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Gelasio" panose="020B0604020202020204" charset="0"/>
      <p:regular r:id="rId14"/>
    </p:embeddedFont>
    <p:embeddedFont>
      <p:font typeface="Gelasio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6D5582-60EF-42A0-BA57-8439D0F472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C0952670-5FD7-4786-A01F-074AFC6411C8}">
          <p14:sldIdLst/>
        </p14:section>
        <p14:section name="Untitled Section" id="{B7CC4886-D4AD-499B-805A-4E198D7740E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91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Advanced Techniques in Data Science: Course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9460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explores the application of advanced data science techniques to analyze a car dataset, uncovering insights and building predictive models.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384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Ali Saeed (2024-msds-21)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68181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&amp; Next Steps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987522" y="2959179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78981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Achieved high accuracy, demonstrating the effectiveness of the selected models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Insights Gained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Revealed key patterns and relationships in car data, enabling data-driven decisions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3968829" y="6195774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Exploration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Further analyze additional car data, investigate advanced techniques for improving model performance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A3E5BD-30CD-36A3-F857-76C4A22F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3" y="6931072"/>
            <a:ext cx="5615058" cy="10907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48C51-5C82-37CA-00C5-B534E898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08" y="772160"/>
            <a:ext cx="8278983" cy="6685278"/>
          </a:xfrm>
          <a:prstGeom prst="rect">
            <a:avLst/>
          </a:prstGeom>
          <a:ln>
            <a:noFill/>
          </a:ln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Problem Definition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a car dataset to identify patterns and insights related to car features and prices.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Significance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valuable information for both buyers and sellers. Manufacturers can gain insights into customer preferences and trends.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86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 Listings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Year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Km/h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Color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Fuel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1487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Cleaning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Step 1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Column Cleaning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576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Missing Values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998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Outlier Removal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Removed commas from 'Km/h' and 'Price', converted to numeric. Standardized column names. Replaced missing values using appropriate techniques (e.g., mean or median). Identified and handled unrealistic values, e.g., 'Year' &gt; 2023.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91846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Exploratory Data Analysis (EDA)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EDA Steps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Visualized data distributions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Analyzed relationships between features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Insights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 trends with Year and Fuel type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Identified clusters of high-mileage cars with low prices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202020" y="204494"/>
            <a:ext cx="12214721" cy="1594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Visualizations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FCF77-CA54-5A16-60AA-B976E94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4"/>
          <a:stretch/>
        </p:blipFill>
        <p:spPr>
          <a:xfrm>
            <a:off x="238489" y="2892537"/>
            <a:ext cx="6963987" cy="466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732DFB-25BB-570D-5931-BE8ECFC6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982"/>
          <a:stretch/>
        </p:blipFill>
        <p:spPr>
          <a:xfrm>
            <a:off x="7427920" y="2892537"/>
            <a:ext cx="6963988" cy="4668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84830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Predictive Modeling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 models (e.g., Linear Regression, Random Forest)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 models (e.g., High, Medium, Low)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Preparation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Split data into training (80%) and testing (20%) sets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Optimization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35186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Optimization Techniques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Hyperparameter tuning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selection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stacking and ensemble methods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Expected Outcomes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accuracy in predicting car prices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Insights into feature importance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0499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Findings and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Significant correlation between Year and Price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Cars with low mileage have higher prices on average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Fuel type influences pricing trends significantly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Business Insights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Optimal pricing strategies for different car types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Insights into customer preferences based on attributes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356</Words>
  <Application>Microsoft Office PowerPoint</Application>
  <PresentationFormat>Custom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Gelasio Semi Bold</vt:lpstr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Ali Raza</cp:lastModifiedBy>
  <cp:revision>4</cp:revision>
  <dcterms:created xsi:type="dcterms:W3CDTF">2024-12-24T14:52:18Z</dcterms:created>
  <dcterms:modified xsi:type="dcterms:W3CDTF">2024-12-24T15:04:33Z</dcterms:modified>
</cp:coreProperties>
</file>