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CA2BA-4DC1-4B54-B156-FDE207374C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3BC376D-B463-4247-AB35-71E6546A77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focuses on designing and implementing an automated fire and smoke detection system. </a:t>
          </a:r>
        </a:p>
      </dgm:t>
    </dgm:pt>
    <dgm:pt modelId="{619CB8CF-749E-4063-AAB2-C1CCC52748B3}" type="parTrans" cxnId="{E712C7D9-F6B0-4BB5-8000-5A965428F8A0}">
      <dgm:prSet/>
      <dgm:spPr/>
      <dgm:t>
        <a:bodyPr/>
        <a:lstStyle/>
        <a:p>
          <a:endParaRPr lang="en-US"/>
        </a:p>
      </dgm:t>
    </dgm:pt>
    <dgm:pt modelId="{2B1ED73B-1F5D-42FE-9AA2-E35BDA9DE695}" type="sibTrans" cxnId="{E712C7D9-F6B0-4BB5-8000-5A965428F8A0}">
      <dgm:prSet/>
      <dgm:spPr/>
      <dgm:t>
        <a:bodyPr/>
        <a:lstStyle/>
        <a:p>
          <a:endParaRPr lang="en-US"/>
        </a:p>
      </dgm:t>
    </dgm:pt>
    <dgm:pt modelId="{C3037017-DBC0-4D84-8254-56646D9836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utilizes an ESP32 microcontroller, integrated with fire and smoke sensors, a relay for controlling a water pump, and a Blynk app for remote monitoring and control.</a:t>
          </a:r>
        </a:p>
      </dgm:t>
    </dgm:pt>
    <dgm:pt modelId="{238EE0C5-FE96-4647-8132-02DB80107A23}" type="parTrans" cxnId="{136F9396-0852-45E0-8DE5-AB5C61A0B562}">
      <dgm:prSet/>
      <dgm:spPr/>
      <dgm:t>
        <a:bodyPr/>
        <a:lstStyle/>
        <a:p>
          <a:endParaRPr lang="en-US"/>
        </a:p>
      </dgm:t>
    </dgm:pt>
    <dgm:pt modelId="{A50D7E44-1002-4FD3-A477-799029171F0E}" type="sibTrans" cxnId="{136F9396-0852-45E0-8DE5-AB5C61A0B562}">
      <dgm:prSet/>
      <dgm:spPr/>
      <dgm:t>
        <a:bodyPr/>
        <a:lstStyle/>
        <a:p>
          <a:endParaRPr lang="en-US"/>
        </a:p>
      </dgm:t>
    </dgm:pt>
    <dgm:pt modelId="{2C098D1F-DE48-4327-AB24-BB71187D39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system aims to provide real-time monitoring and rapid response to fire and smoke incidents.</a:t>
          </a:r>
        </a:p>
      </dgm:t>
    </dgm:pt>
    <dgm:pt modelId="{3FB5F936-C9C6-4E24-9AD6-0BEA09AF6C89}" type="parTrans" cxnId="{3F39C10C-2493-46AC-9969-49EAEE369C30}">
      <dgm:prSet/>
      <dgm:spPr/>
      <dgm:t>
        <a:bodyPr/>
        <a:lstStyle/>
        <a:p>
          <a:endParaRPr lang="en-US"/>
        </a:p>
      </dgm:t>
    </dgm:pt>
    <dgm:pt modelId="{75293307-4358-4D39-A9AC-692B73EB0F3B}" type="sibTrans" cxnId="{3F39C10C-2493-46AC-9969-49EAEE369C30}">
      <dgm:prSet/>
      <dgm:spPr/>
      <dgm:t>
        <a:bodyPr/>
        <a:lstStyle/>
        <a:p>
          <a:endParaRPr lang="en-US"/>
        </a:p>
      </dgm:t>
    </dgm:pt>
    <dgm:pt modelId="{6CFA74C9-1C5A-47AA-8DC0-AA4A14ED1151}" type="pres">
      <dgm:prSet presAssocID="{158CA2BA-4DC1-4B54-B156-FDE207374C55}" presName="root" presStyleCnt="0">
        <dgm:presLayoutVars>
          <dgm:dir/>
          <dgm:resizeHandles val="exact"/>
        </dgm:presLayoutVars>
      </dgm:prSet>
      <dgm:spPr/>
    </dgm:pt>
    <dgm:pt modelId="{64E7C559-ADA2-40B0-AF49-4647FFFD653F}" type="pres">
      <dgm:prSet presAssocID="{63BC376D-B463-4247-AB35-71E6546A7768}" presName="compNode" presStyleCnt="0"/>
      <dgm:spPr/>
    </dgm:pt>
    <dgm:pt modelId="{74E6CA35-33A7-419C-A9BF-DFCB551BFA47}" type="pres">
      <dgm:prSet presAssocID="{63BC376D-B463-4247-AB35-71E6546A77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2A28ECB0-EB6F-43FB-A0A5-9EBCF7EF36BC}" type="pres">
      <dgm:prSet presAssocID="{63BC376D-B463-4247-AB35-71E6546A7768}" presName="spaceRect" presStyleCnt="0"/>
      <dgm:spPr/>
    </dgm:pt>
    <dgm:pt modelId="{CDDDB19D-C779-4BB8-BD14-FF126715FE86}" type="pres">
      <dgm:prSet presAssocID="{63BC376D-B463-4247-AB35-71E6546A7768}" presName="textRect" presStyleLbl="revTx" presStyleIdx="0" presStyleCnt="3">
        <dgm:presLayoutVars>
          <dgm:chMax val="1"/>
          <dgm:chPref val="1"/>
        </dgm:presLayoutVars>
      </dgm:prSet>
      <dgm:spPr/>
    </dgm:pt>
    <dgm:pt modelId="{CE4F308F-AC32-4DA3-BF04-5CDDB3ECA52C}" type="pres">
      <dgm:prSet presAssocID="{2B1ED73B-1F5D-42FE-9AA2-E35BDA9DE695}" presName="sibTrans" presStyleCnt="0"/>
      <dgm:spPr/>
    </dgm:pt>
    <dgm:pt modelId="{B3BE39AD-1FBC-4BAF-933C-82425FD8C3DB}" type="pres">
      <dgm:prSet presAssocID="{C3037017-DBC0-4D84-8254-56646D9836FA}" presName="compNode" presStyleCnt="0"/>
      <dgm:spPr/>
    </dgm:pt>
    <dgm:pt modelId="{A87BB170-6991-447F-B80F-B124141EAE95}" type="pres">
      <dgm:prSet presAssocID="{C3037017-DBC0-4D84-8254-56646D9836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560269-038A-4FC0-850F-0F3ED77C87FD}" type="pres">
      <dgm:prSet presAssocID="{C3037017-DBC0-4D84-8254-56646D9836FA}" presName="spaceRect" presStyleCnt="0"/>
      <dgm:spPr/>
    </dgm:pt>
    <dgm:pt modelId="{8114C325-B49B-4905-813F-ADEF1391F29D}" type="pres">
      <dgm:prSet presAssocID="{C3037017-DBC0-4D84-8254-56646D9836FA}" presName="textRect" presStyleLbl="revTx" presStyleIdx="1" presStyleCnt="3">
        <dgm:presLayoutVars>
          <dgm:chMax val="1"/>
          <dgm:chPref val="1"/>
        </dgm:presLayoutVars>
      </dgm:prSet>
      <dgm:spPr/>
    </dgm:pt>
    <dgm:pt modelId="{093925E5-D7D7-48B0-A236-4DA06B56ADFA}" type="pres">
      <dgm:prSet presAssocID="{A50D7E44-1002-4FD3-A477-799029171F0E}" presName="sibTrans" presStyleCnt="0"/>
      <dgm:spPr/>
    </dgm:pt>
    <dgm:pt modelId="{FA47C818-EF8A-4776-BD6B-908743768379}" type="pres">
      <dgm:prSet presAssocID="{2C098D1F-DE48-4327-AB24-BB71187D3937}" presName="compNode" presStyleCnt="0"/>
      <dgm:spPr/>
    </dgm:pt>
    <dgm:pt modelId="{25CFEFA7-857B-4DD2-832A-035D25E4BECF}" type="pres">
      <dgm:prSet presAssocID="{2C098D1F-DE48-4327-AB24-BB71187D39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EE22D6CD-6384-4842-8F50-6EF86689CF1F}" type="pres">
      <dgm:prSet presAssocID="{2C098D1F-DE48-4327-AB24-BB71187D3937}" presName="spaceRect" presStyleCnt="0"/>
      <dgm:spPr/>
    </dgm:pt>
    <dgm:pt modelId="{8098AD35-4B4A-4475-BFDB-F54C2D5DA8B4}" type="pres">
      <dgm:prSet presAssocID="{2C098D1F-DE48-4327-AB24-BB71187D39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39C10C-2493-46AC-9969-49EAEE369C30}" srcId="{158CA2BA-4DC1-4B54-B156-FDE207374C55}" destId="{2C098D1F-DE48-4327-AB24-BB71187D3937}" srcOrd="2" destOrd="0" parTransId="{3FB5F936-C9C6-4E24-9AD6-0BEA09AF6C89}" sibTransId="{75293307-4358-4D39-A9AC-692B73EB0F3B}"/>
    <dgm:cxn modelId="{157C0E17-C489-4EDC-A32F-90AFC174214B}" type="presOf" srcId="{63BC376D-B463-4247-AB35-71E6546A7768}" destId="{CDDDB19D-C779-4BB8-BD14-FF126715FE86}" srcOrd="0" destOrd="0" presId="urn:microsoft.com/office/officeart/2018/2/layout/IconLabelList"/>
    <dgm:cxn modelId="{BA954F19-3DEC-4F9A-889D-B95B27179432}" type="presOf" srcId="{C3037017-DBC0-4D84-8254-56646D9836FA}" destId="{8114C325-B49B-4905-813F-ADEF1391F29D}" srcOrd="0" destOrd="0" presId="urn:microsoft.com/office/officeart/2018/2/layout/IconLabelList"/>
    <dgm:cxn modelId="{0DDCF43C-20CE-41BF-8DF5-047F0DCC5C04}" type="presOf" srcId="{2C098D1F-DE48-4327-AB24-BB71187D3937}" destId="{8098AD35-4B4A-4475-BFDB-F54C2D5DA8B4}" srcOrd="0" destOrd="0" presId="urn:microsoft.com/office/officeart/2018/2/layout/IconLabelList"/>
    <dgm:cxn modelId="{136F9396-0852-45E0-8DE5-AB5C61A0B562}" srcId="{158CA2BA-4DC1-4B54-B156-FDE207374C55}" destId="{C3037017-DBC0-4D84-8254-56646D9836FA}" srcOrd="1" destOrd="0" parTransId="{238EE0C5-FE96-4647-8132-02DB80107A23}" sibTransId="{A50D7E44-1002-4FD3-A477-799029171F0E}"/>
    <dgm:cxn modelId="{E712C7D9-F6B0-4BB5-8000-5A965428F8A0}" srcId="{158CA2BA-4DC1-4B54-B156-FDE207374C55}" destId="{63BC376D-B463-4247-AB35-71E6546A7768}" srcOrd="0" destOrd="0" parTransId="{619CB8CF-749E-4063-AAB2-C1CCC52748B3}" sibTransId="{2B1ED73B-1F5D-42FE-9AA2-E35BDA9DE695}"/>
    <dgm:cxn modelId="{4435FDDE-53AC-4EBA-AFAD-A44F084481C8}" type="presOf" srcId="{158CA2BA-4DC1-4B54-B156-FDE207374C55}" destId="{6CFA74C9-1C5A-47AA-8DC0-AA4A14ED1151}" srcOrd="0" destOrd="0" presId="urn:microsoft.com/office/officeart/2018/2/layout/IconLabelList"/>
    <dgm:cxn modelId="{38CBCCC6-5243-4C9C-A32A-E4CE8DC2D580}" type="presParOf" srcId="{6CFA74C9-1C5A-47AA-8DC0-AA4A14ED1151}" destId="{64E7C559-ADA2-40B0-AF49-4647FFFD653F}" srcOrd="0" destOrd="0" presId="urn:microsoft.com/office/officeart/2018/2/layout/IconLabelList"/>
    <dgm:cxn modelId="{D726FB80-2D7A-4206-8CB8-58A68EC737FB}" type="presParOf" srcId="{64E7C559-ADA2-40B0-AF49-4647FFFD653F}" destId="{74E6CA35-33A7-419C-A9BF-DFCB551BFA47}" srcOrd="0" destOrd="0" presId="urn:microsoft.com/office/officeart/2018/2/layout/IconLabelList"/>
    <dgm:cxn modelId="{698F7310-5132-4F77-8738-F25F094D98AF}" type="presParOf" srcId="{64E7C559-ADA2-40B0-AF49-4647FFFD653F}" destId="{2A28ECB0-EB6F-43FB-A0A5-9EBCF7EF36BC}" srcOrd="1" destOrd="0" presId="urn:microsoft.com/office/officeart/2018/2/layout/IconLabelList"/>
    <dgm:cxn modelId="{C0C3A066-2DA3-4614-B228-C920704C6413}" type="presParOf" srcId="{64E7C559-ADA2-40B0-AF49-4647FFFD653F}" destId="{CDDDB19D-C779-4BB8-BD14-FF126715FE86}" srcOrd="2" destOrd="0" presId="urn:microsoft.com/office/officeart/2018/2/layout/IconLabelList"/>
    <dgm:cxn modelId="{D8E0B40C-9360-490C-BE6B-7485CBAF75FA}" type="presParOf" srcId="{6CFA74C9-1C5A-47AA-8DC0-AA4A14ED1151}" destId="{CE4F308F-AC32-4DA3-BF04-5CDDB3ECA52C}" srcOrd="1" destOrd="0" presId="urn:microsoft.com/office/officeart/2018/2/layout/IconLabelList"/>
    <dgm:cxn modelId="{DF3BB0F4-BDCC-4020-BFF2-E07BC0FA064F}" type="presParOf" srcId="{6CFA74C9-1C5A-47AA-8DC0-AA4A14ED1151}" destId="{B3BE39AD-1FBC-4BAF-933C-82425FD8C3DB}" srcOrd="2" destOrd="0" presId="urn:microsoft.com/office/officeart/2018/2/layout/IconLabelList"/>
    <dgm:cxn modelId="{A7F94CF7-7BA2-4AD9-80F4-B6148D240FE3}" type="presParOf" srcId="{B3BE39AD-1FBC-4BAF-933C-82425FD8C3DB}" destId="{A87BB170-6991-447F-B80F-B124141EAE95}" srcOrd="0" destOrd="0" presId="urn:microsoft.com/office/officeart/2018/2/layout/IconLabelList"/>
    <dgm:cxn modelId="{85E29EE0-145F-4F8B-A808-B44202EE5D97}" type="presParOf" srcId="{B3BE39AD-1FBC-4BAF-933C-82425FD8C3DB}" destId="{1E560269-038A-4FC0-850F-0F3ED77C87FD}" srcOrd="1" destOrd="0" presId="urn:microsoft.com/office/officeart/2018/2/layout/IconLabelList"/>
    <dgm:cxn modelId="{7A8DB672-F82F-41F9-AFC6-E958391C5494}" type="presParOf" srcId="{B3BE39AD-1FBC-4BAF-933C-82425FD8C3DB}" destId="{8114C325-B49B-4905-813F-ADEF1391F29D}" srcOrd="2" destOrd="0" presId="urn:microsoft.com/office/officeart/2018/2/layout/IconLabelList"/>
    <dgm:cxn modelId="{E3E52D3A-B96E-49DA-BA9E-9249B70F3214}" type="presParOf" srcId="{6CFA74C9-1C5A-47AA-8DC0-AA4A14ED1151}" destId="{093925E5-D7D7-48B0-A236-4DA06B56ADFA}" srcOrd="3" destOrd="0" presId="urn:microsoft.com/office/officeart/2018/2/layout/IconLabelList"/>
    <dgm:cxn modelId="{AC03212E-D2A4-4C33-AAF9-595110139A07}" type="presParOf" srcId="{6CFA74C9-1C5A-47AA-8DC0-AA4A14ED1151}" destId="{FA47C818-EF8A-4776-BD6B-908743768379}" srcOrd="4" destOrd="0" presId="urn:microsoft.com/office/officeart/2018/2/layout/IconLabelList"/>
    <dgm:cxn modelId="{5B2BFBFF-786F-477B-8FA8-99C338C7CCFF}" type="presParOf" srcId="{FA47C818-EF8A-4776-BD6B-908743768379}" destId="{25CFEFA7-857B-4DD2-832A-035D25E4BECF}" srcOrd="0" destOrd="0" presId="urn:microsoft.com/office/officeart/2018/2/layout/IconLabelList"/>
    <dgm:cxn modelId="{E69C1D48-3BF2-4650-8E91-E91DDFB79712}" type="presParOf" srcId="{FA47C818-EF8A-4776-BD6B-908743768379}" destId="{EE22D6CD-6384-4842-8F50-6EF86689CF1F}" srcOrd="1" destOrd="0" presId="urn:microsoft.com/office/officeart/2018/2/layout/IconLabelList"/>
    <dgm:cxn modelId="{E5216DF4-9F11-49C3-AFE5-8B812E77917A}" type="presParOf" srcId="{FA47C818-EF8A-4776-BD6B-908743768379}" destId="{8098AD35-4B4A-4475-BFDB-F54C2D5DA8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DFE3F-4A8E-444F-A5C5-68EECB85F9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C665DED-B1EB-4DB5-9FCE-13A540B27831}">
      <dgm:prSet/>
      <dgm:spPr/>
      <dgm:t>
        <a:bodyPr/>
        <a:lstStyle/>
        <a:p>
          <a:pPr>
            <a:defRPr cap="all"/>
          </a:pPr>
          <a:r>
            <a:rPr lang="en-GB" dirty="0"/>
            <a:t>The system consists of several key components working together:</a:t>
          </a:r>
          <a:endParaRPr lang="en-US" dirty="0"/>
        </a:p>
      </dgm:t>
    </dgm:pt>
    <dgm:pt modelId="{A0FA4020-0359-4328-8340-1DC173545FBE}" type="parTrans" cxnId="{3A66EE29-0187-44E9-A115-72288724FB94}">
      <dgm:prSet/>
      <dgm:spPr/>
      <dgm:t>
        <a:bodyPr/>
        <a:lstStyle/>
        <a:p>
          <a:endParaRPr lang="en-US"/>
        </a:p>
      </dgm:t>
    </dgm:pt>
    <dgm:pt modelId="{626BBEF1-F8AE-49D5-8F56-ADF6825595C7}" type="sibTrans" cxnId="{3A66EE29-0187-44E9-A115-72288724FB94}">
      <dgm:prSet/>
      <dgm:spPr/>
      <dgm:t>
        <a:bodyPr/>
        <a:lstStyle/>
        <a:p>
          <a:endParaRPr lang="en-US"/>
        </a:p>
      </dgm:t>
    </dgm:pt>
    <dgm:pt modelId="{EAB0AD14-A93E-489C-B782-3C63287F7477}">
      <dgm:prSet/>
      <dgm:spPr/>
      <dgm:t>
        <a:bodyPr/>
        <a:lstStyle/>
        <a:p>
          <a:pPr>
            <a:defRPr cap="all"/>
          </a:pPr>
          <a:r>
            <a:rPr lang="en-GB" dirty="0"/>
            <a:t>1. ESP32 Microcontroller (handles sensor readings, controls relay)</a:t>
          </a:r>
          <a:endParaRPr lang="en-US" dirty="0"/>
        </a:p>
      </dgm:t>
    </dgm:pt>
    <dgm:pt modelId="{A04237E8-33EE-4884-A9FD-9A192F64201C}" type="parTrans" cxnId="{EA3E3957-2B19-427D-B831-6990024313C7}">
      <dgm:prSet/>
      <dgm:spPr/>
      <dgm:t>
        <a:bodyPr/>
        <a:lstStyle/>
        <a:p>
          <a:endParaRPr lang="en-US"/>
        </a:p>
      </dgm:t>
    </dgm:pt>
    <dgm:pt modelId="{AFBD87D2-4719-48A2-985D-B11D42CC431F}" type="sibTrans" cxnId="{EA3E3957-2B19-427D-B831-6990024313C7}">
      <dgm:prSet/>
      <dgm:spPr/>
      <dgm:t>
        <a:bodyPr/>
        <a:lstStyle/>
        <a:p>
          <a:endParaRPr lang="en-US"/>
        </a:p>
      </dgm:t>
    </dgm:pt>
    <dgm:pt modelId="{CFF037D5-F433-4204-BFDF-737D7693156A}">
      <dgm:prSet/>
      <dgm:spPr/>
      <dgm:t>
        <a:bodyPr/>
        <a:lstStyle/>
        <a:p>
          <a:pPr>
            <a:defRPr cap="all"/>
          </a:pPr>
          <a:r>
            <a:rPr lang="en-GB" dirty="0"/>
            <a:t>2. Fire Sensor (detects temperature rise indicative of fire)</a:t>
          </a:r>
          <a:endParaRPr lang="en-US" dirty="0"/>
        </a:p>
      </dgm:t>
    </dgm:pt>
    <dgm:pt modelId="{CD32D19E-8DC5-4C10-9918-5D6705490402}" type="parTrans" cxnId="{C04E9741-1454-4F55-B12C-4D0D9DC052F2}">
      <dgm:prSet/>
      <dgm:spPr/>
      <dgm:t>
        <a:bodyPr/>
        <a:lstStyle/>
        <a:p>
          <a:endParaRPr lang="en-US"/>
        </a:p>
      </dgm:t>
    </dgm:pt>
    <dgm:pt modelId="{7D850143-7CCF-4299-A8A9-F0C5338254CE}" type="sibTrans" cxnId="{C04E9741-1454-4F55-B12C-4D0D9DC052F2}">
      <dgm:prSet/>
      <dgm:spPr/>
      <dgm:t>
        <a:bodyPr/>
        <a:lstStyle/>
        <a:p>
          <a:endParaRPr lang="en-US"/>
        </a:p>
      </dgm:t>
    </dgm:pt>
    <dgm:pt modelId="{935CE606-4339-4A4E-B800-E555719EB9C5}">
      <dgm:prSet/>
      <dgm:spPr/>
      <dgm:t>
        <a:bodyPr/>
        <a:lstStyle/>
        <a:p>
          <a:pPr>
            <a:defRPr cap="all"/>
          </a:pPr>
          <a:r>
            <a:rPr lang="en-GB" dirty="0"/>
            <a:t>3. Smoke Sensor (detects smoke particles in the air)</a:t>
          </a:r>
          <a:endParaRPr lang="en-US" dirty="0"/>
        </a:p>
      </dgm:t>
    </dgm:pt>
    <dgm:pt modelId="{AFC7DF3D-9C9C-4CBA-9247-18AD4BF57761}" type="parTrans" cxnId="{21772EF5-14B9-4A91-B1EA-3EE02F68EE08}">
      <dgm:prSet/>
      <dgm:spPr/>
      <dgm:t>
        <a:bodyPr/>
        <a:lstStyle/>
        <a:p>
          <a:endParaRPr lang="en-US"/>
        </a:p>
      </dgm:t>
    </dgm:pt>
    <dgm:pt modelId="{2DB23A11-43DB-4EFD-9194-D97912A4CC93}" type="sibTrans" cxnId="{21772EF5-14B9-4A91-B1EA-3EE02F68EE08}">
      <dgm:prSet/>
      <dgm:spPr/>
      <dgm:t>
        <a:bodyPr/>
        <a:lstStyle/>
        <a:p>
          <a:endParaRPr lang="en-US"/>
        </a:p>
      </dgm:t>
    </dgm:pt>
    <dgm:pt modelId="{C6AFFA35-A8C8-441B-815F-0CFC39DEBE4A}">
      <dgm:prSet/>
      <dgm:spPr/>
      <dgm:t>
        <a:bodyPr/>
        <a:lstStyle/>
        <a:p>
          <a:pPr>
            <a:defRPr cap="all"/>
          </a:pPr>
          <a:r>
            <a:rPr lang="en-GB" dirty="0"/>
            <a:t>4. Relay (activates/deactivates water pump)</a:t>
          </a:r>
          <a:endParaRPr lang="en-US" dirty="0"/>
        </a:p>
      </dgm:t>
    </dgm:pt>
    <dgm:pt modelId="{3DC5F747-F001-449D-948F-CB11596BC734}" type="parTrans" cxnId="{8B5C030A-74A2-4B05-8323-DB1B73492029}">
      <dgm:prSet/>
      <dgm:spPr/>
      <dgm:t>
        <a:bodyPr/>
        <a:lstStyle/>
        <a:p>
          <a:endParaRPr lang="en-US"/>
        </a:p>
      </dgm:t>
    </dgm:pt>
    <dgm:pt modelId="{FA117CF2-94C3-43C9-A933-5105A7FDE7A4}" type="sibTrans" cxnId="{8B5C030A-74A2-4B05-8323-DB1B73492029}">
      <dgm:prSet/>
      <dgm:spPr/>
      <dgm:t>
        <a:bodyPr/>
        <a:lstStyle/>
        <a:p>
          <a:endParaRPr lang="en-US"/>
        </a:p>
      </dgm:t>
    </dgm:pt>
    <dgm:pt modelId="{7D2C8B5E-2373-414F-AF37-4DDFD05A95B8}">
      <dgm:prSet/>
      <dgm:spPr/>
      <dgm:t>
        <a:bodyPr/>
        <a:lstStyle/>
        <a:p>
          <a:pPr>
            <a:defRPr cap="all"/>
          </a:pPr>
          <a:r>
            <a:rPr lang="en-GB" dirty="0"/>
            <a:t>5. Water Pump (to extinguish fire in case of detection)</a:t>
          </a:r>
          <a:endParaRPr lang="en-US" dirty="0"/>
        </a:p>
      </dgm:t>
    </dgm:pt>
    <dgm:pt modelId="{791DFF65-9E20-4D23-B05B-CE0CDA54FC66}" type="parTrans" cxnId="{E0214E31-F392-44A6-9DF5-B398BDC7B2F3}">
      <dgm:prSet/>
      <dgm:spPr/>
      <dgm:t>
        <a:bodyPr/>
        <a:lstStyle/>
        <a:p>
          <a:endParaRPr lang="en-US"/>
        </a:p>
      </dgm:t>
    </dgm:pt>
    <dgm:pt modelId="{7FBADB23-08A7-4D6B-B5BF-43919184DECD}" type="sibTrans" cxnId="{E0214E31-F392-44A6-9DF5-B398BDC7B2F3}">
      <dgm:prSet/>
      <dgm:spPr/>
      <dgm:t>
        <a:bodyPr/>
        <a:lstStyle/>
        <a:p>
          <a:endParaRPr lang="en-US"/>
        </a:p>
      </dgm:t>
    </dgm:pt>
    <dgm:pt modelId="{628EF861-4C57-4C16-808E-F7FFCD29A358}">
      <dgm:prSet/>
      <dgm:spPr/>
      <dgm:t>
        <a:bodyPr/>
        <a:lstStyle/>
        <a:p>
          <a:pPr>
            <a:defRPr cap="all"/>
          </a:pPr>
          <a:r>
            <a:rPr lang="en-GB" dirty="0"/>
            <a:t>6. Blynk App (provides real-time alerts and monitoring)</a:t>
          </a:r>
          <a:endParaRPr lang="en-US" dirty="0"/>
        </a:p>
      </dgm:t>
    </dgm:pt>
    <dgm:pt modelId="{9625FC41-A70F-457B-865D-D50BD7DD32C0}" type="parTrans" cxnId="{80703744-BAD6-466D-9231-EB1D12B70836}">
      <dgm:prSet/>
      <dgm:spPr/>
      <dgm:t>
        <a:bodyPr/>
        <a:lstStyle/>
        <a:p>
          <a:endParaRPr lang="en-US"/>
        </a:p>
      </dgm:t>
    </dgm:pt>
    <dgm:pt modelId="{5A16EAAD-3854-4C4E-A4BC-46C2040E2EB3}" type="sibTrans" cxnId="{80703744-BAD6-466D-9231-EB1D12B70836}">
      <dgm:prSet/>
      <dgm:spPr/>
      <dgm:t>
        <a:bodyPr/>
        <a:lstStyle/>
        <a:p>
          <a:endParaRPr lang="en-US"/>
        </a:p>
      </dgm:t>
    </dgm:pt>
    <dgm:pt modelId="{8E7FE411-677F-4EC4-B778-24498DDF76B0}" type="pres">
      <dgm:prSet presAssocID="{B17DFE3F-4A8E-444F-A5C5-68EECB85F94A}" presName="root" presStyleCnt="0">
        <dgm:presLayoutVars>
          <dgm:dir/>
          <dgm:resizeHandles val="exact"/>
        </dgm:presLayoutVars>
      </dgm:prSet>
      <dgm:spPr/>
    </dgm:pt>
    <dgm:pt modelId="{23257946-633D-4E24-B047-2A3384427905}" type="pres">
      <dgm:prSet presAssocID="{CC665DED-B1EB-4DB5-9FCE-13A540B27831}" presName="compNode" presStyleCnt="0"/>
      <dgm:spPr/>
    </dgm:pt>
    <dgm:pt modelId="{BEF581E9-252D-402B-810D-4B83E1CC651D}" type="pres">
      <dgm:prSet presAssocID="{CC665DED-B1EB-4DB5-9FCE-13A540B2783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4410B09-1525-47E1-B86B-8CA89D264348}" type="pres">
      <dgm:prSet presAssocID="{CC665DED-B1EB-4DB5-9FCE-13A540B2783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7071264-E2A3-441C-9304-B509C5F5A2D0}" type="pres">
      <dgm:prSet presAssocID="{CC665DED-B1EB-4DB5-9FCE-13A540B27831}" presName="spaceRect" presStyleCnt="0"/>
      <dgm:spPr/>
    </dgm:pt>
    <dgm:pt modelId="{F7C9E6DE-8B5A-467B-BD0B-B0D8FA43886B}" type="pres">
      <dgm:prSet presAssocID="{CC665DED-B1EB-4DB5-9FCE-13A540B27831}" presName="textRect" presStyleLbl="revTx" presStyleIdx="0" presStyleCnt="7">
        <dgm:presLayoutVars>
          <dgm:chMax val="1"/>
          <dgm:chPref val="1"/>
        </dgm:presLayoutVars>
      </dgm:prSet>
      <dgm:spPr/>
    </dgm:pt>
    <dgm:pt modelId="{E36E1897-393F-4A77-A83B-37003AEC647B}" type="pres">
      <dgm:prSet presAssocID="{626BBEF1-F8AE-49D5-8F56-ADF6825595C7}" presName="sibTrans" presStyleCnt="0"/>
      <dgm:spPr/>
    </dgm:pt>
    <dgm:pt modelId="{0F38D681-43E5-49C6-AE20-37183F1BEEAF}" type="pres">
      <dgm:prSet presAssocID="{EAB0AD14-A93E-489C-B782-3C63287F7477}" presName="compNode" presStyleCnt="0"/>
      <dgm:spPr/>
    </dgm:pt>
    <dgm:pt modelId="{0C3E8A2F-9026-4A6F-AE1D-8BE36D0597C5}" type="pres">
      <dgm:prSet presAssocID="{EAB0AD14-A93E-489C-B782-3C63287F7477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B482978-78C7-470B-B700-378B0C8F051D}" type="pres">
      <dgm:prSet presAssocID="{EAB0AD14-A93E-489C-B782-3C63287F747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19455FB-B5DD-492D-BF9D-93D742C62680}" type="pres">
      <dgm:prSet presAssocID="{EAB0AD14-A93E-489C-B782-3C63287F7477}" presName="spaceRect" presStyleCnt="0"/>
      <dgm:spPr/>
    </dgm:pt>
    <dgm:pt modelId="{48C732D6-8264-4250-A8A5-65777261A004}" type="pres">
      <dgm:prSet presAssocID="{EAB0AD14-A93E-489C-B782-3C63287F7477}" presName="textRect" presStyleLbl="revTx" presStyleIdx="1" presStyleCnt="7">
        <dgm:presLayoutVars>
          <dgm:chMax val="1"/>
          <dgm:chPref val="1"/>
        </dgm:presLayoutVars>
      </dgm:prSet>
      <dgm:spPr/>
    </dgm:pt>
    <dgm:pt modelId="{D1875601-566A-4761-A6F9-9AEE7D2D7CE0}" type="pres">
      <dgm:prSet presAssocID="{AFBD87D2-4719-48A2-985D-B11D42CC431F}" presName="sibTrans" presStyleCnt="0"/>
      <dgm:spPr/>
    </dgm:pt>
    <dgm:pt modelId="{6422D81B-731E-4808-AB7A-6566C6C8C1F1}" type="pres">
      <dgm:prSet presAssocID="{CFF037D5-F433-4204-BFDF-737D7693156A}" presName="compNode" presStyleCnt="0"/>
      <dgm:spPr/>
    </dgm:pt>
    <dgm:pt modelId="{289530CD-705D-4C46-ABF1-15CA3DE0981A}" type="pres">
      <dgm:prSet presAssocID="{CFF037D5-F433-4204-BFDF-737D7693156A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760142F-C72F-4DDA-84F6-0EE72A1900CA}" type="pres">
      <dgm:prSet presAssocID="{CFF037D5-F433-4204-BFDF-737D769315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C5FC2C5D-0845-406C-8722-2261FD91D65D}" type="pres">
      <dgm:prSet presAssocID="{CFF037D5-F433-4204-BFDF-737D7693156A}" presName="spaceRect" presStyleCnt="0"/>
      <dgm:spPr/>
    </dgm:pt>
    <dgm:pt modelId="{83B875E9-80EC-4DD5-B0EC-22B09CDDA0E8}" type="pres">
      <dgm:prSet presAssocID="{CFF037D5-F433-4204-BFDF-737D7693156A}" presName="textRect" presStyleLbl="revTx" presStyleIdx="2" presStyleCnt="7">
        <dgm:presLayoutVars>
          <dgm:chMax val="1"/>
          <dgm:chPref val="1"/>
        </dgm:presLayoutVars>
      </dgm:prSet>
      <dgm:spPr/>
    </dgm:pt>
    <dgm:pt modelId="{618959EC-A531-41E5-9C8B-57FA96D8A1C8}" type="pres">
      <dgm:prSet presAssocID="{7D850143-7CCF-4299-A8A9-F0C5338254CE}" presName="sibTrans" presStyleCnt="0"/>
      <dgm:spPr/>
    </dgm:pt>
    <dgm:pt modelId="{2AA02ACC-60F7-4CC3-BD4A-1989EF0E61CB}" type="pres">
      <dgm:prSet presAssocID="{935CE606-4339-4A4E-B800-E555719EB9C5}" presName="compNode" presStyleCnt="0"/>
      <dgm:spPr/>
    </dgm:pt>
    <dgm:pt modelId="{8C3A20C6-76CF-4D87-AF53-6500FA760B98}" type="pres">
      <dgm:prSet presAssocID="{935CE606-4339-4A4E-B800-E555719EB9C5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BA3F22A-B7BA-4C72-929D-B7C08E46FECC}" type="pres">
      <dgm:prSet presAssocID="{935CE606-4339-4A4E-B800-E555719EB9C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46441670-A1EE-40DE-864A-D32FFAC484F1}" type="pres">
      <dgm:prSet presAssocID="{935CE606-4339-4A4E-B800-E555719EB9C5}" presName="spaceRect" presStyleCnt="0"/>
      <dgm:spPr/>
    </dgm:pt>
    <dgm:pt modelId="{83F2B339-55E9-45C2-A8F7-40B89E71B8A1}" type="pres">
      <dgm:prSet presAssocID="{935CE606-4339-4A4E-B800-E555719EB9C5}" presName="textRect" presStyleLbl="revTx" presStyleIdx="3" presStyleCnt="7">
        <dgm:presLayoutVars>
          <dgm:chMax val="1"/>
          <dgm:chPref val="1"/>
        </dgm:presLayoutVars>
      </dgm:prSet>
      <dgm:spPr/>
    </dgm:pt>
    <dgm:pt modelId="{5FB3B4BA-D451-49AA-A5C1-80A66D974CA9}" type="pres">
      <dgm:prSet presAssocID="{2DB23A11-43DB-4EFD-9194-D97912A4CC93}" presName="sibTrans" presStyleCnt="0"/>
      <dgm:spPr/>
    </dgm:pt>
    <dgm:pt modelId="{D6F3A554-EA74-4750-BC08-CE9E5110B36F}" type="pres">
      <dgm:prSet presAssocID="{C6AFFA35-A8C8-441B-815F-0CFC39DEBE4A}" presName="compNode" presStyleCnt="0"/>
      <dgm:spPr/>
    </dgm:pt>
    <dgm:pt modelId="{AFD688A9-9FF6-48EC-B486-B229188276A0}" type="pres">
      <dgm:prSet presAssocID="{C6AFFA35-A8C8-441B-815F-0CFC39DEBE4A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7126032-02A2-470D-94A2-D05A9DA0D2E6}" type="pres">
      <dgm:prSet presAssocID="{C6AFFA35-A8C8-441B-815F-0CFC39DEBE4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D0B30465-AA71-4B64-A075-AEB93B925C2B}" type="pres">
      <dgm:prSet presAssocID="{C6AFFA35-A8C8-441B-815F-0CFC39DEBE4A}" presName="spaceRect" presStyleCnt="0"/>
      <dgm:spPr/>
    </dgm:pt>
    <dgm:pt modelId="{1FBEE16C-365F-460B-95FA-0965D636B13F}" type="pres">
      <dgm:prSet presAssocID="{C6AFFA35-A8C8-441B-815F-0CFC39DEBE4A}" presName="textRect" presStyleLbl="revTx" presStyleIdx="4" presStyleCnt="7">
        <dgm:presLayoutVars>
          <dgm:chMax val="1"/>
          <dgm:chPref val="1"/>
        </dgm:presLayoutVars>
      </dgm:prSet>
      <dgm:spPr/>
    </dgm:pt>
    <dgm:pt modelId="{DC609CB2-B242-4A65-A656-49E64C5BB7DF}" type="pres">
      <dgm:prSet presAssocID="{FA117CF2-94C3-43C9-A933-5105A7FDE7A4}" presName="sibTrans" presStyleCnt="0"/>
      <dgm:spPr/>
    </dgm:pt>
    <dgm:pt modelId="{6F1D9C84-37F9-4E4C-A308-8340FB53CA64}" type="pres">
      <dgm:prSet presAssocID="{7D2C8B5E-2373-414F-AF37-4DDFD05A95B8}" presName="compNode" presStyleCnt="0"/>
      <dgm:spPr/>
    </dgm:pt>
    <dgm:pt modelId="{BEA92664-715A-4044-BDDA-42ED19D0F835}" type="pres">
      <dgm:prSet presAssocID="{7D2C8B5E-2373-414F-AF37-4DDFD05A95B8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15AFB13-078B-420B-B84C-39658BF0D2F0}" type="pres">
      <dgm:prSet presAssocID="{7D2C8B5E-2373-414F-AF37-4DDFD05A95B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D204CC66-4AD6-402A-8E50-7DDC44A3930A}" type="pres">
      <dgm:prSet presAssocID="{7D2C8B5E-2373-414F-AF37-4DDFD05A95B8}" presName="spaceRect" presStyleCnt="0"/>
      <dgm:spPr/>
    </dgm:pt>
    <dgm:pt modelId="{DA32F769-E587-4B4E-82E5-0D991C83526B}" type="pres">
      <dgm:prSet presAssocID="{7D2C8B5E-2373-414F-AF37-4DDFD05A95B8}" presName="textRect" presStyleLbl="revTx" presStyleIdx="5" presStyleCnt="7">
        <dgm:presLayoutVars>
          <dgm:chMax val="1"/>
          <dgm:chPref val="1"/>
        </dgm:presLayoutVars>
      </dgm:prSet>
      <dgm:spPr/>
    </dgm:pt>
    <dgm:pt modelId="{B13E9235-4ABA-44E1-BB0F-3E408958028E}" type="pres">
      <dgm:prSet presAssocID="{7FBADB23-08A7-4D6B-B5BF-43919184DECD}" presName="sibTrans" presStyleCnt="0"/>
      <dgm:spPr/>
    </dgm:pt>
    <dgm:pt modelId="{C7E76631-4040-429D-8DEC-C8C3527B463A}" type="pres">
      <dgm:prSet presAssocID="{628EF861-4C57-4C16-808E-F7FFCD29A358}" presName="compNode" presStyleCnt="0"/>
      <dgm:spPr/>
    </dgm:pt>
    <dgm:pt modelId="{52CC3E00-B863-4A94-8953-1C3923F49ACF}" type="pres">
      <dgm:prSet presAssocID="{628EF861-4C57-4C16-808E-F7FFCD29A358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4A23374-091B-4206-8D14-502F55B818F8}" type="pres">
      <dgm:prSet presAssocID="{628EF861-4C57-4C16-808E-F7FFCD29A35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9CB0A28-9011-46D9-B2CD-2EA25B1F6A29}" type="pres">
      <dgm:prSet presAssocID="{628EF861-4C57-4C16-808E-F7FFCD29A358}" presName="spaceRect" presStyleCnt="0"/>
      <dgm:spPr/>
    </dgm:pt>
    <dgm:pt modelId="{4A45D645-C64C-4F17-9230-1F70301AFC60}" type="pres">
      <dgm:prSet presAssocID="{628EF861-4C57-4C16-808E-F7FFCD29A35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F8B0A07-14AB-438F-95F7-5A12DD144816}" type="presOf" srcId="{B17DFE3F-4A8E-444F-A5C5-68EECB85F94A}" destId="{8E7FE411-677F-4EC4-B778-24498DDF76B0}" srcOrd="0" destOrd="0" presId="urn:microsoft.com/office/officeart/2018/5/layout/IconLeafLabelList"/>
    <dgm:cxn modelId="{8B5C030A-74A2-4B05-8323-DB1B73492029}" srcId="{B17DFE3F-4A8E-444F-A5C5-68EECB85F94A}" destId="{C6AFFA35-A8C8-441B-815F-0CFC39DEBE4A}" srcOrd="4" destOrd="0" parTransId="{3DC5F747-F001-449D-948F-CB11596BC734}" sibTransId="{FA117CF2-94C3-43C9-A933-5105A7FDE7A4}"/>
    <dgm:cxn modelId="{AF835716-45E7-4A02-8BB2-8C506B5D466C}" type="presOf" srcId="{7D2C8B5E-2373-414F-AF37-4DDFD05A95B8}" destId="{DA32F769-E587-4B4E-82E5-0D991C83526B}" srcOrd="0" destOrd="0" presId="urn:microsoft.com/office/officeart/2018/5/layout/IconLeafLabelList"/>
    <dgm:cxn modelId="{3A66EE29-0187-44E9-A115-72288724FB94}" srcId="{B17DFE3F-4A8E-444F-A5C5-68EECB85F94A}" destId="{CC665DED-B1EB-4DB5-9FCE-13A540B27831}" srcOrd="0" destOrd="0" parTransId="{A0FA4020-0359-4328-8340-1DC173545FBE}" sibTransId="{626BBEF1-F8AE-49D5-8F56-ADF6825595C7}"/>
    <dgm:cxn modelId="{E0214E31-F392-44A6-9DF5-B398BDC7B2F3}" srcId="{B17DFE3F-4A8E-444F-A5C5-68EECB85F94A}" destId="{7D2C8B5E-2373-414F-AF37-4DDFD05A95B8}" srcOrd="5" destOrd="0" parTransId="{791DFF65-9E20-4D23-B05B-CE0CDA54FC66}" sibTransId="{7FBADB23-08A7-4D6B-B5BF-43919184DECD}"/>
    <dgm:cxn modelId="{C04E9741-1454-4F55-B12C-4D0D9DC052F2}" srcId="{B17DFE3F-4A8E-444F-A5C5-68EECB85F94A}" destId="{CFF037D5-F433-4204-BFDF-737D7693156A}" srcOrd="2" destOrd="0" parTransId="{CD32D19E-8DC5-4C10-9918-5D6705490402}" sibTransId="{7D850143-7CCF-4299-A8A9-F0C5338254CE}"/>
    <dgm:cxn modelId="{80703744-BAD6-466D-9231-EB1D12B70836}" srcId="{B17DFE3F-4A8E-444F-A5C5-68EECB85F94A}" destId="{628EF861-4C57-4C16-808E-F7FFCD29A358}" srcOrd="6" destOrd="0" parTransId="{9625FC41-A70F-457B-865D-D50BD7DD32C0}" sibTransId="{5A16EAAD-3854-4C4E-A4BC-46C2040E2EB3}"/>
    <dgm:cxn modelId="{49D6C94E-6D27-45AD-B80E-96D88E13A380}" type="presOf" srcId="{628EF861-4C57-4C16-808E-F7FFCD29A358}" destId="{4A45D645-C64C-4F17-9230-1F70301AFC60}" srcOrd="0" destOrd="0" presId="urn:microsoft.com/office/officeart/2018/5/layout/IconLeafLabelList"/>
    <dgm:cxn modelId="{EA3E3957-2B19-427D-B831-6990024313C7}" srcId="{B17DFE3F-4A8E-444F-A5C5-68EECB85F94A}" destId="{EAB0AD14-A93E-489C-B782-3C63287F7477}" srcOrd="1" destOrd="0" parTransId="{A04237E8-33EE-4884-A9FD-9A192F64201C}" sibTransId="{AFBD87D2-4719-48A2-985D-B11D42CC431F}"/>
    <dgm:cxn modelId="{A47D2558-EA5A-4433-B73E-75751F560EA9}" type="presOf" srcId="{CC665DED-B1EB-4DB5-9FCE-13A540B27831}" destId="{F7C9E6DE-8B5A-467B-BD0B-B0D8FA43886B}" srcOrd="0" destOrd="0" presId="urn:microsoft.com/office/officeart/2018/5/layout/IconLeafLabelList"/>
    <dgm:cxn modelId="{802451CB-EFB8-4885-B185-F5E34CC031A4}" type="presOf" srcId="{CFF037D5-F433-4204-BFDF-737D7693156A}" destId="{83B875E9-80EC-4DD5-B0EC-22B09CDDA0E8}" srcOrd="0" destOrd="0" presId="urn:microsoft.com/office/officeart/2018/5/layout/IconLeafLabelList"/>
    <dgm:cxn modelId="{69C1E5CD-D485-4E48-B6BA-183EC813B50A}" type="presOf" srcId="{935CE606-4339-4A4E-B800-E555719EB9C5}" destId="{83F2B339-55E9-45C2-A8F7-40B89E71B8A1}" srcOrd="0" destOrd="0" presId="urn:microsoft.com/office/officeart/2018/5/layout/IconLeafLabelList"/>
    <dgm:cxn modelId="{89E83ED3-52D8-42E4-9641-8DA78461DDE0}" type="presOf" srcId="{EAB0AD14-A93E-489C-B782-3C63287F7477}" destId="{48C732D6-8264-4250-A8A5-65777261A004}" srcOrd="0" destOrd="0" presId="urn:microsoft.com/office/officeart/2018/5/layout/IconLeafLabelList"/>
    <dgm:cxn modelId="{21772EF5-14B9-4A91-B1EA-3EE02F68EE08}" srcId="{B17DFE3F-4A8E-444F-A5C5-68EECB85F94A}" destId="{935CE606-4339-4A4E-B800-E555719EB9C5}" srcOrd="3" destOrd="0" parTransId="{AFC7DF3D-9C9C-4CBA-9247-18AD4BF57761}" sibTransId="{2DB23A11-43DB-4EFD-9194-D97912A4CC93}"/>
    <dgm:cxn modelId="{421BD5F9-5F4F-47FF-AA15-F3FFDDCB1869}" type="presOf" srcId="{C6AFFA35-A8C8-441B-815F-0CFC39DEBE4A}" destId="{1FBEE16C-365F-460B-95FA-0965D636B13F}" srcOrd="0" destOrd="0" presId="urn:microsoft.com/office/officeart/2018/5/layout/IconLeafLabelList"/>
    <dgm:cxn modelId="{4C2AC182-58AD-4ACB-BE75-8F83ED246497}" type="presParOf" srcId="{8E7FE411-677F-4EC4-B778-24498DDF76B0}" destId="{23257946-633D-4E24-B047-2A3384427905}" srcOrd="0" destOrd="0" presId="urn:microsoft.com/office/officeart/2018/5/layout/IconLeafLabelList"/>
    <dgm:cxn modelId="{FA30CE2C-52A9-4CED-90EB-843AD4E439FA}" type="presParOf" srcId="{23257946-633D-4E24-B047-2A3384427905}" destId="{BEF581E9-252D-402B-810D-4B83E1CC651D}" srcOrd="0" destOrd="0" presId="urn:microsoft.com/office/officeart/2018/5/layout/IconLeafLabelList"/>
    <dgm:cxn modelId="{2A5549D4-3CFC-424C-A401-A80F62216F1F}" type="presParOf" srcId="{23257946-633D-4E24-B047-2A3384427905}" destId="{D4410B09-1525-47E1-B86B-8CA89D264348}" srcOrd="1" destOrd="0" presId="urn:microsoft.com/office/officeart/2018/5/layout/IconLeafLabelList"/>
    <dgm:cxn modelId="{F1B7441C-BCC2-4186-A0FD-20D36AA2C558}" type="presParOf" srcId="{23257946-633D-4E24-B047-2A3384427905}" destId="{B7071264-E2A3-441C-9304-B509C5F5A2D0}" srcOrd="2" destOrd="0" presId="urn:microsoft.com/office/officeart/2018/5/layout/IconLeafLabelList"/>
    <dgm:cxn modelId="{BC451862-2F61-445E-98FF-78AB3152B61D}" type="presParOf" srcId="{23257946-633D-4E24-B047-2A3384427905}" destId="{F7C9E6DE-8B5A-467B-BD0B-B0D8FA43886B}" srcOrd="3" destOrd="0" presId="urn:microsoft.com/office/officeart/2018/5/layout/IconLeafLabelList"/>
    <dgm:cxn modelId="{C71F2D84-A86B-4EA9-A334-FADE6D66CA4C}" type="presParOf" srcId="{8E7FE411-677F-4EC4-B778-24498DDF76B0}" destId="{E36E1897-393F-4A77-A83B-37003AEC647B}" srcOrd="1" destOrd="0" presId="urn:microsoft.com/office/officeart/2018/5/layout/IconLeafLabelList"/>
    <dgm:cxn modelId="{E3A33C60-E6A3-46E5-A0E0-D2D64DAC773D}" type="presParOf" srcId="{8E7FE411-677F-4EC4-B778-24498DDF76B0}" destId="{0F38D681-43E5-49C6-AE20-37183F1BEEAF}" srcOrd="2" destOrd="0" presId="urn:microsoft.com/office/officeart/2018/5/layout/IconLeafLabelList"/>
    <dgm:cxn modelId="{27B8BCDF-1498-4338-AC56-BAEBCA796D44}" type="presParOf" srcId="{0F38D681-43E5-49C6-AE20-37183F1BEEAF}" destId="{0C3E8A2F-9026-4A6F-AE1D-8BE36D0597C5}" srcOrd="0" destOrd="0" presId="urn:microsoft.com/office/officeart/2018/5/layout/IconLeafLabelList"/>
    <dgm:cxn modelId="{DBD14974-27DC-4CE7-9174-9F7D8972DFA5}" type="presParOf" srcId="{0F38D681-43E5-49C6-AE20-37183F1BEEAF}" destId="{BB482978-78C7-470B-B700-378B0C8F051D}" srcOrd="1" destOrd="0" presId="urn:microsoft.com/office/officeart/2018/5/layout/IconLeafLabelList"/>
    <dgm:cxn modelId="{DE6A00D3-E7EF-49AF-94F9-173AEDDDCA47}" type="presParOf" srcId="{0F38D681-43E5-49C6-AE20-37183F1BEEAF}" destId="{319455FB-B5DD-492D-BF9D-93D742C62680}" srcOrd="2" destOrd="0" presId="urn:microsoft.com/office/officeart/2018/5/layout/IconLeafLabelList"/>
    <dgm:cxn modelId="{61A2B845-DD03-4E32-9685-0A09AB7985DF}" type="presParOf" srcId="{0F38D681-43E5-49C6-AE20-37183F1BEEAF}" destId="{48C732D6-8264-4250-A8A5-65777261A004}" srcOrd="3" destOrd="0" presId="urn:microsoft.com/office/officeart/2018/5/layout/IconLeafLabelList"/>
    <dgm:cxn modelId="{986F013E-6EC3-46BC-A555-DB286D93AD89}" type="presParOf" srcId="{8E7FE411-677F-4EC4-B778-24498DDF76B0}" destId="{D1875601-566A-4761-A6F9-9AEE7D2D7CE0}" srcOrd="3" destOrd="0" presId="urn:microsoft.com/office/officeart/2018/5/layout/IconLeafLabelList"/>
    <dgm:cxn modelId="{15920B9A-1F4F-454C-AC27-DDEE03FFD02E}" type="presParOf" srcId="{8E7FE411-677F-4EC4-B778-24498DDF76B0}" destId="{6422D81B-731E-4808-AB7A-6566C6C8C1F1}" srcOrd="4" destOrd="0" presId="urn:microsoft.com/office/officeart/2018/5/layout/IconLeafLabelList"/>
    <dgm:cxn modelId="{51406321-56F4-4682-B140-9C274C6D480B}" type="presParOf" srcId="{6422D81B-731E-4808-AB7A-6566C6C8C1F1}" destId="{289530CD-705D-4C46-ABF1-15CA3DE0981A}" srcOrd="0" destOrd="0" presId="urn:microsoft.com/office/officeart/2018/5/layout/IconLeafLabelList"/>
    <dgm:cxn modelId="{C6D53E0C-C08E-412C-8D4B-4AD8F0169583}" type="presParOf" srcId="{6422D81B-731E-4808-AB7A-6566C6C8C1F1}" destId="{5760142F-C72F-4DDA-84F6-0EE72A1900CA}" srcOrd="1" destOrd="0" presId="urn:microsoft.com/office/officeart/2018/5/layout/IconLeafLabelList"/>
    <dgm:cxn modelId="{8D055E02-636A-48A8-9E04-2FE114176945}" type="presParOf" srcId="{6422D81B-731E-4808-AB7A-6566C6C8C1F1}" destId="{C5FC2C5D-0845-406C-8722-2261FD91D65D}" srcOrd="2" destOrd="0" presId="urn:microsoft.com/office/officeart/2018/5/layout/IconLeafLabelList"/>
    <dgm:cxn modelId="{58A9FEFC-DE57-4943-9007-0CF826087BDB}" type="presParOf" srcId="{6422D81B-731E-4808-AB7A-6566C6C8C1F1}" destId="{83B875E9-80EC-4DD5-B0EC-22B09CDDA0E8}" srcOrd="3" destOrd="0" presId="urn:microsoft.com/office/officeart/2018/5/layout/IconLeafLabelList"/>
    <dgm:cxn modelId="{A410B9D1-52C3-485B-BB6D-B274976CC63B}" type="presParOf" srcId="{8E7FE411-677F-4EC4-B778-24498DDF76B0}" destId="{618959EC-A531-41E5-9C8B-57FA96D8A1C8}" srcOrd="5" destOrd="0" presId="urn:microsoft.com/office/officeart/2018/5/layout/IconLeafLabelList"/>
    <dgm:cxn modelId="{C9B56AB2-4163-4AE1-95CC-51396EBED56B}" type="presParOf" srcId="{8E7FE411-677F-4EC4-B778-24498DDF76B0}" destId="{2AA02ACC-60F7-4CC3-BD4A-1989EF0E61CB}" srcOrd="6" destOrd="0" presId="urn:microsoft.com/office/officeart/2018/5/layout/IconLeafLabelList"/>
    <dgm:cxn modelId="{3F4B0118-DFBD-481B-B984-FEF65EEF1C65}" type="presParOf" srcId="{2AA02ACC-60F7-4CC3-BD4A-1989EF0E61CB}" destId="{8C3A20C6-76CF-4D87-AF53-6500FA760B98}" srcOrd="0" destOrd="0" presId="urn:microsoft.com/office/officeart/2018/5/layout/IconLeafLabelList"/>
    <dgm:cxn modelId="{BD4155EA-D580-4518-A74C-6E2515FF8FFF}" type="presParOf" srcId="{2AA02ACC-60F7-4CC3-BD4A-1989EF0E61CB}" destId="{CBA3F22A-B7BA-4C72-929D-B7C08E46FECC}" srcOrd="1" destOrd="0" presId="urn:microsoft.com/office/officeart/2018/5/layout/IconLeafLabelList"/>
    <dgm:cxn modelId="{B506102C-6853-4388-91C9-BED311BACD44}" type="presParOf" srcId="{2AA02ACC-60F7-4CC3-BD4A-1989EF0E61CB}" destId="{46441670-A1EE-40DE-864A-D32FFAC484F1}" srcOrd="2" destOrd="0" presId="urn:microsoft.com/office/officeart/2018/5/layout/IconLeafLabelList"/>
    <dgm:cxn modelId="{ACFF8589-B426-4B73-98FD-A87C7C572692}" type="presParOf" srcId="{2AA02ACC-60F7-4CC3-BD4A-1989EF0E61CB}" destId="{83F2B339-55E9-45C2-A8F7-40B89E71B8A1}" srcOrd="3" destOrd="0" presId="urn:microsoft.com/office/officeart/2018/5/layout/IconLeafLabelList"/>
    <dgm:cxn modelId="{5AF87EAC-061E-496E-9DF3-28685044665C}" type="presParOf" srcId="{8E7FE411-677F-4EC4-B778-24498DDF76B0}" destId="{5FB3B4BA-D451-49AA-A5C1-80A66D974CA9}" srcOrd="7" destOrd="0" presId="urn:microsoft.com/office/officeart/2018/5/layout/IconLeafLabelList"/>
    <dgm:cxn modelId="{D94B92BD-7CB1-4E12-B889-06D39EA51169}" type="presParOf" srcId="{8E7FE411-677F-4EC4-B778-24498DDF76B0}" destId="{D6F3A554-EA74-4750-BC08-CE9E5110B36F}" srcOrd="8" destOrd="0" presId="urn:microsoft.com/office/officeart/2018/5/layout/IconLeafLabelList"/>
    <dgm:cxn modelId="{6C79AD1A-C9DA-4825-80A6-080FCF9A1632}" type="presParOf" srcId="{D6F3A554-EA74-4750-BC08-CE9E5110B36F}" destId="{AFD688A9-9FF6-48EC-B486-B229188276A0}" srcOrd="0" destOrd="0" presId="urn:microsoft.com/office/officeart/2018/5/layout/IconLeafLabelList"/>
    <dgm:cxn modelId="{CB85674D-C4E7-41FD-AFFD-EEEBBB180C7A}" type="presParOf" srcId="{D6F3A554-EA74-4750-BC08-CE9E5110B36F}" destId="{27126032-02A2-470D-94A2-D05A9DA0D2E6}" srcOrd="1" destOrd="0" presId="urn:microsoft.com/office/officeart/2018/5/layout/IconLeafLabelList"/>
    <dgm:cxn modelId="{0EE4A985-F5F2-42CC-8880-6D7DAB0A7F05}" type="presParOf" srcId="{D6F3A554-EA74-4750-BC08-CE9E5110B36F}" destId="{D0B30465-AA71-4B64-A075-AEB93B925C2B}" srcOrd="2" destOrd="0" presId="urn:microsoft.com/office/officeart/2018/5/layout/IconLeafLabelList"/>
    <dgm:cxn modelId="{464ED5FE-572B-4302-91D9-E2EBA8F88BA7}" type="presParOf" srcId="{D6F3A554-EA74-4750-BC08-CE9E5110B36F}" destId="{1FBEE16C-365F-460B-95FA-0965D636B13F}" srcOrd="3" destOrd="0" presId="urn:microsoft.com/office/officeart/2018/5/layout/IconLeafLabelList"/>
    <dgm:cxn modelId="{6A4747D0-AFE9-455E-A5A2-86DE8F1ECA09}" type="presParOf" srcId="{8E7FE411-677F-4EC4-B778-24498DDF76B0}" destId="{DC609CB2-B242-4A65-A656-49E64C5BB7DF}" srcOrd="9" destOrd="0" presId="urn:microsoft.com/office/officeart/2018/5/layout/IconLeafLabelList"/>
    <dgm:cxn modelId="{63B3202F-BD40-4951-9A44-49AF0FDA0EB5}" type="presParOf" srcId="{8E7FE411-677F-4EC4-B778-24498DDF76B0}" destId="{6F1D9C84-37F9-4E4C-A308-8340FB53CA64}" srcOrd="10" destOrd="0" presId="urn:microsoft.com/office/officeart/2018/5/layout/IconLeafLabelList"/>
    <dgm:cxn modelId="{43A07DC8-61CF-4E9F-807E-34BF08AB6D5B}" type="presParOf" srcId="{6F1D9C84-37F9-4E4C-A308-8340FB53CA64}" destId="{BEA92664-715A-4044-BDDA-42ED19D0F835}" srcOrd="0" destOrd="0" presId="urn:microsoft.com/office/officeart/2018/5/layout/IconLeafLabelList"/>
    <dgm:cxn modelId="{5F81BAE2-D8A5-4494-B28F-812C21EF1CEC}" type="presParOf" srcId="{6F1D9C84-37F9-4E4C-A308-8340FB53CA64}" destId="{115AFB13-078B-420B-B84C-39658BF0D2F0}" srcOrd="1" destOrd="0" presId="urn:microsoft.com/office/officeart/2018/5/layout/IconLeafLabelList"/>
    <dgm:cxn modelId="{39969E82-AFFD-4C27-BDFD-49DBFC0932A0}" type="presParOf" srcId="{6F1D9C84-37F9-4E4C-A308-8340FB53CA64}" destId="{D204CC66-4AD6-402A-8E50-7DDC44A3930A}" srcOrd="2" destOrd="0" presId="urn:microsoft.com/office/officeart/2018/5/layout/IconLeafLabelList"/>
    <dgm:cxn modelId="{1A489854-619A-4763-AEF5-38D0BA5CE7A3}" type="presParOf" srcId="{6F1D9C84-37F9-4E4C-A308-8340FB53CA64}" destId="{DA32F769-E587-4B4E-82E5-0D991C83526B}" srcOrd="3" destOrd="0" presId="urn:microsoft.com/office/officeart/2018/5/layout/IconLeafLabelList"/>
    <dgm:cxn modelId="{CC03E280-48B8-4B14-8FB8-9CB38920E3BD}" type="presParOf" srcId="{8E7FE411-677F-4EC4-B778-24498DDF76B0}" destId="{B13E9235-4ABA-44E1-BB0F-3E408958028E}" srcOrd="11" destOrd="0" presId="urn:microsoft.com/office/officeart/2018/5/layout/IconLeafLabelList"/>
    <dgm:cxn modelId="{5C7B0A03-D694-427A-B280-301B11219E51}" type="presParOf" srcId="{8E7FE411-677F-4EC4-B778-24498DDF76B0}" destId="{C7E76631-4040-429D-8DEC-C8C3527B463A}" srcOrd="12" destOrd="0" presId="urn:microsoft.com/office/officeart/2018/5/layout/IconLeafLabelList"/>
    <dgm:cxn modelId="{9C6AA6D9-3C43-411B-84FC-6AF8FA70871C}" type="presParOf" srcId="{C7E76631-4040-429D-8DEC-C8C3527B463A}" destId="{52CC3E00-B863-4A94-8953-1C3923F49ACF}" srcOrd="0" destOrd="0" presId="urn:microsoft.com/office/officeart/2018/5/layout/IconLeafLabelList"/>
    <dgm:cxn modelId="{6EC31EB6-7205-4732-8818-13C04224C7A7}" type="presParOf" srcId="{C7E76631-4040-429D-8DEC-C8C3527B463A}" destId="{54A23374-091B-4206-8D14-502F55B818F8}" srcOrd="1" destOrd="0" presId="urn:microsoft.com/office/officeart/2018/5/layout/IconLeafLabelList"/>
    <dgm:cxn modelId="{41AA0FA9-D090-4C71-B708-52B6093113AF}" type="presParOf" srcId="{C7E76631-4040-429D-8DEC-C8C3527B463A}" destId="{A9CB0A28-9011-46D9-B2CD-2EA25B1F6A29}" srcOrd="2" destOrd="0" presId="urn:microsoft.com/office/officeart/2018/5/layout/IconLeafLabelList"/>
    <dgm:cxn modelId="{D7FEAD18-54F2-41A5-A083-49CC6D59DF92}" type="presParOf" srcId="{C7E76631-4040-429D-8DEC-C8C3527B463A}" destId="{4A45D645-C64C-4F17-9230-1F70301AFC6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A6AD28-F9AD-4652-ADDD-77349EF820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E4F2D4-3E08-4F5F-8FB6-A09FC2DC9BB8}">
      <dgm:prSet/>
      <dgm:spPr/>
      <dgm:t>
        <a:bodyPr/>
        <a:lstStyle/>
        <a:p>
          <a:r>
            <a:rPr lang="en-GB"/>
            <a:t>1. The ESP32 reads values from the fire and smoke sensors continuously.</a:t>
          </a:r>
          <a:endParaRPr lang="en-US"/>
        </a:p>
      </dgm:t>
    </dgm:pt>
    <dgm:pt modelId="{CA47E071-8B33-4E84-BCDB-2FA5EB99A89C}" type="parTrans" cxnId="{11283DEA-9308-4F9E-9209-39FC886FF03F}">
      <dgm:prSet/>
      <dgm:spPr/>
      <dgm:t>
        <a:bodyPr/>
        <a:lstStyle/>
        <a:p>
          <a:endParaRPr lang="en-US"/>
        </a:p>
      </dgm:t>
    </dgm:pt>
    <dgm:pt modelId="{3F8DABD7-E6D8-4F07-AAAF-3D6BA1704CA5}" type="sibTrans" cxnId="{11283DEA-9308-4F9E-9209-39FC886FF03F}">
      <dgm:prSet/>
      <dgm:spPr/>
      <dgm:t>
        <a:bodyPr/>
        <a:lstStyle/>
        <a:p>
          <a:endParaRPr lang="en-US"/>
        </a:p>
      </dgm:t>
    </dgm:pt>
    <dgm:pt modelId="{ACE9EDEE-BFFF-40D0-A8E5-CC7FB12359AE}">
      <dgm:prSet/>
      <dgm:spPr/>
      <dgm:t>
        <a:bodyPr/>
        <a:lstStyle/>
        <a:p>
          <a:r>
            <a:rPr lang="en-GB"/>
            <a:t>2. If fire or smoke is detected, the ESP32 triggers the relay to activate the water pump.</a:t>
          </a:r>
          <a:endParaRPr lang="en-US"/>
        </a:p>
      </dgm:t>
    </dgm:pt>
    <dgm:pt modelId="{93B8E47F-AEED-4CD0-A23B-4AC42C1497D6}" type="parTrans" cxnId="{EDE9EE4C-7D30-4B48-ACDE-69ADE3016DCA}">
      <dgm:prSet/>
      <dgm:spPr/>
      <dgm:t>
        <a:bodyPr/>
        <a:lstStyle/>
        <a:p>
          <a:endParaRPr lang="en-US"/>
        </a:p>
      </dgm:t>
    </dgm:pt>
    <dgm:pt modelId="{B6761CA6-6786-441B-AFB2-681D60A279D8}" type="sibTrans" cxnId="{EDE9EE4C-7D30-4B48-ACDE-69ADE3016DCA}">
      <dgm:prSet/>
      <dgm:spPr/>
      <dgm:t>
        <a:bodyPr/>
        <a:lstStyle/>
        <a:p>
          <a:endParaRPr lang="en-US"/>
        </a:p>
      </dgm:t>
    </dgm:pt>
    <dgm:pt modelId="{7A87E53D-996E-472A-A254-065705790B7C}">
      <dgm:prSet/>
      <dgm:spPr/>
      <dgm:t>
        <a:bodyPr/>
        <a:lstStyle/>
        <a:p>
          <a:r>
            <a:rPr lang="en-GB"/>
            <a:t>3. Blynk app receives real-time updates and sends notifications.</a:t>
          </a:r>
          <a:endParaRPr lang="en-US"/>
        </a:p>
      </dgm:t>
    </dgm:pt>
    <dgm:pt modelId="{A3753F6A-5723-470B-85DF-262A0AA4272C}" type="parTrans" cxnId="{76A440D5-7436-4C56-A0F8-FD7B25DD46C8}">
      <dgm:prSet/>
      <dgm:spPr/>
      <dgm:t>
        <a:bodyPr/>
        <a:lstStyle/>
        <a:p>
          <a:endParaRPr lang="en-US"/>
        </a:p>
      </dgm:t>
    </dgm:pt>
    <dgm:pt modelId="{1775BDB8-C5EC-4F2B-9325-D628A2309DCB}" type="sibTrans" cxnId="{76A440D5-7436-4C56-A0F8-FD7B25DD46C8}">
      <dgm:prSet/>
      <dgm:spPr/>
      <dgm:t>
        <a:bodyPr/>
        <a:lstStyle/>
        <a:p>
          <a:endParaRPr lang="en-US"/>
        </a:p>
      </dgm:t>
    </dgm:pt>
    <dgm:pt modelId="{14FB1B96-CC7C-41E4-8364-8F12D81C428D}">
      <dgm:prSet/>
      <dgm:spPr/>
      <dgm:t>
        <a:bodyPr/>
        <a:lstStyle/>
        <a:p>
          <a:r>
            <a:rPr lang="en-GB"/>
            <a:t>4. If the fire or smoke condition persists, the system continues to operate the pump.</a:t>
          </a:r>
          <a:endParaRPr lang="en-US"/>
        </a:p>
      </dgm:t>
    </dgm:pt>
    <dgm:pt modelId="{138C0A40-9471-460C-8B68-1ECD38451540}" type="parTrans" cxnId="{5187E1B8-5072-416E-AD05-599FE99B6CF1}">
      <dgm:prSet/>
      <dgm:spPr/>
      <dgm:t>
        <a:bodyPr/>
        <a:lstStyle/>
        <a:p>
          <a:endParaRPr lang="en-US"/>
        </a:p>
      </dgm:t>
    </dgm:pt>
    <dgm:pt modelId="{F694C6EA-6E8D-4F1A-9702-30A78B862ECE}" type="sibTrans" cxnId="{5187E1B8-5072-416E-AD05-599FE99B6CF1}">
      <dgm:prSet/>
      <dgm:spPr/>
      <dgm:t>
        <a:bodyPr/>
        <a:lstStyle/>
        <a:p>
          <a:endParaRPr lang="en-US"/>
        </a:p>
      </dgm:t>
    </dgm:pt>
    <dgm:pt modelId="{19B40668-B69E-4A7B-AEC7-2078E3B0AED0}">
      <dgm:prSet/>
      <dgm:spPr/>
      <dgm:t>
        <a:bodyPr/>
        <a:lstStyle/>
        <a:p>
          <a:r>
            <a:rPr lang="en-GB"/>
            <a:t>5. After 10 seconds, the system resets, and all components are returned to their default states.</a:t>
          </a:r>
          <a:endParaRPr lang="en-US"/>
        </a:p>
      </dgm:t>
    </dgm:pt>
    <dgm:pt modelId="{77559EBA-79CE-422F-964A-FF4EEB3B70A1}" type="parTrans" cxnId="{1F4AD716-CC9E-4CA9-9888-EEDF3705D314}">
      <dgm:prSet/>
      <dgm:spPr/>
      <dgm:t>
        <a:bodyPr/>
        <a:lstStyle/>
        <a:p>
          <a:endParaRPr lang="en-US"/>
        </a:p>
      </dgm:t>
    </dgm:pt>
    <dgm:pt modelId="{6BA6BA07-4F9F-45BE-8369-92D4C22CDD42}" type="sibTrans" cxnId="{1F4AD716-CC9E-4CA9-9888-EEDF3705D314}">
      <dgm:prSet/>
      <dgm:spPr/>
      <dgm:t>
        <a:bodyPr/>
        <a:lstStyle/>
        <a:p>
          <a:endParaRPr lang="en-US"/>
        </a:p>
      </dgm:t>
    </dgm:pt>
    <dgm:pt modelId="{31212D85-430A-4041-9AB3-B926D85DC6C6}" type="pres">
      <dgm:prSet presAssocID="{F2A6AD28-F9AD-4652-ADDD-77349EF820D5}" presName="root" presStyleCnt="0">
        <dgm:presLayoutVars>
          <dgm:dir/>
          <dgm:resizeHandles val="exact"/>
        </dgm:presLayoutVars>
      </dgm:prSet>
      <dgm:spPr/>
    </dgm:pt>
    <dgm:pt modelId="{8C06AF6A-7503-445F-94C0-0D5C01B22939}" type="pres">
      <dgm:prSet presAssocID="{A6E4F2D4-3E08-4F5F-8FB6-A09FC2DC9BB8}" presName="compNode" presStyleCnt="0"/>
      <dgm:spPr/>
    </dgm:pt>
    <dgm:pt modelId="{63C4B1FB-8BFF-444F-A1B7-18AA3C7B711D}" type="pres">
      <dgm:prSet presAssocID="{A6E4F2D4-3E08-4F5F-8FB6-A09FC2DC9BB8}" presName="bgRect" presStyleLbl="bgShp" presStyleIdx="0" presStyleCnt="5"/>
      <dgm:spPr/>
    </dgm:pt>
    <dgm:pt modelId="{AC58882E-E1E9-4EAA-B7F0-44FF7CDBF039}" type="pres">
      <dgm:prSet presAssocID="{A6E4F2D4-3E08-4F5F-8FB6-A09FC2DC9B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D3593EA0-F9E5-4D39-B8DC-24A583382985}" type="pres">
      <dgm:prSet presAssocID="{A6E4F2D4-3E08-4F5F-8FB6-A09FC2DC9BB8}" presName="spaceRect" presStyleCnt="0"/>
      <dgm:spPr/>
    </dgm:pt>
    <dgm:pt modelId="{1C493515-12FA-4973-BAFA-BABA5E54C950}" type="pres">
      <dgm:prSet presAssocID="{A6E4F2D4-3E08-4F5F-8FB6-A09FC2DC9BB8}" presName="parTx" presStyleLbl="revTx" presStyleIdx="0" presStyleCnt="5">
        <dgm:presLayoutVars>
          <dgm:chMax val="0"/>
          <dgm:chPref val="0"/>
        </dgm:presLayoutVars>
      </dgm:prSet>
      <dgm:spPr/>
    </dgm:pt>
    <dgm:pt modelId="{337DF4F1-B98C-4B97-8B37-E7086E0CFAF9}" type="pres">
      <dgm:prSet presAssocID="{3F8DABD7-E6D8-4F07-AAAF-3D6BA1704CA5}" presName="sibTrans" presStyleCnt="0"/>
      <dgm:spPr/>
    </dgm:pt>
    <dgm:pt modelId="{B136F184-E956-429A-A474-5EF6F275F855}" type="pres">
      <dgm:prSet presAssocID="{ACE9EDEE-BFFF-40D0-A8E5-CC7FB12359AE}" presName="compNode" presStyleCnt="0"/>
      <dgm:spPr/>
    </dgm:pt>
    <dgm:pt modelId="{EB7F6078-77E0-499C-9A5D-EB27E58C98D0}" type="pres">
      <dgm:prSet presAssocID="{ACE9EDEE-BFFF-40D0-A8E5-CC7FB12359AE}" presName="bgRect" presStyleLbl="bgShp" presStyleIdx="1" presStyleCnt="5"/>
      <dgm:spPr/>
    </dgm:pt>
    <dgm:pt modelId="{960AA2D9-F9CC-4822-A153-55D39F310BF7}" type="pres">
      <dgm:prSet presAssocID="{ACE9EDEE-BFFF-40D0-A8E5-CC7FB12359A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F218FB1C-44B6-41CB-B936-AF3782247B8A}" type="pres">
      <dgm:prSet presAssocID="{ACE9EDEE-BFFF-40D0-A8E5-CC7FB12359AE}" presName="spaceRect" presStyleCnt="0"/>
      <dgm:spPr/>
    </dgm:pt>
    <dgm:pt modelId="{89B0776B-B2A7-4DC0-A2CF-2833DEB7E587}" type="pres">
      <dgm:prSet presAssocID="{ACE9EDEE-BFFF-40D0-A8E5-CC7FB12359AE}" presName="parTx" presStyleLbl="revTx" presStyleIdx="1" presStyleCnt="5">
        <dgm:presLayoutVars>
          <dgm:chMax val="0"/>
          <dgm:chPref val="0"/>
        </dgm:presLayoutVars>
      </dgm:prSet>
      <dgm:spPr/>
    </dgm:pt>
    <dgm:pt modelId="{15865DA5-88F9-456B-B755-A6A950B2B60B}" type="pres">
      <dgm:prSet presAssocID="{B6761CA6-6786-441B-AFB2-681D60A279D8}" presName="sibTrans" presStyleCnt="0"/>
      <dgm:spPr/>
    </dgm:pt>
    <dgm:pt modelId="{DA94112D-3C42-4D40-8EE4-A0C15BF6801F}" type="pres">
      <dgm:prSet presAssocID="{7A87E53D-996E-472A-A254-065705790B7C}" presName="compNode" presStyleCnt="0"/>
      <dgm:spPr/>
    </dgm:pt>
    <dgm:pt modelId="{93FF6E15-B4C9-42C1-8332-E2E4F590A8B6}" type="pres">
      <dgm:prSet presAssocID="{7A87E53D-996E-472A-A254-065705790B7C}" presName="bgRect" presStyleLbl="bgShp" presStyleIdx="2" presStyleCnt="5"/>
      <dgm:spPr/>
    </dgm:pt>
    <dgm:pt modelId="{FCC355EC-8FAD-477F-A8A1-F6D31FD98CF0}" type="pres">
      <dgm:prSet presAssocID="{7A87E53D-996E-472A-A254-065705790B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B940A2C5-FDEB-4A2B-8A26-5CC07EA2FFE7}" type="pres">
      <dgm:prSet presAssocID="{7A87E53D-996E-472A-A254-065705790B7C}" presName="spaceRect" presStyleCnt="0"/>
      <dgm:spPr/>
    </dgm:pt>
    <dgm:pt modelId="{BE6F8A35-E1BD-4533-ADA1-9B8138536301}" type="pres">
      <dgm:prSet presAssocID="{7A87E53D-996E-472A-A254-065705790B7C}" presName="parTx" presStyleLbl="revTx" presStyleIdx="2" presStyleCnt="5">
        <dgm:presLayoutVars>
          <dgm:chMax val="0"/>
          <dgm:chPref val="0"/>
        </dgm:presLayoutVars>
      </dgm:prSet>
      <dgm:spPr/>
    </dgm:pt>
    <dgm:pt modelId="{977E8804-0C22-4C36-A2ED-69CAFB85C353}" type="pres">
      <dgm:prSet presAssocID="{1775BDB8-C5EC-4F2B-9325-D628A2309DCB}" presName="sibTrans" presStyleCnt="0"/>
      <dgm:spPr/>
    </dgm:pt>
    <dgm:pt modelId="{1D8EF1B3-99E1-47A1-B82D-4263A0A267CB}" type="pres">
      <dgm:prSet presAssocID="{14FB1B96-CC7C-41E4-8364-8F12D81C428D}" presName="compNode" presStyleCnt="0"/>
      <dgm:spPr/>
    </dgm:pt>
    <dgm:pt modelId="{67B5C9CD-4ACB-4360-BC7B-C4137957C6ED}" type="pres">
      <dgm:prSet presAssocID="{14FB1B96-CC7C-41E4-8364-8F12D81C428D}" presName="bgRect" presStyleLbl="bgShp" presStyleIdx="3" presStyleCnt="5"/>
      <dgm:spPr/>
    </dgm:pt>
    <dgm:pt modelId="{B62B28F9-5A74-43ED-8A48-1521EF112A37}" type="pres">
      <dgm:prSet presAssocID="{14FB1B96-CC7C-41E4-8364-8F12D81C42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E998140F-D0E4-4FA1-8D88-A87445F71237}" type="pres">
      <dgm:prSet presAssocID="{14FB1B96-CC7C-41E4-8364-8F12D81C428D}" presName="spaceRect" presStyleCnt="0"/>
      <dgm:spPr/>
    </dgm:pt>
    <dgm:pt modelId="{5997AD66-0F41-4279-BA36-F2DEF6DDF694}" type="pres">
      <dgm:prSet presAssocID="{14FB1B96-CC7C-41E4-8364-8F12D81C428D}" presName="parTx" presStyleLbl="revTx" presStyleIdx="3" presStyleCnt="5">
        <dgm:presLayoutVars>
          <dgm:chMax val="0"/>
          <dgm:chPref val="0"/>
        </dgm:presLayoutVars>
      </dgm:prSet>
      <dgm:spPr/>
    </dgm:pt>
    <dgm:pt modelId="{0E0DBCFA-F15A-4BE1-961C-13744178F9A8}" type="pres">
      <dgm:prSet presAssocID="{F694C6EA-6E8D-4F1A-9702-30A78B862ECE}" presName="sibTrans" presStyleCnt="0"/>
      <dgm:spPr/>
    </dgm:pt>
    <dgm:pt modelId="{C4CFAB38-B0F3-410B-8CA1-F94AC079BC43}" type="pres">
      <dgm:prSet presAssocID="{19B40668-B69E-4A7B-AEC7-2078E3B0AED0}" presName="compNode" presStyleCnt="0"/>
      <dgm:spPr/>
    </dgm:pt>
    <dgm:pt modelId="{4F228F2B-6333-42B2-8458-F348EE6801B4}" type="pres">
      <dgm:prSet presAssocID="{19B40668-B69E-4A7B-AEC7-2078E3B0AED0}" presName="bgRect" presStyleLbl="bgShp" presStyleIdx="4" presStyleCnt="5"/>
      <dgm:spPr/>
    </dgm:pt>
    <dgm:pt modelId="{A261C910-AEBA-474E-9F25-E4D5BB4C808E}" type="pres">
      <dgm:prSet presAssocID="{19B40668-B69E-4A7B-AEC7-2078E3B0AE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37BE540-F19D-431D-ABC0-C32E0BEAD6D5}" type="pres">
      <dgm:prSet presAssocID="{19B40668-B69E-4A7B-AEC7-2078E3B0AED0}" presName="spaceRect" presStyleCnt="0"/>
      <dgm:spPr/>
    </dgm:pt>
    <dgm:pt modelId="{BDE2A21A-75F1-4FEE-AF73-5ECDDE3E57CC}" type="pres">
      <dgm:prSet presAssocID="{19B40668-B69E-4A7B-AEC7-2078E3B0AED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F4AD716-CC9E-4CA9-9888-EEDF3705D314}" srcId="{F2A6AD28-F9AD-4652-ADDD-77349EF820D5}" destId="{19B40668-B69E-4A7B-AEC7-2078E3B0AED0}" srcOrd="4" destOrd="0" parTransId="{77559EBA-79CE-422F-964A-FF4EEB3B70A1}" sibTransId="{6BA6BA07-4F9F-45BE-8369-92D4C22CDD42}"/>
    <dgm:cxn modelId="{2D70311A-8E3D-4F72-A3E6-F5F3E167B6FF}" type="presOf" srcId="{A6E4F2D4-3E08-4F5F-8FB6-A09FC2DC9BB8}" destId="{1C493515-12FA-4973-BAFA-BABA5E54C950}" srcOrd="0" destOrd="0" presId="urn:microsoft.com/office/officeart/2018/2/layout/IconVerticalSolidList"/>
    <dgm:cxn modelId="{AFDA5724-0FFD-4A34-9E3B-2363F68EDDFA}" type="presOf" srcId="{7A87E53D-996E-472A-A254-065705790B7C}" destId="{BE6F8A35-E1BD-4533-ADA1-9B8138536301}" srcOrd="0" destOrd="0" presId="urn:microsoft.com/office/officeart/2018/2/layout/IconVerticalSolidList"/>
    <dgm:cxn modelId="{B293422E-BA5E-41FB-B63F-557DC0B37C74}" type="presOf" srcId="{19B40668-B69E-4A7B-AEC7-2078E3B0AED0}" destId="{BDE2A21A-75F1-4FEE-AF73-5ECDDE3E57CC}" srcOrd="0" destOrd="0" presId="urn:microsoft.com/office/officeart/2018/2/layout/IconVerticalSolidList"/>
    <dgm:cxn modelId="{A68ACE64-4C53-4235-9677-F9337ECC051A}" type="presOf" srcId="{14FB1B96-CC7C-41E4-8364-8F12D81C428D}" destId="{5997AD66-0F41-4279-BA36-F2DEF6DDF694}" srcOrd="0" destOrd="0" presId="urn:microsoft.com/office/officeart/2018/2/layout/IconVerticalSolidList"/>
    <dgm:cxn modelId="{8735D44A-8119-4FFD-A69F-826D9B530359}" type="presOf" srcId="{ACE9EDEE-BFFF-40D0-A8E5-CC7FB12359AE}" destId="{89B0776B-B2A7-4DC0-A2CF-2833DEB7E587}" srcOrd="0" destOrd="0" presId="urn:microsoft.com/office/officeart/2018/2/layout/IconVerticalSolidList"/>
    <dgm:cxn modelId="{EDE9EE4C-7D30-4B48-ACDE-69ADE3016DCA}" srcId="{F2A6AD28-F9AD-4652-ADDD-77349EF820D5}" destId="{ACE9EDEE-BFFF-40D0-A8E5-CC7FB12359AE}" srcOrd="1" destOrd="0" parTransId="{93B8E47F-AEED-4CD0-A23B-4AC42C1497D6}" sibTransId="{B6761CA6-6786-441B-AFB2-681D60A279D8}"/>
    <dgm:cxn modelId="{B760B282-18CB-4C8A-9EFB-B24ADE899C9E}" type="presOf" srcId="{F2A6AD28-F9AD-4652-ADDD-77349EF820D5}" destId="{31212D85-430A-4041-9AB3-B926D85DC6C6}" srcOrd="0" destOrd="0" presId="urn:microsoft.com/office/officeart/2018/2/layout/IconVerticalSolidList"/>
    <dgm:cxn modelId="{5187E1B8-5072-416E-AD05-599FE99B6CF1}" srcId="{F2A6AD28-F9AD-4652-ADDD-77349EF820D5}" destId="{14FB1B96-CC7C-41E4-8364-8F12D81C428D}" srcOrd="3" destOrd="0" parTransId="{138C0A40-9471-460C-8B68-1ECD38451540}" sibTransId="{F694C6EA-6E8D-4F1A-9702-30A78B862ECE}"/>
    <dgm:cxn modelId="{76A440D5-7436-4C56-A0F8-FD7B25DD46C8}" srcId="{F2A6AD28-F9AD-4652-ADDD-77349EF820D5}" destId="{7A87E53D-996E-472A-A254-065705790B7C}" srcOrd="2" destOrd="0" parTransId="{A3753F6A-5723-470B-85DF-262A0AA4272C}" sibTransId="{1775BDB8-C5EC-4F2B-9325-D628A2309DCB}"/>
    <dgm:cxn modelId="{11283DEA-9308-4F9E-9209-39FC886FF03F}" srcId="{F2A6AD28-F9AD-4652-ADDD-77349EF820D5}" destId="{A6E4F2D4-3E08-4F5F-8FB6-A09FC2DC9BB8}" srcOrd="0" destOrd="0" parTransId="{CA47E071-8B33-4E84-BCDB-2FA5EB99A89C}" sibTransId="{3F8DABD7-E6D8-4F07-AAAF-3D6BA1704CA5}"/>
    <dgm:cxn modelId="{1AD1DCD4-F2A6-4C48-98FD-DE23AEAAB85C}" type="presParOf" srcId="{31212D85-430A-4041-9AB3-B926D85DC6C6}" destId="{8C06AF6A-7503-445F-94C0-0D5C01B22939}" srcOrd="0" destOrd="0" presId="urn:microsoft.com/office/officeart/2018/2/layout/IconVerticalSolidList"/>
    <dgm:cxn modelId="{C0854C23-2ED2-4BC3-96FF-B779720EDCEE}" type="presParOf" srcId="{8C06AF6A-7503-445F-94C0-0D5C01B22939}" destId="{63C4B1FB-8BFF-444F-A1B7-18AA3C7B711D}" srcOrd="0" destOrd="0" presId="urn:microsoft.com/office/officeart/2018/2/layout/IconVerticalSolidList"/>
    <dgm:cxn modelId="{0C95B160-9AEF-4211-8038-D1C2ECD03819}" type="presParOf" srcId="{8C06AF6A-7503-445F-94C0-0D5C01B22939}" destId="{AC58882E-E1E9-4EAA-B7F0-44FF7CDBF039}" srcOrd="1" destOrd="0" presId="urn:microsoft.com/office/officeart/2018/2/layout/IconVerticalSolidList"/>
    <dgm:cxn modelId="{00809CE1-95AF-4A7A-96FE-759C93544F1F}" type="presParOf" srcId="{8C06AF6A-7503-445F-94C0-0D5C01B22939}" destId="{D3593EA0-F9E5-4D39-B8DC-24A583382985}" srcOrd="2" destOrd="0" presId="urn:microsoft.com/office/officeart/2018/2/layout/IconVerticalSolidList"/>
    <dgm:cxn modelId="{FFC46A37-59A6-4296-BCB4-3A014ADDDFDD}" type="presParOf" srcId="{8C06AF6A-7503-445F-94C0-0D5C01B22939}" destId="{1C493515-12FA-4973-BAFA-BABA5E54C950}" srcOrd="3" destOrd="0" presId="urn:microsoft.com/office/officeart/2018/2/layout/IconVerticalSolidList"/>
    <dgm:cxn modelId="{15E97B89-BED1-4B90-B71C-6D65356BD361}" type="presParOf" srcId="{31212D85-430A-4041-9AB3-B926D85DC6C6}" destId="{337DF4F1-B98C-4B97-8B37-E7086E0CFAF9}" srcOrd="1" destOrd="0" presId="urn:microsoft.com/office/officeart/2018/2/layout/IconVerticalSolidList"/>
    <dgm:cxn modelId="{B74290B3-9570-41D4-9C99-EBCE2E17431B}" type="presParOf" srcId="{31212D85-430A-4041-9AB3-B926D85DC6C6}" destId="{B136F184-E956-429A-A474-5EF6F275F855}" srcOrd="2" destOrd="0" presId="urn:microsoft.com/office/officeart/2018/2/layout/IconVerticalSolidList"/>
    <dgm:cxn modelId="{21FFD59C-796A-40A1-949B-054D48A02483}" type="presParOf" srcId="{B136F184-E956-429A-A474-5EF6F275F855}" destId="{EB7F6078-77E0-499C-9A5D-EB27E58C98D0}" srcOrd="0" destOrd="0" presId="urn:microsoft.com/office/officeart/2018/2/layout/IconVerticalSolidList"/>
    <dgm:cxn modelId="{9D6B85D2-7EA5-4F78-8948-9A6AFC0705E4}" type="presParOf" srcId="{B136F184-E956-429A-A474-5EF6F275F855}" destId="{960AA2D9-F9CC-4822-A153-55D39F310BF7}" srcOrd="1" destOrd="0" presId="urn:microsoft.com/office/officeart/2018/2/layout/IconVerticalSolidList"/>
    <dgm:cxn modelId="{18B22856-55D3-40C4-9CB4-F3F1593701EB}" type="presParOf" srcId="{B136F184-E956-429A-A474-5EF6F275F855}" destId="{F218FB1C-44B6-41CB-B936-AF3782247B8A}" srcOrd="2" destOrd="0" presId="urn:microsoft.com/office/officeart/2018/2/layout/IconVerticalSolidList"/>
    <dgm:cxn modelId="{9BA57D15-E7D5-4854-87F8-DCCD9BEBD3B5}" type="presParOf" srcId="{B136F184-E956-429A-A474-5EF6F275F855}" destId="{89B0776B-B2A7-4DC0-A2CF-2833DEB7E587}" srcOrd="3" destOrd="0" presId="urn:microsoft.com/office/officeart/2018/2/layout/IconVerticalSolidList"/>
    <dgm:cxn modelId="{086AE242-14B2-4382-9C07-8D3859FCC38B}" type="presParOf" srcId="{31212D85-430A-4041-9AB3-B926D85DC6C6}" destId="{15865DA5-88F9-456B-B755-A6A950B2B60B}" srcOrd="3" destOrd="0" presId="urn:microsoft.com/office/officeart/2018/2/layout/IconVerticalSolidList"/>
    <dgm:cxn modelId="{98FE3E58-4266-4BBA-B721-5FFD2DB56D88}" type="presParOf" srcId="{31212D85-430A-4041-9AB3-B926D85DC6C6}" destId="{DA94112D-3C42-4D40-8EE4-A0C15BF6801F}" srcOrd="4" destOrd="0" presId="urn:microsoft.com/office/officeart/2018/2/layout/IconVerticalSolidList"/>
    <dgm:cxn modelId="{89D3E608-FFA6-4ACB-8D6C-2832D08BD60B}" type="presParOf" srcId="{DA94112D-3C42-4D40-8EE4-A0C15BF6801F}" destId="{93FF6E15-B4C9-42C1-8332-E2E4F590A8B6}" srcOrd="0" destOrd="0" presId="urn:microsoft.com/office/officeart/2018/2/layout/IconVerticalSolidList"/>
    <dgm:cxn modelId="{ADC68764-CE86-4C13-9598-9151A8B72982}" type="presParOf" srcId="{DA94112D-3C42-4D40-8EE4-A0C15BF6801F}" destId="{FCC355EC-8FAD-477F-A8A1-F6D31FD98CF0}" srcOrd="1" destOrd="0" presId="urn:microsoft.com/office/officeart/2018/2/layout/IconVerticalSolidList"/>
    <dgm:cxn modelId="{6E1DF114-B0B4-4ED4-AD3A-73A57D69C4FF}" type="presParOf" srcId="{DA94112D-3C42-4D40-8EE4-A0C15BF6801F}" destId="{B940A2C5-FDEB-4A2B-8A26-5CC07EA2FFE7}" srcOrd="2" destOrd="0" presId="urn:microsoft.com/office/officeart/2018/2/layout/IconVerticalSolidList"/>
    <dgm:cxn modelId="{0680398E-5DD2-4DF6-87AD-B6C3E6D2EA1F}" type="presParOf" srcId="{DA94112D-3C42-4D40-8EE4-A0C15BF6801F}" destId="{BE6F8A35-E1BD-4533-ADA1-9B8138536301}" srcOrd="3" destOrd="0" presId="urn:microsoft.com/office/officeart/2018/2/layout/IconVerticalSolidList"/>
    <dgm:cxn modelId="{B4A37C75-FE42-4FD3-8F72-83EA2A7366B4}" type="presParOf" srcId="{31212D85-430A-4041-9AB3-B926D85DC6C6}" destId="{977E8804-0C22-4C36-A2ED-69CAFB85C353}" srcOrd="5" destOrd="0" presId="urn:microsoft.com/office/officeart/2018/2/layout/IconVerticalSolidList"/>
    <dgm:cxn modelId="{DCA38A2F-378C-4F06-9BFA-EA93BF766164}" type="presParOf" srcId="{31212D85-430A-4041-9AB3-B926D85DC6C6}" destId="{1D8EF1B3-99E1-47A1-B82D-4263A0A267CB}" srcOrd="6" destOrd="0" presId="urn:microsoft.com/office/officeart/2018/2/layout/IconVerticalSolidList"/>
    <dgm:cxn modelId="{D8B23718-0BEB-4465-A4F4-3A7B79094209}" type="presParOf" srcId="{1D8EF1B3-99E1-47A1-B82D-4263A0A267CB}" destId="{67B5C9CD-4ACB-4360-BC7B-C4137957C6ED}" srcOrd="0" destOrd="0" presId="urn:microsoft.com/office/officeart/2018/2/layout/IconVerticalSolidList"/>
    <dgm:cxn modelId="{6A0EE932-9E46-46FA-A259-BD3439DF6A35}" type="presParOf" srcId="{1D8EF1B3-99E1-47A1-B82D-4263A0A267CB}" destId="{B62B28F9-5A74-43ED-8A48-1521EF112A37}" srcOrd="1" destOrd="0" presId="urn:microsoft.com/office/officeart/2018/2/layout/IconVerticalSolidList"/>
    <dgm:cxn modelId="{94B81E64-E673-4A78-8FE7-664E8E3078BF}" type="presParOf" srcId="{1D8EF1B3-99E1-47A1-B82D-4263A0A267CB}" destId="{E998140F-D0E4-4FA1-8D88-A87445F71237}" srcOrd="2" destOrd="0" presId="urn:microsoft.com/office/officeart/2018/2/layout/IconVerticalSolidList"/>
    <dgm:cxn modelId="{498AE6FB-9545-45D7-95D4-DE9360494C79}" type="presParOf" srcId="{1D8EF1B3-99E1-47A1-B82D-4263A0A267CB}" destId="{5997AD66-0F41-4279-BA36-F2DEF6DDF694}" srcOrd="3" destOrd="0" presId="urn:microsoft.com/office/officeart/2018/2/layout/IconVerticalSolidList"/>
    <dgm:cxn modelId="{917DD851-5B01-4E47-91B9-F8C7E257FE23}" type="presParOf" srcId="{31212D85-430A-4041-9AB3-B926D85DC6C6}" destId="{0E0DBCFA-F15A-4BE1-961C-13744178F9A8}" srcOrd="7" destOrd="0" presId="urn:microsoft.com/office/officeart/2018/2/layout/IconVerticalSolidList"/>
    <dgm:cxn modelId="{2EBC7BBB-14AD-4528-AEAF-8DF28D848039}" type="presParOf" srcId="{31212D85-430A-4041-9AB3-B926D85DC6C6}" destId="{C4CFAB38-B0F3-410B-8CA1-F94AC079BC43}" srcOrd="8" destOrd="0" presId="urn:microsoft.com/office/officeart/2018/2/layout/IconVerticalSolidList"/>
    <dgm:cxn modelId="{DA249844-156B-4192-9379-737B269DCC86}" type="presParOf" srcId="{C4CFAB38-B0F3-410B-8CA1-F94AC079BC43}" destId="{4F228F2B-6333-42B2-8458-F348EE6801B4}" srcOrd="0" destOrd="0" presId="urn:microsoft.com/office/officeart/2018/2/layout/IconVerticalSolidList"/>
    <dgm:cxn modelId="{63FEA257-07FA-40DA-9A0B-BD43517F8586}" type="presParOf" srcId="{C4CFAB38-B0F3-410B-8CA1-F94AC079BC43}" destId="{A261C910-AEBA-474E-9F25-E4D5BB4C808E}" srcOrd="1" destOrd="0" presId="urn:microsoft.com/office/officeart/2018/2/layout/IconVerticalSolidList"/>
    <dgm:cxn modelId="{4989F30A-33EE-4446-AEF3-E6BB861F331A}" type="presParOf" srcId="{C4CFAB38-B0F3-410B-8CA1-F94AC079BC43}" destId="{937BE540-F19D-431D-ABC0-C32E0BEAD6D5}" srcOrd="2" destOrd="0" presId="urn:microsoft.com/office/officeart/2018/2/layout/IconVerticalSolidList"/>
    <dgm:cxn modelId="{2C5D5F33-44AD-4F0C-9344-5E3D6C274DFD}" type="presParOf" srcId="{C4CFAB38-B0F3-410B-8CA1-F94AC079BC43}" destId="{BDE2A21A-75F1-4FEE-AF73-5ECDDE3E57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6BDC0-1654-40CC-991C-DA40CB9C89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36B613-21B7-43CF-9F6F-76018A7B57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1. Real-time detection of fire and smoke</a:t>
          </a:r>
          <a:endParaRPr lang="en-US"/>
        </a:p>
      </dgm:t>
    </dgm:pt>
    <dgm:pt modelId="{4D4C1FED-D18B-4B3A-8743-7BB17F205F9A}" type="parTrans" cxnId="{6E9557B8-E2D1-41AD-BFE5-91080F1EEEB1}">
      <dgm:prSet/>
      <dgm:spPr/>
      <dgm:t>
        <a:bodyPr/>
        <a:lstStyle/>
        <a:p>
          <a:endParaRPr lang="en-US"/>
        </a:p>
      </dgm:t>
    </dgm:pt>
    <dgm:pt modelId="{38A51039-83DF-446B-AEC1-F3D412024CD6}" type="sibTrans" cxnId="{6E9557B8-E2D1-41AD-BFE5-91080F1EEE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0E5C35-9D1D-4890-AC72-8559F36752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2. Remote monitoring and control via Blynk app</a:t>
          </a:r>
          <a:endParaRPr lang="en-US"/>
        </a:p>
      </dgm:t>
    </dgm:pt>
    <dgm:pt modelId="{4DA318F2-880C-40A9-AB84-D335719265AD}" type="parTrans" cxnId="{D7318D3B-B1E1-4F12-ABB0-210B835B6B31}">
      <dgm:prSet/>
      <dgm:spPr/>
      <dgm:t>
        <a:bodyPr/>
        <a:lstStyle/>
        <a:p>
          <a:endParaRPr lang="en-US"/>
        </a:p>
      </dgm:t>
    </dgm:pt>
    <dgm:pt modelId="{B665BEAC-C858-48CE-87F5-B61324DC3996}" type="sibTrans" cxnId="{D7318D3B-B1E1-4F12-ABB0-210B835B6B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DBC86C-EC27-49F2-A607-9A64587F4E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3. Automatic activation of water pump upon detection</a:t>
          </a:r>
          <a:endParaRPr lang="en-US"/>
        </a:p>
      </dgm:t>
    </dgm:pt>
    <dgm:pt modelId="{FC48BDEA-E39E-4A05-9710-3F25D9AF7F78}" type="parTrans" cxnId="{0DA8E9D9-149D-4939-92D0-960610A05914}">
      <dgm:prSet/>
      <dgm:spPr/>
      <dgm:t>
        <a:bodyPr/>
        <a:lstStyle/>
        <a:p>
          <a:endParaRPr lang="en-US"/>
        </a:p>
      </dgm:t>
    </dgm:pt>
    <dgm:pt modelId="{ACADAD39-A54C-4455-8613-E2884C1B2393}" type="sibTrans" cxnId="{0DA8E9D9-149D-4939-92D0-960610A059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328418-5CB6-4DB8-A814-083959D66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4. Email and Push Notifications for alerts</a:t>
          </a:r>
          <a:endParaRPr lang="en-US"/>
        </a:p>
      </dgm:t>
    </dgm:pt>
    <dgm:pt modelId="{998CF354-6B6C-4002-920A-B246A243870E}" type="parTrans" cxnId="{0F42D2B7-D352-44A4-966A-77EC57E55F6B}">
      <dgm:prSet/>
      <dgm:spPr/>
      <dgm:t>
        <a:bodyPr/>
        <a:lstStyle/>
        <a:p>
          <a:endParaRPr lang="en-US"/>
        </a:p>
      </dgm:t>
    </dgm:pt>
    <dgm:pt modelId="{43CD13A2-5517-480D-BA0F-3D30198A9653}" type="sibTrans" cxnId="{0F42D2B7-D352-44A4-966A-77EC57E55F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356D67-5214-44CD-B0A4-D9F99770328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5. Reliable IoT-based solution for fire safety</a:t>
          </a:r>
          <a:endParaRPr lang="en-US"/>
        </a:p>
      </dgm:t>
    </dgm:pt>
    <dgm:pt modelId="{50E25C75-A0AD-4AC9-B333-43FE765EF117}" type="parTrans" cxnId="{E08170F3-29BF-405E-9F59-0D1D5137AA48}">
      <dgm:prSet/>
      <dgm:spPr/>
      <dgm:t>
        <a:bodyPr/>
        <a:lstStyle/>
        <a:p>
          <a:endParaRPr lang="en-US"/>
        </a:p>
      </dgm:t>
    </dgm:pt>
    <dgm:pt modelId="{67B79F5B-EC8D-41A5-A521-8B723AE1418E}" type="sibTrans" cxnId="{E08170F3-29BF-405E-9F59-0D1D5137AA48}">
      <dgm:prSet/>
      <dgm:spPr/>
      <dgm:t>
        <a:bodyPr/>
        <a:lstStyle/>
        <a:p>
          <a:endParaRPr lang="en-US"/>
        </a:p>
      </dgm:t>
    </dgm:pt>
    <dgm:pt modelId="{1AF7E775-635B-4945-8FA2-5C401C7162B1}" type="pres">
      <dgm:prSet presAssocID="{72A6BDC0-1654-40CC-991C-DA40CB9C89DD}" presName="root" presStyleCnt="0">
        <dgm:presLayoutVars>
          <dgm:dir/>
          <dgm:resizeHandles val="exact"/>
        </dgm:presLayoutVars>
      </dgm:prSet>
      <dgm:spPr/>
    </dgm:pt>
    <dgm:pt modelId="{C65A2BCD-5325-4335-8A8B-9E4394EF2D77}" type="pres">
      <dgm:prSet presAssocID="{72A6BDC0-1654-40CC-991C-DA40CB9C89DD}" presName="container" presStyleCnt="0">
        <dgm:presLayoutVars>
          <dgm:dir/>
          <dgm:resizeHandles val="exact"/>
        </dgm:presLayoutVars>
      </dgm:prSet>
      <dgm:spPr/>
    </dgm:pt>
    <dgm:pt modelId="{B7AE281C-80A2-4749-A262-F764BC0AE5EF}" type="pres">
      <dgm:prSet presAssocID="{AE36B613-21B7-43CF-9F6F-76018A7B5739}" presName="compNode" presStyleCnt="0"/>
      <dgm:spPr/>
    </dgm:pt>
    <dgm:pt modelId="{93BBAD59-5526-4093-B583-98E9C2C754FD}" type="pres">
      <dgm:prSet presAssocID="{AE36B613-21B7-43CF-9F6F-76018A7B5739}" presName="iconBgRect" presStyleLbl="bgShp" presStyleIdx="0" presStyleCnt="5"/>
      <dgm:spPr/>
    </dgm:pt>
    <dgm:pt modelId="{77922829-26AF-4CF7-A8E9-E81FAAC41E4F}" type="pres">
      <dgm:prSet presAssocID="{AE36B613-21B7-43CF-9F6F-76018A7B57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C4D7E10B-3CD0-41C5-9686-F82626B38E92}" type="pres">
      <dgm:prSet presAssocID="{AE36B613-21B7-43CF-9F6F-76018A7B5739}" presName="spaceRect" presStyleCnt="0"/>
      <dgm:spPr/>
    </dgm:pt>
    <dgm:pt modelId="{F960068C-246F-4294-AD97-F4C59E50AE4F}" type="pres">
      <dgm:prSet presAssocID="{AE36B613-21B7-43CF-9F6F-76018A7B5739}" presName="textRect" presStyleLbl="revTx" presStyleIdx="0" presStyleCnt="5">
        <dgm:presLayoutVars>
          <dgm:chMax val="1"/>
          <dgm:chPref val="1"/>
        </dgm:presLayoutVars>
      </dgm:prSet>
      <dgm:spPr/>
    </dgm:pt>
    <dgm:pt modelId="{B5DDAF18-6AD7-4C59-B5C1-94FA69F54EB6}" type="pres">
      <dgm:prSet presAssocID="{38A51039-83DF-446B-AEC1-F3D412024CD6}" presName="sibTrans" presStyleLbl="sibTrans2D1" presStyleIdx="0" presStyleCnt="0"/>
      <dgm:spPr/>
    </dgm:pt>
    <dgm:pt modelId="{F1CFDA08-2767-40D2-9DB2-E1C767A8CFE3}" type="pres">
      <dgm:prSet presAssocID="{8D0E5C35-9D1D-4890-AC72-8559F3675247}" presName="compNode" presStyleCnt="0"/>
      <dgm:spPr/>
    </dgm:pt>
    <dgm:pt modelId="{B36D98C9-A6DE-460C-93EA-075D88E93A44}" type="pres">
      <dgm:prSet presAssocID="{8D0E5C35-9D1D-4890-AC72-8559F3675247}" presName="iconBgRect" presStyleLbl="bgShp" presStyleIdx="1" presStyleCnt="5"/>
      <dgm:spPr/>
    </dgm:pt>
    <dgm:pt modelId="{3E367731-47BA-4DDD-96D1-E462384ADFE4}" type="pres">
      <dgm:prSet presAssocID="{8D0E5C35-9D1D-4890-AC72-8559F36752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D42E26C-6611-491C-9BC9-584D2A1F46BB}" type="pres">
      <dgm:prSet presAssocID="{8D0E5C35-9D1D-4890-AC72-8559F3675247}" presName="spaceRect" presStyleCnt="0"/>
      <dgm:spPr/>
    </dgm:pt>
    <dgm:pt modelId="{F7C11FC8-CB08-4C35-8B9F-9C47C38A15C2}" type="pres">
      <dgm:prSet presAssocID="{8D0E5C35-9D1D-4890-AC72-8559F3675247}" presName="textRect" presStyleLbl="revTx" presStyleIdx="1" presStyleCnt="5">
        <dgm:presLayoutVars>
          <dgm:chMax val="1"/>
          <dgm:chPref val="1"/>
        </dgm:presLayoutVars>
      </dgm:prSet>
      <dgm:spPr/>
    </dgm:pt>
    <dgm:pt modelId="{6897B51E-537F-4B9A-A2F6-1EAC357B0AE5}" type="pres">
      <dgm:prSet presAssocID="{B665BEAC-C858-48CE-87F5-B61324DC3996}" presName="sibTrans" presStyleLbl="sibTrans2D1" presStyleIdx="0" presStyleCnt="0"/>
      <dgm:spPr/>
    </dgm:pt>
    <dgm:pt modelId="{54FB4EFB-9CD2-4B93-8EF7-B28CF4219606}" type="pres">
      <dgm:prSet presAssocID="{9CDBC86C-EC27-49F2-A607-9A64587F4EDC}" presName="compNode" presStyleCnt="0"/>
      <dgm:spPr/>
    </dgm:pt>
    <dgm:pt modelId="{D27AEB12-8B46-4D3C-94C6-D58C724A3705}" type="pres">
      <dgm:prSet presAssocID="{9CDBC86C-EC27-49F2-A607-9A64587F4EDC}" presName="iconBgRect" presStyleLbl="bgShp" presStyleIdx="2" presStyleCnt="5"/>
      <dgm:spPr/>
    </dgm:pt>
    <dgm:pt modelId="{DAEB9259-4619-4E62-A001-E58149C6AEEA}" type="pres">
      <dgm:prSet presAssocID="{9CDBC86C-EC27-49F2-A607-9A64587F4E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9A0BF8D5-FF18-4F05-BB0A-A9086DF6DDF4}" type="pres">
      <dgm:prSet presAssocID="{9CDBC86C-EC27-49F2-A607-9A64587F4EDC}" presName="spaceRect" presStyleCnt="0"/>
      <dgm:spPr/>
    </dgm:pt>
    <dgm:pt modelId="{414A8DDC-D78A-4257-8348-1A903566B41A}" type="pres">
      <dgm:prSet presAssocID="{9CDBC86C-EC27-49F2-A607-9A64587F4EDC}" presName="textRect" presStyleLbl="revTx" presStyleIdx="2" presStyleCnt="5">
        <dgm:presLayoutVars>
          <dgm:chMax val="1"/>
          <dgm:chPref val="1"/>
        </dgm:presLayoutVars>
      </dgm:prSet>
      <dgm:spPr/>
    </dgm:pt>
    <dgm:pt modelId="{8A47F746-BA6B-47D4-B950-5F6E9480CFF0}" type="pres">
      <dgm:prSet presAssocID="{ACADAD39-A54C-4455-8613-E2884C1B2393}" presName="sibTrans" presStyleLbl="sibTrans2D1" presStyleIdx="0" presStyleCnt="0"/>
      <dgm:spPr/>
    </dgm:pt>
    <dgm:pt modelId="{5746EA23-9320-4FA5-9635-C087CB75D4F4}" type="pres">
      <dgm:prSet presAssocID="{65328418-5CB6-4DB8-A814-083959D669B9}" presName="compNode" presStyleCnt="0"/>
      <dgm:spPr/>
    </dgm:pt>
    <dgm:pt modelId="{7247FB24-142C-4095-8E11-BC4520FEF285}" type="pres">
      <dgm:prSet presAssocID="{65328418-5CB6-4DB8-A814-083959D669B9}" presName="iconBgRect" presStyleLbl="bgShp" presStyleIdx="3" presStyleCnt="5"/>
      <dgm:spPr/>
    </dgm:pt>
    <dgm:pt modelId="{58126BC6-72A8-47B4-8BFC-F0F2713CDF4F}" type="pres">
      <dgm:prSet presAssocID="{65328418-5CB6-4DB8-A814-083959D669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DA94FB5-4C1D-44BE-AAED-E1CAD174BA51}" type="pres">
      <dgm:prSet presAssocID="{65328418-5CB6-4DB8-A814-083959D669B9}" presName="spaceRect" presStyleCnt="0"/>
      <dgm:spPr/>
    </dgm:pt>
    <dgm:pt modelId="{40CDA98B-1127-4F6B-9E0F-935869792480}" type="pres">
      <dgm:prSet presAssocID="{65328418-5CB6-4DB8-A814-083959D669B9}" presName="textRect" presStyleLbl="revTx" presStyleIdx="3" presStyleCnt="5">
        <dgm:presLayoutVars>
          <dgm:chMax val="1"/>
          <dgm:chPref val="1"/>
        </dgm:presLayoutVars>
      </dgm:prSet>
      <dgm:spPr/>
    </dgm:pt>
    <dgm:pt modelId="{D911DC1E-C61B-47F3-A2D6-C3FA4C64000D}" type="pres">
      <dgm:prSet presAssocID="{43CD13A2-5517-480D-BA0F-3D30198A9653}" presName="sibTrans" presStyleLbl="sibTrans2D1" presStyleIdx="0" presStyleCnt="0"/>
      <dgm:spPr/>
    </dgm:pt>
    <dgm:pt modelId="{C0C8F70D-78DF-499E-8136-0B664326D7E2}" type="pres">
      <dgm:prSet presAssocID="{56356D67-5214-44CD-B0A4-D9F997703282}" presName="compNode" presStyleCnt="0"/>
      <dgm:spPr/>
    </dgm:pt>
    <dgm:pt modelId="{A66F7A68-B348-45AD-A075-436B2BE05F39}" type="pres">
      <dgm:prSet presAssocID="{56356D67-5214-44CD-B0A4-D9F997703282}" presName="iconBgRect" presStyleLbl="bgShp" presStyleIdx="4" presStyleCnt="5"/>
      <dgm:spPr/>
    </dgm:pt>
    <dgm:pt modelId="{321507F1-799B-4B92-BD09-05AECAE00FFC}" type="pres">
      <dgm:prSet presAssocID="{56356D67-5214-44CD-B0A4-D9F9977032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3332267-8CEE-4040-B895-11C746CFF78E}" type="pres">
      <dgm:prSet presAssocID="{56356D67-5214-44CD-B0A4-D9F997703282}" presName="spaceRect" presStyleCnt="0"/>
      <dgm:spPr/>
    </dgm:pt>
    <dgm:pt modelId="{F959A0C4-CE28-4FD7-BEB0-82208A10C40B}" type="pres">
      <dgm:prSet presAssocID="{56356D67-5214-44CD-B0A4-D9F9977032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E5A702-2150-4F20-B0E1-99569C953320}" type="presOf" srcId="{56356D67-5214-44CD-B0A4-D9F997703282}" destId="{F959A0C4-CE28-4FD7-BEB0-82208A10C40B}" srcOrd="0" destOrd="0" presId="urn:microsoft.com/office/officeart/2018/2/layout/IconCircleList"/>
    <dgm:cxn modelId="{28F1FE0C-2DF3-41F4-B2E0-D99BC5AC8FCF}" type="presOf" srcId="{8D0E5C35-9D1D-4890-AC72-8559F3675247}" destId="{F7C11FC8-CB08-4C35-8B9F-9C47C38A15C2}" srcOrd="0" destOrd="0" presId="urn:microsoft.com/office/officeart/2018/2/layout/IconCircleList"/>
    <dgm:cxn modelId="{2F62F510-E4FC-437C-A153-1809CBDFB03F}" type="presOf" srcId="{65328418-5CB6-4DB8-A814-083959D669B9}" destId="{40CDA98B-1127-4F6B-9E0F-935869792480}" srcOrd="0" destOrd="0" presId="urn:microsoft.com/office/officeart/2018/2/layout/IconCircleList"/>
    <dgm:cxn modelId="{D7318D3B-B1E1-4F12-ABB0-210B835B6B31}" srcId="{72A6BDC0-1654-40CC-991C-DA40CB9C89DD}" destId="{8D0E5C35-9D1D-4890-AC72-8559F3675247}" srcOrd="1" destOrd="0" parTransId="{4DA318F2-880C-40A9-AB84-D335719265AD}" sibTransId="{B665BEAC-C858-48CE-87F5-B61324DC3996}"/>
    <dgm:cxn modelId="{28909177-BD2A-461E-BC66-24D93345E348}" type="presOf" srcId="{ACADAD39-A54C-4455-8613-E2884C1B2393}" destId="{8A47F746-BA6B-47D4-B950-5F6E9480CFF0}" srcOrd="0" destOrd="0" presId="urn:microsoft.com/office/officeart/2018/2/layout/IconCircleList"/>
    <dgm:cxn modelId="{B0CC508E-144F-44C1-9FAC-50378FA7D5B0}" type="presOf" srcId="{43CD13A2-5517-480D-BA0F-3D30198A9653}" destId="{D911DC1E-C61B-47F3-A2D6-C3FA4C64000D}" srcOrd="0" destOrd="0" presId="urn:microsoft.com/office/officeart/2018/2/layout/IconCircleList"/>
    <dgm:cxn modelId="{0F42D2B7-D352-44A4-966A-77EC57E55F6B}" srcId="{72A6BDC0-1654-40CC-991C-DA40CB9C89DD}" destId="{65328418-5CB6-4DB8-A814-083959D669B9}" srcOrd="3" destOrd="0" parTransId="{998CF354-6B6C-4002-920A-B246A243870E}" sibTransId="{43CD13A2-5517-480D-BA0F-3D30198A9653}"/>
    <dgm:cxn modelId="{6E9557B8-E2D1-41AD-BFE5-91080F1EEEB1}" srcId="{72A6BDC0-1654-40CC-991C-DA40CB9C89DD}" destId="{AE36B613-21B7-43CF-9F6F-76018A7B5739}" srcOrd="0" destOrd="0" parTransId="{4D4C1FED-D18B-4B3A-8743-7BB17F205F9A}" sibTransId="{38A51039-83DF-446B-AEC1-F3D412024CD6}"/>
    <dgm:cxn modelId="{99CE74BA-CCED-49BE-870A-5170B65F37AE}" type="presOf" srcId="{AE36B613-21B7-43CF-9F6F-76018A7B5739}" destId="{F960068C-246F-4294-AD97-F4C59E50AE4F}" srcOrd="0" destOrd="0" presId="urn:microsoft.com/office/officeart/2018/2/layout/IconCircleList"/>
    <dgm:cxn modelId="{C30C14C7-B8A2-457B-AE7B-143500553EEC}" type="presOf" srcId="{9CDBC86C-EC27-49F2-A607-9A64587F4EDC}" destId="{414A8DDC-D78A-4257-8348-1A903566B41A}" srcOrd="0" destOrd="0" presId="urn:microsoft.com/office/officeart/2018/2/layout/IconCircleList"/>
    <dgm:cxn modelId="{0DA8E9D9-149D-4939-92D0-960610A05914}" srcId="{72A6BDC0-1654-40CC-991C-DA40CB9C89DD}" destId="{9CDBC86C-EC27-49F2-A607-9A64587F4EDC}" srcOrd="2" destOrd="0" parTransId="{FC48BDEA-E39E-4A05-9710-3F25D9AF7F78}" sibTransId="{ACADAD39-A54C-4455-8613-E2884C1B2393}"/>
    <dgm:cxn modelId="{7118AFE7-AD27-4089-B1E3-9A817E36FC5A}" type="presOf" srcId="{B665BEAC-C858-48CE-87F5-B61324DC3996}" destId="{6897B51E-537F-4B9A-A2F6-1EAC357B0AE5}" srcOrd="0" destOrd="0" presId="urn:microsoft.com/office/officeart/2018/2/layout/IconCircleList"/>
    <dgm:cxn modelId="{47566AE9-DAB3-407D-B5B9-E41C75831142}" type="presOf" srcId="{72A6BDC0-1654-40CC-991C-DA40CB9C89DD}" destId="{1AF7E775-635B-4945-8FA2-5C401C7162B1}" srcOrd="0" destOrd="0" presId="urn:microsoft.com/office/officeart/2018/2/layout/IconCircleList"/>
    <dgm:cxn modelId="{E08170F3-29BF-405E-9F59-0D1D5137AA48}" srcId="{72A6BDC0-1654-40CC-991C-DA40CB9C89DD}" destId="{56356D67-5214-44CD-B0A4-D9F997703282}" srcOrd="4" destOrd="0" parTransId="{50E25C75-A0AD-4AC9-B333-43FE765EF117}" sibTransId="{67B79F5B-EC8D-41A5-A521-8B723AE1418E}"/>
    <dgm:cxn modelId="{919AD3F8-62F6-4714-9FDA-B7777C94BC05}" type="presOf" srcId="{38A51039-83DF-446B-AEC1-F3D412024CD6}" destId="{B5DDAF18-6AD7-4C59-B5C1-94FA69F54EB6}" srcOrd="0" destOrd="0" presId="urn:microsoft.com/office/officeart/2018/2/layout/IconCircleList"/>
    <dgm:cxn modelId="{46BF55CF-C4BF-4CFA-8C96-A576FB40A329}" type="presParOf" srcId="{1AF7E775-635B-4945-8FA2-5C401C7162B1}" destId="{C65A2BCD-5325-4335-8A8B-9E4394EF2D77}" srcOrd="0" destOrd="0" presId="urn:microsoft.com/office/officeart/2018/2/layout/IconCircleList"/>
    <dgm:cxn modelId="{A84933F6-CBA4-4D6B-9073-E10FB0A3E4ED}" type="presParOf" srcId="{C65A2BCD-5325-4335-8A8B-9E4394EF2D77}" destId="{B7AE281C-80A2-4749-A262-F764BC0AE5EF}" srcOrd="0" destOrd="0" presId="urn:microsoft.com/office/officeart/2018/2/layout/IconCircleList"/>
    <dgm:cxn modelId="{3F25F3D4-D323-429B-BCF7-976386650878}" type="presParOf" srcId="{B7AE281C-80A2-4749-A262-F764BC0AE5EF}" destId="{93BBAD59-5526-4093-B583-98E9C2C754FD}" srcOrd="0" destOrd="0" presId="urn:microsoft.com/office/officeart/2018/2/layout/IconCircleList"/>
    <dgm:cxn modelId="{B1A022F1-DC61-4B56-BDCE-8263820AAD17}" type="presParOf" srcId="{B7AE281C-80A2-4749-A262-F764BC0AE5EF}" destId="{77922829-26AF-4CF7-A8E9-E81FAAC41E4F}" srcOrd="1" destOrd="0" presId="urn:microsoft.com/office/officeart/2018/2/layout/IconCircleList"/>
    <dgm:cxn modelId="{9FA2D5FC-306D-43C1-A5AC-BF501C16E4B3}" type="presParOf" srcId="{B7AE281C-80A2-4749-A262-F764BC0AE5EF}" destId="{C4D7E10B-3CD0-41C5-9686-F82626B38E92}" srcOrd="2" destOrd="0" presId="urn:microsoft.com/office/officeart/2018/2/layout/IconCircleList"/>
    <dgm:cxn modelId="{B102AB9E-A799-4FE4-9E75-2DB4D0AABBE0}" type="presParOf" srcId="{B7AE281C-80A2-4749-A262-F764BC0AE5EF}" destId="{F960068C-246F-4294-AD97-F4C59E50AE4F}" srcOrd="3" destOrd="0" presId="urn:microsoft.com/office/officeart/2018/2/layout/IconCircleList"/>
    <dgm:cxn modelId="{2BA177B4-E54E-4F26-8C53-2798925F837E}" type="presParOf" srcId="{C65A2BCD-5325-4335-8A8B-9E4394EF2D77}" destId="{B5DDAF18-6AD7-4C59-B5C1-94FA69F54EB6}" srcOrd="1" destOrd="0" presId="urn:microsoft.com/office/officeart/2018/2/layout/IconCircleList"/>
    <dgm:cxn modelId="{6BB10FB6-8D3C-4C07-B054-E78C93C1C3CF}" type="presParOf" srcId="{C65A2BCD-5325-4335-8A8B-9E4394EF2D77}" destId="{F1CFDA08-2767-40D2-9DB2-E1C767A8CFE3}" srcOrd="2" destOrd="0" presId="urn:microsoft.com/office/officeart/2018/2/layout/IconCircleList"/>
    <dgm:cxn modelId="{418EFCBB-947F-4341-BE6A-FF8DA37C53B6}" type="presParOf" srcId="{F1CFDA08-2767-40D2-9DB2-E1C767A8CFE3}" destId="{B36D98C9-A6DE-460C-93EA-075D88E93A44}" srcOrd="0" destOrd="0" presId="urn:microsoft.com/office/officeart/2018/2/layout/IconCircleList"/>
    <dgm:cxn modelId="{213B5FD9-8C03-4744-8FE9-304C52AD4C0E}" type="presParOf" srcId="{F1CFDA08-2767-40D2-9DB2-E1C767A8CFE3}" destId="{3E367731-47BA-4DDD-96D1-E462384ADFE4}" srcOrd="1" destOrd="0" presId="urn:microsoft.com/office/officeart/2018/2/layout/IconCircleList"/>
    <dgm:cxn modelId="{BE76EC2E-BC25-43D4-BD9E-F83A96D24B18}" type="presParOf" srcId="{F1CFDA08-2767-40D2-9DB2-E1C767A8CFE3}" destId="{5D42E26C-6611-491C-9BC9-584D2A1F46BB}" srcOrd="2" destOrd="0" presId="urn:microsoft.com/office/officeart/2018/2/layout/IconCircleList"/>
    <dgm:cxn modelId="{CFB1515D-446A-47A1-85BB-E8B80BB2DBE7}" type="presParOf" srcId="{F1CFDA08-2767-40D2-9DB2-E1C767A8CFE3}" destId="{F7C11FC8-CB08-4C35-8B9F-9C47C38A15C2}" srcOrd="3" destOrd="0" presId="urn:microsoft.com/office/officeart/2018/2/layout/IconCircleList"/>
    <dgm:cxn modelId="{125873CA-B1C6-455E-AF04-2C72F65BFF3C}" type="presParOf" srcId="{C65A2BCD-5325-4335-8A8B-9E4394EF2D77}" destId="{6897B51E-537F-4B9A-A2F6-1EAC357B0AE5}" srcOrd="3" destOrd="0" presId="urn:microsoft.com/office/officeart/2018/2/layout/IconCircleList"/>
    <dgm:cxn modelId="{960291C0-C856-436E-9267-5CCA7D2A916B}" type="presParOf" srcId="{C65A2BCD-5325-4335-8A8B-9E4394EF2D77}" destId="{54FB4EFB-9CD2-4B93-8EF7-B28CF4219606}" srcOrd="4" destOrd="0" presId="urn:microsoft.com/office/officeart/2018/2/layout/IconCircleList"/>
    <dgm:cxn modelId="{71F01443-ABA4-43D0-9826-3126EB8F9F80}" type="presParOf" srcId="{54FB4EFB-9CD2-4B93-8EF7-B28CF4219606}" destId="{D27AEB12-8B46-4D3C-94C6-D58C724A3705}" srcOrd="0" destOrd="0" presId="urn:microsoft.com/office/officeart/2018/2/layout/IconCircleList"/>
    <dgm:cxn modelId="{B21F871E-FA4A-41C5-A4B6-22A5CCCFA3E6}" type="presParOf" srcId="{54FB4EFB-9CD2-4B93-8EF7-B28CF4219606}" destId="{DAEB9259-4619-4E62-A001-E58149C6AEEA}" srcOrd="1" destOrd="0" presId="urn:microsoft.com/office/officeart/2018/2/layout/IconCircleList"/>
    <dgm:cxn modelId="{FA737731-B7A6-4A04-B818-339A437DB476}" type="presParOf" srcId="{54FB4EFB-9CD2-4B93-8EF7-B28CF4219606}" destId="{9A0BF8D5-FF18-4F05-BB0A-A9086DF6DDF4}" srcOrd="2" destOrd="0" presId="urn:microsoft.com/office/officeart/2018/2/layout/IconCircleList"/>
    <dgm:cxn modelId="{92E26EB2-F35B-4590-8CC1-20CAF2E5EC33}" type="presParOf" srcId="{54FB4EFB-9CD2-4B93-8EF7-B28CF4219606}" destId="{414A8DDC-D78A-4257-8348-1A903566B41A}" srcOrd="3" destOrd="0" presId="urn:microsoft.com/office/officeart/2018/2/layout/IconCircleList"/>
    <dgm:cxn modelId="{F5E0FADA-141C-4D9E-AAD5-6ED35B77457B}" type="presParOf" srcId="{C65A2BCD-5325-4335-8A8B-9E4394EF2D77}" destId="{8A47F746-BA6B-47D4-B950-5F6E9480CFF0}" srcOrd="5" destOrd="0" presId="urn:microsoft.com/office/officeart/2018/2/layout/IconCircleList"/>
    <dgm:cxn modelId="{D1BFF888-FB17-41A6-BD28-3606A5600F70}" type="presParOf" srcId="{C65A2BCD-5325-4335-8A8B-9E4394EF2D77}" destId="{5746EA23-9320-4FA5-9635-C087CB75D4F4}" srcOrd="6" destOrd="0" presId="urn:microsoft.com/office/officeart/2018/2/layout/IconCircleList"/>
    <dgm:cxn modelId="{9A6498A2-3DE0-4182-AE2E-15A656567F22}" type="presParOf" srcId="{5746EA23-9320-4FA5-9635-C087CB75D4F4}" destId="{7247FB24-142C-4095-8E11-BC4520FEF285}" srcOrd="0" destOrd="0" presId="urn:microsoft.com/office/officeart/2018/2/layout/IconCircleList"/>
    <dgm:cxn modelId="{A277D0F0-542F-4760-88B8-3B42B59F2455}" type="presParOf" srcId="{5746EA23-9320-4FA5-9635-C087CB75D4F4}" destId="{58126BC6-72A8-47B4-8BFC-F0F2713CDF4F}" srcOrd="1" destOrd="0" presId="urn:microsoft.com/office/officeart/2018/2/layout/IconCircleList"/>
    <dgm:cxn modelId="{41ACA534-3A53-49DF-95B8-57C5BFDB9AB8}" type="presParOf" srcId="{5746EA23-9320-4FA5-9635-C087CB75D4F4}" destId="{3DA94FB5-4C1D-44BE-AAED-E1CAD174BA51}" srcOrd="2" destOrd="0" presId="urn:microsoft.com/office/officeart/2018/2/layout/IconCircleList"/>
    <dgm:cxn modelId="{E40BE273-F7A5-463B-AB72-D038258A192B}" type="presParOf" srcId="{5746EA23-9320-4FA5-9635-C087CB75D4F4}" destId="{40CDA98B-1127-4F6B-9E0F-935869792480}" srcOrd="3" destOrd="0" presId="urn:microsoft.com/office/officeart/2018/2/layout/IconCircleList"/>
    <dgm:cxn modelId="{34B46C11-EA78-41AA-974B-6DE3A42CD245}" type="presParOf" srcId="{C65A2BCD-5325-4335-8A8B-9E4394EF2D77}" destId="{D911DC1E-C61B-47F3-A2D6-C3FA4C64000D}" srcOrd="7" destOrd="0" presId="urn:microsoft.com/office/officeart/2018/2/layout/IconCircleList"/>
    <dgm:cxn modelId="{3237D6DF-A23B-4342-A88C-1C94FC7F49E4}" type="presParOf" srcId="{C65A2BCD-5325-4335-8A8B-9E4394EF2D77}" destId="{C0C8F70D-78DF-499E-8136-0B664326D7E2}" srcOrd="8" destOrd="0" presId="urn:microsoft.com/office/officeart/2018/2/layout/IconCircleList"/>
    <dgm:cxn modelId="{F7CA3EB7-F9C6-40D9-B49F-713972DE8A31}" type="presParOf" srcId="{C0C8F70D-78DF-499E-8136-0B664326D7E2}" destId="{A66F7A68-B348-45AD-A075-436B2BE05F39}" srcOrd="0" destOrd="0" presId="urn:microsoft.com/office/officeart/2018/2/layout/IconCircleList"/>
    <dgm:cxn modelId="{17A37325-158D-42D0-A65C-16565A37A9FE}" type="presParOf" srcId="{C0C8F70D-78DF-499E-8136-0B664326D7E2}" destId="{321507F1-799B-4B92-BD09-05AECAE00FFC}" srcOrd="1" destOrd="0" presId="urn:microsoft.com/office/officeart/2018/2/layout/IconCircleList"/>
    <dgm:cxn modelId="{FC3B4D46-7BD4-4AB6-869B-AD43BDBB77A2}" type="presParOf" srcId="{C0C8F70D-78DF-499E-8136-0B664326D7E2}" destId="{33332267-8CEE-4040-B895-11C746CFF78E}" srcOrd="2" destOrd="0" presId="urn:microsoft.com/office/officeart/2018/2/layout/IconCircleList"/>
    <dgm:cxn modelId="{106CE77F-562D-4B81-B2DF-32F39BD8FBA1}" type="presParOf" srcId="{C0C8F70D-78DF-499E-8136-0B664326D7E2}" destId="{F959A0C4-CE28-4FD7-BEB0-82208A10C4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03F709-BACF-44CA-AEEE-D8561C27024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DF6140-A7AF-4548-9AC0-26C01EB216D4}">
      <dgm:prSet/>
      <dgm:spPr/>
      <dgm:t>
        <a:bodyPr/>
        <a:lstStyle/>
        <a:p>
          <a:r>
            <a:rPr lang="en-US"/>
            <a:t>The system has been successfully tested under various conditions:</a:t>
          </a:r>
        </a:p>
      </dgm:t>
    </dgm:pt>
    <dgm:pt modelId="{3EFB1AB2-ECE5-48E9-8549-8324A5220546}" type="parTrans" cxnId="{A23B76A9-AF23-43A6-A57E-9495868DF1F3}">
      <dgm:prSet/>
      <dgm:spPr/>
      <dgm:t>
        <a:bodyPr/>
        <a:lstStyle/>
        <a:p>
          <a:endParaRPr lang="en-US"/>
        </a:p>
      </dgm:t>
    </dgm:pt>
    <dgm:pt modelId="{8A340DF0-F82D-40D3-B613-D9D979C2B3B2}" type="sibTrans" cxnId="{A23B76A9-AF23-43A6-A57E-9495868DF1F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5BCE69F-0F82-4975-852C-1BC5891B454B}">
      <dgm:prSet/>
      <dgm:spPr/>
      <dgm:t>
        <a:bodyPr/>
        <a:lstStyle/>
        <a:p>
          <a:r>
            <a:rPr lang="en-US"/>
            <a:t>1. Fire and smoke detection accuracy was 95%.</a:t>
          </a:r>
        </a:p>
      </dgm:t>
    </dgm:pt>
    <dgm:pt modelId="{D646B5C6-0F20-4964-AC24-159B2523A027}" type="parTrans" cxnId="{4B9F016B-C765-42B1-B1EF-F6F3C2C7D3C7}">
      <dgm:prSet/>
      <dgm:spPr/>
      <dgm:t>
        <a:bodyPr/>
        <a:lstStyle/>
        <a:p>
          <a:endParaRPr lang="en-US"/>
        </a:p>
      </dgm:t>
    </dgm:pt>
    <dgm:pt modelId="{75381575-8C21-4A0B-A53C-4D855CE3DB55}" type="sibTrans" cxnId="{4B9F016B-C765-42B1-B1EF-F6F3C2C7D3C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E3B9BE2-4AF5-4209-AF86-1A730DF8624E}">
      <dgm:prSet/>
      <dgm:spPr/>
      <dgm:t>
        <a:bodyPr/>
        <a:lstStyle/>
        <a:p>
          <a:r>
            <a:rPr lang="en-US"/>
            <a:t>2. Water pump activation works as expected, and the system operates seamlessly.</a:t>
          </a:r>
        </a:p>
      </dgm:t>
    </dgm:pt>
    <dgm:pt modelId="{A36D1A42-FE6D-4243-A0CE-ED8EB8AFE323}" type="parTrans" cxnId="{260D3316-E8AC-423B-84FD-5E0872CA413B}">
      <dgm:prSet/>
      <dgm:spPr/>
      <dgm:t>
        <a:bodyPr/>
        <a:lstStyle/>
        <a:p>
          <a:endParaRPr lang="en-US"/>
        </a:p>
      </dgm:t>
    </dgm:pt>
    <dgm:pt modelId="{B0179802-FCFD-4D49-BF3F-57F028D6C7B6}" type="sibTrans" cxnId="{260D3316-E8AC-423B-84FD-5E0872CA413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D82F7E2-173D-4840-86A4-6B583E7C39F2}">
      <dgm:prSet/>
      <dgm:spPr/>
      <dgm:t>
        <a:bodyPr/>
        <a:lstStyle/>
        <a:p>
          <a:r>
            <a:rPr lang="en-US"/>
            <a:t>3. Blynk app notifications are timely and informative.</a:t>
          </a:r>
        </a:p>
      </dgm:t>
    </dgm:pt>
    <dgm:pt modelId="{C87549EE-37A4-472D-BB93-725426D39A95}" type="parTrans" cxnId="{99FD42E4-0BE7-4E81-A813-F0C8699A39C6}">
      <dgm:prSet/>
      <dgm:spPr/>
      <dgm:t>
        <a:bodyPr/>
        <a:lstStyle/>
        <a:p>
          <a:endParaRPr lang="en-US"/>
        </a:p>
      </dgm:t>
    </dgm:pt>
    <dgm:pt modelId="{6E0B52CE-2333-403D-8BF7-730494965609}" type="sibTrans" cxnId="{99FD42E4-0BE7-4E81-A813-F0C8699A39C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B357674-FF8E-45C2-8CCE-E091310DD64C}" type="pres">
      <dgm:prSet presAssocID="{BF03F709-BACF-44CA-AEEE-D8561C27024A}" presName="Name0" presStyleCnt="0">
        <dgm:presLayoutVars>
          <dgm:animLvl val="lvl"/>
          <dgm:resizeHandles val="exact"/>
        </dgm:presLayoutVars>
      </dgm:prSet>
      <dgm:spPr/>
    </dgm:pt>
    <dgm:pt modelId="{A60013BF-5EDB-4AD2-BF9B-579D523AD7E7}" type="pres">
      <dgm:prSet presAssocID="{C8DF6140-A7AF-4548-9AC0-26C01EB216D4}" presName="compositeNode" presStyleCnt="0">
        <dgm:presLayoutVars>
          <dgm:bulletEnabled val="1"/>
        </dgm:presLayoutVars>
      </dgm:prSet>
      <dgm:spPr/>
    </dgm:pt>
    <dgm:pt modelId="{2514F2E6-B733-40D2-8308-F0AF9D666396}" type="pres">
      <dgm:prSet presAssocID="{C8DF6140-A7AF-4548-9AC0-26C01EB216D4}" presName="bgRect" presStyleLbl="bgAccFollowNode1" presStyleIdx="0" presStyleCnt="4"/>
      <dgm:spPr/>
    </dgm:pt>
    <dgm:pt modelId="{3CEE9E1D-4FD0-4A5D-9DAF-E42C0067B619}" type="pres">
      <dgm:prSet presAssocID="{8A340DF0-F82D-40D3-B613-D9D979C2B3B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BD5F9C5-9557-4037-89D7-5F3AD288BFD8}" type="pres">
      <dgm:prSet presAssocID="{C8DF6140-A7AF-4548-9AC0-26C01EB216D4}" presName="bottomLine" presStyleLbl="alignNode1" presStyleIdx="1" presStyleCnt="8">
        <dgm:presLayoutVars/>
      </dgm:prSet>
      <dgm:spPr/>
    </dgm:pt>
    <dgm:pt modelId="{86592FE8-E6D4-463E-986A-979FBEA64691}" type="pres">
      <dgm:prSet presAssocID="{C8DF6140-A7AF-4548-9AC0-26C01EB216D4}" presName="nodeText" presStyleLbl="bgAccFollowNode1" presStyleIdx="0" presStyleCnt="4">
        <dgm:presLayoutVars>
          <dgm:bulletEnabled val="1"/>
        </dgm:presLayoutVars>
      </dgm:prSet>
      <dgm:spPr/>
    </dgm:pt>
    <dgm:pt modelId="{96BE63A3-6271-4224-B522-CC83CF99E258}" type="pres">
      <dgm:prSet presAssocID="{8A340DF0-F82D-40D3-B613-D9D979C2B3B2}" presName="sibTrans" presStyleCnt="0"/>
      <dgm:spPr/>
    </dgm:pt>
    <dgm:pt modelId="{511CD3D4-7998-4164-86CC-5B2B9F0AEF6D}" type="pres">
      <dgm:prSet presAssocID="{D5BCE69F-0F82-4975-852C-1BC5891B454B}" presName="compositeNode" presStyleCnt="0">
        <dgm:presLayoutVars>
          <dgm:bulletEnabled val="1"/>
        </dgm:presLayoutVars>
      </dgm:prSet>
      <dgm:spPr/>
    </dgm:pt>
    <dgm:pt modelId="{7296F5E2-95EA-42EC-9D4D-1CD7E60FA6F9}" type="pres">
      <dgm:prSet presAssocID="{D5BCE69F-0F82-4975-852C-1BC5891B454B}" presName="bgRect" presStyleLbl="bgAccFollowNode1" presStyleIdx="1" presStyleCnt="4"/>
      <dgm:spPr/>
    </dgm:pt>
    <dgm:pt modelId="{7BB6B631-9681-42B3-8BDF-41787C963AA6}" type="pres">
      <dgm:prSet presAssocID="{75381575-8C21-4A0B-A53C-4D855CE3DB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9BE3D9F-7999-4B2A-A587-ACFFE27E8265}" type="pres">
      <dgm:prSet presAssocID="{D5BCE69F-0F82-4975-852C-1BC5891B454B}" presName="bottomLine" presStyleLbl="alignNode1" presStyleIdx="3" presStyleCnt="8">
        <dgm:presLayoutVars/>
      </dgm:prSet>
      <dgm:spPr/>
    </dgm:pt>
    <dgm:pt modelId="{23720238-FC1A-4FBD-8508-A9E3128D2BD5}" type="pres">
      <dgm:prSet presAssocID="{D5BCE69F-0F82-4975-852C-1BC5891B454B}" presName="nodeText" presStyleLbl="bgAccFollowNode1" presStyleIdx="1" presStyleCnt="4">
        <dgm:presLayoutVars>
          <dgm:bulletEnabled val="1"/>
        </dgm:presLayoutVars>
      </dgm:prSet>
      <dgm:spPr/>
    </dgm:pt>
    <dgm:pt modelId="{262A0733-41A1-41BA-BA2F-92B161010517}" type="pres">
      <dgm:prSet presAssocID="{75381575-8C21-4A0B-A53C-4D855CE3DB55}" presName="sibTrans" presStyleCnt="0"/>
      <dgm:spPr/>
    </dgm:pt>
    <dgm:pt modelId="{1E182379-2F84-493D-B65C-FDDCAFD3CC98}" type="pres">
      <dgm:prSet presAssocID="{BE3B9BE2-4AF5-4209-AF86-1A730DF8624E}" presName="compositeNode" presStyleCnt="0">
        <dgm:presLayoutVars>
          <dgm:bulletEnabled val="1"/>
        </dgm:presLayoutVars>
      </dgm:prSet>
      <dgm:spPr/>
    </dgm:pt>
    <dgm:pt modelId="{2228EA47-AE93-4459-8B19-DF30C61FFB8F}" type="pres">
      <dgm:prSet presAssocID="{BE3B9BE2-4AF5-4209-AF86-1A730DF8624E}" presName="bgRect" presStyleLbl="bgAccFollowNode1" presStyleIdx="2" presStyleCnt="4"/>
      <dgm:spPr/>
    </dgm:pt>
    <dgm:pt modelId="{57DCAD76-3317-410C-B3A8-080AF06BE6F2}" type="pres">
      <dgm:prSet presAssocID="{B0179802-FCFD-4D49-BF3F-57F028D6C7B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6C04D0A-5247-4161-891F-6F655262148D}" type="pres">
      <dgm:prSet presAssocID="{BE3B9BE2-4AF5-4209-AF86-1A730DF8624E}" presName="bottomLine" presStyleLbl="alignNode1" presStyleIdx="5" presStyleCnt="8">
        <dgm:presLayoutVars/>
      </dgm:prSet>
      <dgm:spPr/>
    </dgm:pt>
    <dgm:pt modelId="{7134EBFE-922A-46F2-A01D-EA451FF431A2}" type="pres">
      <dgm:prSet presAssocID="{BE3B9BE2-4AF5-4209-AF86-1A730DF8624E}" presName="nodeText" presStyleLbl="bgAccFollowNode1" presStyleIdx="2" presStyleCnt="4">
        <dgm:presLayoutVars>
          <dgm:bulletEnabled val="1"/>
        </dgm:presLayoutVars>
      </dgm:prSet>
      <dgm:spPr/>
    </dgm:pt>
    <dgm:pt modelId="{52FBFCAA-D6BD-48D9-9823-F4EFE17196DA}" type="pres">
      <dgm:prSet presAssocID="{B0179802-FCFD-4D49-BF3F-57F028D6C7B6}" presName="sibTrans" presStyleCnt="0"/>
      <dgm:spPr/>
    </dgm:pt>
    <dgm:pt modelId="{8217850F-5F16-4ED2-ACCD-62E30EF8BA74}" type="pres">
      <dgm:prSet presAssocID="{3D82F7E2-173D-4840-86A4-6B583E7C39F2}" presName="compositeNode" presStyleCnt="0">
        <dgm:presLayoutVars>
          <dgm:bulletEnabled val="1"/>
        </dgm:presLayoutVars>
      </dgm:prSet>
      <dgm:spPr/>
    </dgm:pt>
    <dgm:pt modelId="{DFE4AC15-5664-4BFC-91FD-B55D901136F9}" type="pres">
      <dgm:prSet presAssocID="{3D82F7E2-173D-4840-86A4-6B583E7C39F2}" presName="bgRect" presStyleLbl="bgAccFollowNode1" presStyleIdx="3" presStyleCnt="4"/>
      <dgm:spPr/>
    </dgm:pt>
    <dgm:pt modelId="{91BECA34-F0F6-4D55-8AC3-8B4D9E1EA083}" type="pres">
      <dgm:prSet presAssocID="{6E0B52CE-2333-403D-8BF7-73049496560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E706C86-C888-4006-B086-E5949A673943}" type="pres">
      <dgm:prSet presAssocID="{3D82F7E2-173D-4840-86A4-6B583E7C39F2}" presName="bottomLine" presStyleLbl="alignNode1" presStyleIdx="7" presStyleCnt="8">
        <dgm:presLayoutVars/>
      </dgm:prSet>
      <dgm:spPr/>
    </dgm:pt>
    <dgm:pt modelId="{D680CF1D-C0A3-49FF-9E34-15B0662BE5C9}" type="pres">
      <dgm:prSet presAssocID="{3D82F7E2-173D-4840-86A4-6B583E7C39F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B2D5504-D0D9-4A14-8E9D-816502A188F5}" type="presOf" srcId="{B0179802-FCFD-4D49-BF3F-57F028D6C7B6}" destId="{57DCAD76-3317-410C-B3A8-080AF06BE6F2}" srcOrd="0" destOrd="0" presId="urn:microsoft.com/office/officeart/2016/7/layout/BasicLinearProcessNumbered"/>
    <dgm:cxn modelId="{260D3316-E8AC-423B-84FD-5E0872CA413B}" srcId="{BF03F709-BACF-44CA-AEEE-D8561C27024A}" destId="{BE3B9BE2-4AF5-4209-AF86-1A730DF8624E}" srcOrd="2" destOrd="0" parTransId="{A36D1A42-FE6D-4243-A0CE-ED8EB8AFE323}" sibTransId="{B0179802-FCFD-4D49-BF3F-57F028D6C7B6}"/>
    <dgm:cxn modelId="{9C9BA240-AB83-461E-ABED-7F12F8C1D55E}" type="presOf" srcId="{BE3B9BE2-4AF5-4209-AF86-1A730DF8624E}" destId="{7134EBFE-922A-46F2-A01D-EA451FF431A2}" srcOrd="1" destOrd="0" presId="urn:microsoft.com/office/officeart/2016/7/layout/BasicLinearProcessNumbered"/>
    <dgm:cxn modelId="{1BB78147-F61E-4023-9459-55E22236F2B6}" type="presOf" srcId="{D5BCE69F-0F82-4975-852C-1BC5891B454B}" destId="{7296F5E2-95EA-42EC-9D4D-1CD7E60FA6F9}" srcOrd="0" destOrd="0" presId="urn:microsoft.com/office/officeart/2016/7/layout/BasicLinearProcessNumbered"/>
    <dgm:cxn modelId="{E1498D68-F6DB-421A-9215-E7DFB20CF2A8}" type="presOf" srcId="{8A340DF0-F82D-40D3-B613-D9D979C2B3B2}" destId="{3CEE9E1D-4FD0-4A5D-9DAF-E42C0067B619}" srcOrd="0" destOrd="0" presId="urn:microsoft.com/office/officeart/2016/7/layout/BasicLinearProcessNumbered"/>
    <dgm:cxn modelId="{4B9F016B-C765-42B1-B1EF-F6F3C2C7D3C7}" srcId="{BF03F709-BACF-44CA-AEEE-D8561C27024A}" destId="{D5BCE69F-0F82-4975-852C-1BC5891B454B}" srcOrd="1" destOrd="0" parTransId="{D646B5C6-0F20-4964-AC24-159B2523A027}" sibTransId="{75381575-8C21-4A0B-A53C-4D855CE3DB55}"/>
    <dgm:cxn modelId="{1F7CD872-E7B2-4088-BE7E-9C817D6F1175}" type="presOf" srcId="{BE3B9BE2-4AF5-4209-AF86-1A730DF8624E}" destId="{2228EA47-AE93-4459-8B19-DF30C61FFB8F}" srcOrd="0" destOrd="0" presId="urn:microsoft.com/office/officeart/2016/7/layout/BasicLinearProcessNumbered"/>
    <dgm:cxn modelId="{210E5893-58E2-4A55-A10B-F51EB52D2699}" type="presOf" srcId="{3D82F7E2-173D-4840-86A4-6B583E7C39F2}" destId="{DFE4AC15-5664-4BFC-91FD-B55D901136F9}" srcOrd="0" destOrd="0" presId="urn:microsoft.com/office/officeart/2016/7/layout/BasicLinearProcessNumbered"/>
    <dgm:cxn modelId="{B6A7569D-96A1-4C3B-A2E5-A7A4A96BA5F5}" type="presOf" srcId="{C8DF6140-A7AF-4548-9AC0-26C01EB216D4}" destId="{86592FE8-E6D4-463E-986A-979FBEA64691}" srcOrd="1" destOrd="0" presId="urn:microsoft.com/office/officeart/2016/7/layout/BasicLinearProcessNumbered"/>
    <dgm:cxn modelId="{A23B76A9-AF23-43A6-A57E-9495868DF1F3}" srcId="{BF03F709-BACF-44CA-AEEE-D8561C27024A}" destId="{C8DF6140-A7AF-4548-9AC0-26C01EB216D4}" srcOrd="0" destOrd="0" parTransId="{3EFB1AB2-ECE5-48E9-8549-8324A5220546}" sibTransId="{8A340DF0-F82D-40D3-B613-D9D979C2B3B2}"/>
    <dgm:cxn modelId="{40110EC3-CDB6-4938-8E84-B64A6BB722B3}" type="presOf" srcId="{D5BCE69F-0F82-4975-852C-1BC5891B454B}" destId="{23720238-FC1A-4FBD-8508-A9E3128D2BD5}" srcOrd="1" destOrd="0" presId="urn:microsoft.com/office/officeart/2016/7/layout/BasicLinearProcessNumbered"/>
    <dgm:cxn modelId="{B27452D3-FB6C-4FAF-B5C8-4ADCA17D1EFA}" type="presOf" srcId="{75381575-8C21-4A0B-A53C-4D855CE3DB55}" destId="{7BB6B631-9681-42B3-8BDF-41787C963AA6}" srcOrd="0" destOrd="0" presId="urn:microsoft.com/office/officeart/2016/7/layout/BasicLinearProcessNumbered"/>
    <dgm:cxn modelId="{C26F70D9-8112-4604-9A89-1395B34F0D84}" type="presOf" srcId="{6E0B52CE-2333-403D-8BF7-730494965609}" destId="{91BECA34-F0F6-4D55-8AC3-8B4D9E1EA083}" srcOrd="0" destOrd="0" presId="urn:microsoft.com/office/officeart/2016/7/layout/BasicLinearProcessNumbered"/>
    <dgm:cxn modelId="{788614DF-9176-4974-827B-12CB97E5385F}" type="presOf" srcId="{C8DF6140-A7AF-4548-9AC0-26C01EB216D4}" destId="{2514F2E6-B733-40D2-8308-F0AF9D666396}" srcOrd="0" destOrd="0" presId="urn:microsoft.com/office/officeart/2016/7/layout/BasicLinearProcessNumbered"/>
    <dgm:cxn modelId="{99FD42E4-0BE7-4E81-A813-F0C8699A39C6}" srcId="{BF03F709-BACF-44CA-AEEE-D8561C27024A}" destId="{3D82F7E2-173D-4840-86A4-6B583E7C39F2}" srcOrd="3" destOrd="0" parTransId="{C87549EE-37A4-472D-BB93-725426D39A95}" sibTransId="{6E0B52CE-2333-403D-8BF7-730494965609}"/>
    <dgm:cxn modelId="{7643B8E7-F651-41F3-8F66-56C66A70C0F8}" type="presOf" srcId="{3D82F7E2-173D-4840-86A4-6B583E7C39F2}" destId="{D680CF1D-C0A3-49FF-9E34-15B0662BE5C9}" srcOrd="1" destOrd="0" presId="urn:microsoft.com/office/officeart/2016/7/layout/BasicLinearProcessNumbered"/>
    <dgm:cxn modelId="{08CA7AFA-CDD5-4616-95C9-9459BC0169D4}" type="presOf" srcId="{BF03F709-BACF-44CA-AEEE-D8561C27024A}" destId="{8B357674-FF8E-45C2-8CCE-E091310DD64C}" srcOrd="0" destOrd="0" presId="urn:microsoft.com/office/officeart/2016/7/layout/BasicLinearProcessNumbered"/>
    <dgm:cxn modelId="{1874B657-4149-4D7E-BAD5-498D2AF53BFE}" type="presParOf" srcId="{8B357674-FF8E-45C2-8CCE-E091310DD64C}" destId="{A60013BF-5EDB-4AD2-BF9B-579D523AD7E7}" srcOrd="0" destOrd="0" presId="urn:microsoft.com/office/officeart/2016/7/layout/BasicLinearProcessNumbered"/>
    <dgm:cxn modelId="{445E6E5A-C9B5-4FD9-8D7A-5FD870428418}" type="presParOf" srcId="{A60013BF-5EDB-4AD2-BF9B-579D523AD7E7}" destId="{2514F2E6-B733-40D2-8308-F0AF9D666396}" srcOrd="0" destOrd="0" presId="urn:microsoft.com/office/officeart/2016/7/layout/BasicLinearProcessNumbered"/>
    <dgm:cxn modelId="{C0E9326B-1907-4218-B364-9370292198ED}" type="presParOf" srcId="{A60013BF-5EDB-4AD2-BF9B-579D523AD7E7}" destId="{3CEE9E1D-4FD0-4A5D-9DAF-E42C0067B619}" srcOrd="1" destOrd="0" presId="urn:microsoft.com/office/officeart/2016/7/layout/BasicLinearProcessNumbered"/>
    <dgm:cxn modelId="{237A8008-D45E-415F-B545-64A029EDEFAE}" type="presParOf" srcId="{A60013BF-5EDB-4AD2-BF9B-579D523AD7E7}" destId="{8BD5F9C5-9557-4037-89D7-5F3AD288BFD8}" srcOrd="2" destOrd="0" presId="urn:microsoft.com/office/officeart/2016/7/layout/BasicLinearProcessNumbered"/>
    <dgm:cxn modelId="{791FE140-F754-4A75-A2DA-F2D473F867EF}" type="presParOf" srcId="{A60013BF-5EDB-4AD2-BF9B-579D523AD7E7}" destId="{86592FE8-E6D4-463E-986A-979FBEA64691}" srcOrd="3" destOrd="0" presId="urn:microsoft.com/office/officeart/2016/7/layout/BasicLinearProcessNumbered"/>
    <dgm:cxn modelId="{9695E7AF-81C3-4BB5-8101-60490A2B60E6}" type="presParOf" srcId="{8B357674-FF8E-45C2-8CCE-E091310DD64C}" destId="{96BE63A3-6271-4224-B522-CC83CF99E258}" srcOrd="1" destOrd="0" presId="urn:microsoft.com/office/officeart/2016/7/layout/BasicLinearProcessNumbered"/>
    <dgm:cxn modelId="{629BEB93-5635-49E2-8B70-80412789EED4}" type="presParOf" srcId="{8B357674-FF8E-45C2-8CCE-E091310DD64C}" destId="{511CD3D4-7998-4164-86CC-5B2B9F0AEF6D}" srcOrd="2" destOrd="0" presId="urn:microsoft.com/office/officeart/2016/7/layout/BasicLinearProcessNumbered"/>
    <dgm:cxn modelId="{8251DE88-C427-4CCA-9ECD-8BA141084D3B}" type="presParOf" srcId="{511CD3D4-7998-4164-86CC-5B2B9F0AEF6D}" destId="{7296F5E2-95EA-42EC-9D4D-1CD7E60FA6F9}" srcOrd="0" destOrd="0" presId="urn:microsoft.com/office/officeart/2016/7/layout/BasicLinearProcessNumbered"/>
    <dgm:cxn modelId="{0019E505-7DC9-4233-B9C1-940CE125DF8F}" type="presParOf" srcId="{511CD3D4-7998-4164-86CC-5B2B9F0AEF6D}" destId="{7BB6B631-9681-42B3-8BDF-41787C963AA6}" srcOrd="1" destOrd="0" presId="urn:microsoft.com/office/officeart/2016/7/layout/BasicLinearProcessNumbered"/>
    <dgm:cxn modelId="{F65ABB80-36A0-43EB-9845-301CB0B012F5}" type="presParOf" srcId="{511CD3D4-7998-4164-86CC-5B2B9F0AEF6D}" destId="{49BE3D9F-7999-4B2A-A587-ACFFE27E8265}" srcOrd="2" destOrd="0" presId="urn:microsoft.com/office/officeart/2016/7/layout/BasicLinearProcessNumbered"/>
    <dgm:cxn modelId="{2B1FBB48-F8C9-4FBF-A469-07372F3A7072}" type="presParOf" srcId="{511CD3D4-7998-4164-86CC-5B2B9F0AEF6D}" destId="{23720238-FC1A-4FBD-8508-A9E3128D2BD5}" srcOrd="3" destOrd="0" presId="urn:microsoft.com/office/officeart/2016/7/layout/BasicLinearProcessNumbered"/>
    <dgm:cxn modelId="{30DF8F4B-15BE-4F66-91C2-38C54C642027}" type="presParOf" srcId="{8B357674-FF8E-45C2-8CCE-E091310DD64C}" destId="{262A0733-41A1-41BA-BA2F-92B161010517}" srcOrd="3" destOrd="0" presId="urn:microsoft.com/office/officeart/2016/7/layout/BasicLinearProcessNumbered"/>
    <dgm:cxn modelId="{AE62EF5C-F207-4585-831F-AD5DB25D6487}" type="presParOf" srcId="{8B357674-FF8E-45C2-8CCE-E091310DD64C}" destId="{1E182379-2F84-493D-B65C-FDDCAFD3CC98}" srcOrd="4" destOrd="0" presId="urn:microsoft.com/office/officeart/2016/7/layout/BasicLinearProcessNumbered"/>
    <dgm:cxn modelId="{37293CD8-0F29-47B6-8B0F-AB7C937C6600}" type="presParOf" srcId="{1E182379-2F84-493D-B65C-FDDCAFD3CC98}" destId="{2228EA47-AE93-4459-8B19-DF30C61FFB8F}" srcOrd="0" destOrd="0" presId="urn:microsoft.com/office/officeart/2016/7/layout/BasicLinearProcessNumbered"/>
    <dgm:cxn modelId="{C7950FB1-0AB2-4068-BE7F-26FA72C50BEF}" type="presParOf" srcId="{1E182379-2F84-493D-B65C-FDDCAFD3CC98}" destId="{57DCAD76-3317-410C-B3A8-080AF06BE6F2}" srcOrd="1" destOrd="0" presId="urn:microsoft.com/office/officeart/2016/7/layout/BasicLinearProcessNumbered"/>
    <dgm:cxn modelId="{6A1B911F-79EF-4D44-BE34-B510752AB06E}" type="presParOf" srcId="{1E182379-2F84-493D-B65C-FDDCAFD3CC98}" destId="{86C04D0A-5247-4161-891F-6F655262148D}" srcOrd="2" destOrd="0" presId="urn:microsoft.com/office/officeart/2016/7/layout/BasicLinearProcessNumbered"/>
    <dgm:cxn modelId="{18D15D29-E617-47F7-8564-A72687D17A96}" type="presParOf" srcId="{1E182379-2F84-493D-B65C-FDDCAFD3CC98}" destId="{7134EBFE-922A-46F2-A01D-EA451FF431A2}" srcOrd="3" destOrd="0" presId="urn:microsoft.com/office/officeart/2016/7/layout/BasicLinearProcessNumbered"/>
    <dgm:cxn modelId="{04E0BBD3-6BB7-4241-AEF9-1E34B0D7AF7F}" type="presParOf" srcId="{8B357674-FF8E-45C2-8CCE-E091310DD64C}" destId="{52FBFCAA-D6BD-48D9-9823-F4EFE17196DA}" srcOrd="5" destOrd="0" presId="urn:microsoft.com/office/officeart/2016/7/layout/BasicLinearProcessNumbered"/>
    <dgm:cxn modelId="{8218F2C4-F99B-47D2-84AA-EC18970F3DA1}" type="presParOf" srcId="{8B357674-FF8E-45C2-8CCE-E091310DD64C}" destId="{8217850F-5F16-4ED2-ACCD-62E30EF8BA74}" srcOrd="6" destOrd="0" presId="urn:microsoft.com/office/officeart/2016/7/layout/BasicLinearProcessNumbered"/>
    <dgm:cxn modelId="{154EB174-7417-4666-AB75-D1325B1D9F73}" type="presParOf" srcId="{8217850F-5F16-4ED2-ACCD-62E30EF8BA74}" destId="{DFE4AC15-5664-4BFC-91FD-B55D901136F9}" srcOrd="0" destOrd="0" presId="urn:microsoft.com/office/officeart/2016/7/layout/BasicLinearProcessNumbered"/>
    <dgm:cxn modelId="{4DCF8C60-4274-493D-B0F0-427D5695042C}" type="presParOf" srcId="{8217850F-5F16-4ED2-ACCD-62E30EF8BA74}" destId="{91BECA34-F0F6-4D55-8AC3-8B4D9E1EA083}" srcOrd="1" destOrd="0" presId="urn:microsoft.com/office/officeart/2016/7/layout/BasicLinearProcessNumbered"/>
    <dgm:cxn modelId="{B1990723-DB40-4392-819A-96914786C2F8}" type="presParOf" srcId="{8217850F-5F16-4ED2-ACCD-62E30EF8BA74}" destId="{3E706C86-C888-4006-B086-E5949A673943}" srcOrd="2" destOrd="0" presId="urn:microsoft.com/office/officeart/2016/7/layout/BasicLinearProcessNumbered"/>
    <dgm:cxn modelId="{D2698C28-3E5C-4FBF-81ED-5BFC8802DA5B}" type="presParOf" srcId="{8217850F-5F16-4ED2-ACCD-62E30EF8BA74}" destId="{D680CF1D-C0A3-49FF-9E34-15B0662BE5C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21F8B0-3C80-4B94-B281-6AAF2C74F3E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E6D1B3-18C9-4F85-B2EA-D8180F47D493}">
      <dgm:prSet/>
      <dgm:spPr/>
      <dgm:t>
        <a:bodyPr/>
        <a:lstStyle/>
        <a:p>
          <a:r>
            <a:rPr lang="en-GB"/>
            <a:t>This project demonstrates a reliable, real-time fire and smoke detection system.</a:t>
          </a:r>
          <a:endParaRPr lang="en-US"/>
        </a:p>
      </dgm:t>
    </dgm:pt>
    <dgm:pt modelId="{29B9FA6E-C402-4321-A2EC-598E700AD6E8}" type="parTrans" cxnId="{F9839965-3A09-4A0C-B08B-830DB7E62CD2}">
      <dgm:prSet/>
      <dgm:spPr/>
      <dgm:t>
        <a:bodyPr/>
        <a:lstStyle/>
        <a:p>
          <a:endParaRPr lang="en-US"/>
        </a:p>
      </dgm:t>
    </dgm:pt>
    <dgm:pt modelId="{21F727EA-2410-4337-A80C-EF21D531FE7A}" type="sibTrans" cxnId="{F9839965-3A09-4A0C-B08B-830DB7E62CD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2CAEA7A-C252-4AE1-9164-AFC8B1CCF2DE}">
      <dgm:prSet/>
      <dgm:spPr/>
      <dgm:t>
        <a:bodyPr/>
        <a:lstStyle/>
        <a:p>
          <a:r>
            <a:rPr lang="en-GB"/>
            <a:t>It integrates sensors with IoT technologies and a mobile app for remote monitoring.</a:t>
          </a:r>
          <a:endParaRPr lang="en-US"/>
        </a:p>
      </dgm:t>
    </dgm:pt>
    <dgm:pt modelId="{6BA18617-D2C1-41B5-94F8-0A87FECC3557}" type="parTrans" cxnId="{8A48E871-C28E-43C9-925E-026D6C327CD8}">
      <dgm:prSet/>
      <dgm:spPr/>
      <dgm:t>
        <a:bodyPr/>
        <a:lstStyle/>
        <a:p>
          <a:endParaRPr lang="en-US"/>
        </a:p>
      </dgm:t>
    </dgm:pt>
    <dgm:pt modelId="{CE2B037E-8BCA-4909-ACE4-1AF9E185A99F}" type="sibTrans" cxnId="{8A48E871-C28E-43C9-925E-026D6C327CD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35E2D6D-5A9A-463F-B200-3680402DA397}">
      <dgm:prSet/>
      <dgm:spPr/>
      <dgm:t>
        <a:bodyPr/>
        <a:lstStyle/>
        <a:p>
          <a:r>
            <a:rPr lang="en-GB"/>
            <a:t>Future work will focus on integrating AI-based detection systems for further enhancement.</a:t>
          </a:r>
          <a:endParaRPr lang="en-US"/>
        </a:p>
      </dgm:t>
    </dgm:pt>
    <dgm:pt modelId="{684E53E0-EBE5-42B1-AB3F-0FD136326273}" type="parTrans" cxnId="{48E83E2C-8A61-4571-8F0A-B6F25552305C}">
      <dgm:prSet/>
      <dgm:spPr/>
      <dgm:t>
        <a:bodyPr/>
        <a:lstStyle/>
        <a:p>
          <a:endParaRPr lang="en-US"/>
        </a:p>
      </dgm:t>
    </dgm:pt>
    <dgm:pt modelId="{86F7AC3F-155D-4FC5-A517-245A8A2B8184}" type="sibTrans" cxnId="{48E83E2C-8A61-4571-8F0A-B6F25552305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50B2213-6EC5-4304-8BF9-2A5164BF4B2F}" type="pres">
      <dgm:prSet presAssocID="{8721F8B0-3C80-4B94-B281-6AAF2C74F3EF}" presName="Name0" presStyleCnt="0">
        <dgm:presLayoutVars>
          <dgm:animLvl val="lvl"/>
          <dgm:resizeHandles val="exact"/>
        </dgm:presLayoutVars>
      </dgm:prSet>
      <dgm:spPr/>
    </dgm:pt>
    <dgm:pt modelId="{31D4FAC4-F855-4F94-9357-0849B94BBAD5}" type="pres">
      <dgm:prSet presAssocID="{51E6D1B3-18C9-4F85-B2EA-D8180F47D493}" presName="compositeNode" presStyleCnt="0">
        <dgm:presLayoutVars>
          <dgm:bulletEnabled val="1"/>
        </dgm:presLayoutVars>
      </dgm:prSet>
      <dgm:spPr/>
    </dgm:pt>
    <dgm:pt modelId="{31C57BA7-F8E9-4565-A1AD-4E2D9A05544D}" type="pres">
      <dgm:prSet presAssocID="{51E6D1B3-18C9-4F85-B2EA-D8180F47D493}" presName="bgRect" presStyleLbl="bgAccFollowNode1" presStyleIdx="0" presStyleCnt="3"/>
      <dgm:spPr/>
    </dgm:pt>
    <dgm:pt modelId="{2EEDB187-3422-426B-9E04-24168532B9A2}" type="pres">
      <dgm:prSet presAssocID="{21F727EA-2410-4337-A80C-EF21D531FE7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47BC988-FBEE-4EBC-8C55-0EBF26B0B166}" type="pres">
      <dgm:prSet presAssocID="{51E6D1B3-18C9-4F85-B2EA-D8180F47D493}" presName="bottomLine" presStyleLbl="alignNode1" presStyleIdx="1" presStyleCnt="6">
        <dgm:presLayoutVars/>
      </dgm:prSet>
      <dgm:spPr/>
    </dgm:pt>
    <dgm:pt modelId="{B432B46A-7B9E-480F-8024-A24B5587B185}" type="pres">
      <dgm:prSet presAssocID="{51E6D1B3-18C9-4F85-B2EA-D8180F47D493}" presName="nodeText" presStyleLbl="bgAccFollowNode1" presStyleIdx="0" presStyleCnt="3">
        <dgm:presLayoutVars>
          <dgm:bulletEnabled val="1"/>
        </dgm:presLayoutVars>
      </dgm:prSet>
      <dgm:spPr/>
    </dgm:pt>
    <dgm:pt modelId="{31EF58A7-7913-4C76-92CE-550CAC7D023D}" type="pres">
      <dgm:prSet presAssocID="{21F727EA-2410-4337-A80C-EF21D531FE7A}" presName="sibTrans" presStyleCnt="0"/>
      <dgm:spPr/>
    </dgm:pt>
    <dgm:pt modelId="{8B965D51-C824-4C83-ADF5-25843832DA22}" type="pres">
      <dgm:prSet presAssocID="{B2CAEA7A-C252-4AE1-9164-AFC8B1CCF2DE}" presName="compositeNode" presStyleCnt="0">
        <dgm:presLayoutVars>
          <dgm:bulletEnabled val="1"/>
        </dgm:presLayoutVars>
      </dgm:prSet>
      <dgm:spPr/>
    </dgm:pt>
    <dgm:pt modelId="{E77FDDBB-5220-4C58-B8CE-A35C7AAE6B78}" type="pres">
      <dgm:prSet presAssocID="{B2CAEA7A-C252-4AE1-9164-AFC8B1CCF2DE}" presName="bgRect" presStyleLbl="bgAccFollowNode1" presStyleIdx="1" presStyleCnt="3"/>
      <dgm:spPr/>
    </dgm:pt>
    <dgm:pt modelId="{CFBB4983-E9EF-46B7-9432-7235A963A83C}" type="pres">
      <dgm:prSet presAssocID="{CE2B037E-8BCA-4909-ACE4-1AF9E185A99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EBAFFCF-1E14-4DDA-8E47-8B6E2BD7756F}" type="pres">
      <dgm:prSet presAssocID="{B2CAEA7A-C252-4AE1-9164-AFC8B1CCF2DE}" presName="bottomLine" presStyleLbl="alignNode1" presStyleIdx="3" presStyleCnt="6">
        <dgm:presLayoutVars/>
      </dgm:prSet>
      <dgm:spPr/>
    </dgm:pt>
    <dgm:pt modelId="{BF9DED94-751D-494F-B21D-14E428CF1D9F}" type="pres">
      <dgm:prSet presAssocID="{B2CAEA7A-C252-4AE1-9164-AFC8B1CCF2DE}" presName="nodeText" presStyleLbl="bgAccFollowNode1" presStyleIdx="1" presStyleCnt="3">
        <dgm:presLayoutVars>
          <dgm:bulletEnabled val="1"/>
        </dgm:presLayoutVars>
      </dgm:prSet>
      <dgm:spPr/>
    </dgm:pt>
    <dgm:pt modelId="{B229B5C3-1C39-4CB2-AC62-9B9A943C72F1}" type="pres">
      <dgm:prSet presAssocID="{CE2B037E-8BCA-4909-ACE4-1AF9E185A99F}" presName="sibTrans" presStyleCnt="0"/>
      <dgm:spPr/>
    </dgm:pt>
    <dgm:pt modelId="{2B3B9072-576E-4E0F-8436-ACBD66324895}" type="pres">
      <dgm:prSet presAssocID="{935E2D6D-5A9A-463F-B200-3680402DA397}" presName="compositeNode" presStyleCnt="0">
        <dgm:presLayoutVars>
          <dgm:bulletEnabled val="1"/>
        </dgm:presLayoutVars>
      </dgm:prSet>
      <dgm:spPr/>
    </dgm:pt>
    <dgm:pt modelId="{088988EA-4001-4B08-AD75-EAE961E3AEF3}" type="pres">
      <dgm:prSet presAssocID="{935E2D6D-5A9A-463F-B200-3680402DA397}" presName="bgRect" presStyleLbl="bgAccFollowNode1" presStyleIdx="2" presStyleCnt="3"/>
      <dgm:spPr/>
    </dgm:pt>
    <dgm:pt modelId="{52358353-FCC1-473A-A128-61B46FCF4B1C}" type="pres">
      <dgm:prSet presAssocID="{86F7AC3F-155D-4FC5-A517-245A8A2B818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65AE0FD-1418-4ABB-BBF2-01CB1B821723}" type="pres">
      <dgm:prSet presAssocID="{935E2D6D-5A9A-463F-B200-3680402DA397}" presName="bottomLine" presStyleLbl="alignNode1" presStyleIdx="5" presStyleCnt="6">
        <dgm:presLayoutVars/>
      </dgm:prSet>
      <dgm:spPr/>
    </dgm:pt>
    <dgm:pt modelId="{04BC1DC6-3DAF-42C5-9DDF-3A1E1D3B9ACF}" type="pres">
      <dgm:prSet presAssocID="{935E2D6D-5A9A-463F-B200-3680402DA39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9B2B109-EE3A-4396-BC86-5DE47E1E8237}" type="presOf" srcId="{935E2D6D-5A9A-463F-B200-3680402DA397}" destId="{04BC1DC6-3DAF-42C5-9DDF-3A1E1D3B9ACF}" srcOrd="1" destOrd="0" presId="urn:microsoft.com/office/officeart/2016/7/layout/BasicLinearProcessNumbered"/>
    <dgm:cxn modelId="{D6D63224-4473-4A90-A9C0-084636C4C33B}" type="presOf" srcId="{B2CAEA7A-C252-4AE1-9164-AFC8B1CCF2DE}" destId="{BF9DED94-751D-494F-B21D-14E428CF1D9F}" srcOrd="1" destOrd="0" presId="urn:microsoft.com/office/officeart/2016/7/layout/BasicLinearProcessNumbered"/>
    <dgm:cxn modelId="{19E7A526-B222-4724-A045-0567363966A5}" type="presOf" srcId="{21F727EA-2410-4337-A80C-EF21D531FE7A}" destId="{2EEDB187-3422-426B-9E04-24168532B9A2}" srcOrd="0" destOrd="0" presId="urn:microsoft.com/office/officeart/2016/7/layout/BasicLinearProcessNumbered"/>
    <dgm:cxn modelId="{48E83E2C-8A61-4571-8F0A-B6F25552305C}" srcId="{8721F8B0-3C80-4B94-B281-6AAF2C74F3EF}" destId="{935E2D6D-5A9A-463F-B200-3680402DA397}" srcOrd="2" destOrd="0" parTransId="{684E53E0-EBE5-42B1-AB3F-0FD136326273}" sibTransId="{86F7AC3F-155D-4FC5-A517-245A8A2B8184}"/>
    <dgm:cxn modelId="{88B9E72E-F912-420A-AEF1-E8FB0816F7B1}" type="presOf" srcId="{935E2D6D-5A9A-463F-B200-3680402DA397}" destId="{088988EA-4001-4B08-AD75-EAE961E3AEF3}" srcOrd="0" destOrd="0" presId="urn:microsoft.com/office/officeart/2016/7/layout/BasicLinearProcessNumbered"/>
    <dgm:cxn modelId="{4CD9AE37-3B8D-4511-A70D-3601E119E579}" type="presOf" srcId="{B2CAEA7A-C252-4AE1-9164-AFC8B1CCF2DE}" destId="{E77FDDBB-5220-4C58-B8CE-A35C7AAE6B78}" srcOrd="0" destOrd="0" presId="urn:microsoft.com/office/officeart/2016/7/layout/BasicLinearProcessNumbered"/>
    <dgm:cxn modelId="{F9839965-3A09-4A0C-B08B-830DB7E62CD2}" srcId="{8721F8B0-3C80-4B94-B281-6AAF2C74F3EF}" destId="{51E6D1B3-18C9-4F85-B2EA-D8180F47D493}" srcOrd="0" destOrd="0" parTransId="{29B9FA6E-C402-4321-A2EC-598E700AD6E8}" sibTransId="{21F727EA-2410-4337-A80C-EF21D531FE7A}"/>
    <dgm:cxn modelId="{8A48E871-C28E-43C9-925E-026D6C327CD8}" srcId="{8721F8B0-3C80-4B94-B281-6AAF2C74F3EF}" destId="{B2CAEA7A-C252-4AE1-9164-AFC8B1CCF2DE}" srcOrd="1" destOrd="0" parTransId="{6BA18617-D2C1-41B5-94F8-0A87FECC3557}" sibTransId="{CE2B037E-8BCA-4909-ACE4-1AF9E185A99F}"/>
    <dgm:cxn modelId="{8BDF7CA5-0522-4B6F-8312-FC887827FB2F}" type="presOf" srcId="{8721F8B0-3C80-4B94-B281-6AAF2C74F3EF}" destId="{F50B2213-6EC5-4304-8BF9-2A5164BF4B2F}" srcOrd="0" destOrd="0" presId="urn:microsoft.com/office/officeart/2016/7/layout/BasicLinearProcessNumbered"/>
    <dgm:cxn modelId="{0C00DFC6-0402-4188-AED0-9D94FFCE1ADB}" type="presOf" srcId="{86F7AC3F-155D-4FC5-A517-245A8A2B8184}" destId="{52358353-FCC1-473A-A128-61B46FCF4B1C}" srcOrd="0" destOrd="0" presId="urn:microsoft.com/office/officeart/2016/7/layout/BasicLinearProcessNumbered"/>
    <dgm:cxn modelId="{B5DEAECE-59D4-4B8B-B922-35B4F7AD5303}" type="presOf" srcId="{51E6D1B3-18C9-4F85-B2EA-D8180F47D493}" destId="{B432B46A-7B9E-480F-8024-A24B5587B185}" srcOrd="1" destOrd="0" presId="urn:microsoft.com/office/officeart/2016/7/layout/BasicLinearProcessNumbered"/>
    <dgm:cxn modelId="{BD11E5D9-87A2-45CD-9B72-0EA8AF409509}" type="presOf" srcId="{CE2B037E-8BCA-4909-ACE4-1AF9E185A99F}" destId="{CFBB4983-E9EF-46B7-9432-7235A963A83C}" srcOrd="0" destOrd="0" presId="urn:microsoft.com/office/officeart/2016/7/layout/BasicLinearProcessNumbered"/>
    <dgm:cxn modelId="{A2D45AFF-1B96-4FE7-A8C5-623EDA6FA6B5}" type="presOf" srcId="{51E6D1B3-18C9-4F85-B2EA-D8180F47D493}" destId="{31C57BA7-F8E9-4565-A1AD-4E2D9A05544D}" srcOrd="0" destOrd="0" presId="urn:microsoft.com/office/officeart/2016/7/layout/BasicLinearProcessNumbered"/>
    <dgm:cxn modelId="{E2CD899F-86D4-4593-9A48-BE9DC2675946}" type="presParOf" srcId="{F50B2213-6EC5-4304-8BF9-2A5164BF4B2F}" destId="{31D4FAC4-F855-4F94-9357-0849B94BBAD5}" srcOrd="0" destOrd="0" presId="urn:microsoft.com/office/officeart/2016/7/layout/BasicLinearProcessNumbered"/>
    <dgm:cxn modelId="{CE2E6BEA-CBA9-4333-8046-5644A68CB799}" type="presParOf" srcId="{31D4FAC4-F855-4F94-9357-0849B94BBAD5}" destId="{31C57BA7-F8E9-4565-A1AD-4E2D9A05544D}" srcOrd="0" destOrd="0" presId="urn:microsoft.com/office/officeart/2016/7/layout/BasicLinearProcessNumbered"/>
    <dgm:cxn modelId="{B807A552-323B-42CC-8795-A900D9F1424B}" type="presParOf" srcId="{31D4FAC4-F855-4F94-9357-0849B94BBAD5}" destId="{2EEDB187-3422-426B-9E04-24168532B9A2}" srcOrd="1" destOrd="0" presId="urn:microsoft.com/office/officeart/2016/7/layout/BasicLinearProcessNumbered"/>
    <dgm:cxn modelId="{B4F822F4-523F-4123-9B4F-260B0547092F}" type="presParOf" srcId="{31D4FAC4-F855-4F94-9357-0849B94BBAD5}" destId="{847BC988-FBEE-4EBC-8C55-0EBF26B0B166}" srcOrd="2" destOrd="0" presId="urn:microsoft.com/office/officeart/2016/7/layout/BasicLinearProcessNumbered"/>
    <dgm:cxn modelId="{A8862766-EC7C-47A3-B478-52E56DEAEF29}" type="presParOf" srcId="{31D4FAC4-F855-4F94-9357-0849B94BBAD5}" destId="{B432B46A-7B9E-480F-8024-A24B5587B185}" srcOrd="3" destOrd="0" presId="urn:microsoft.com/office/officeart/2016/7/layout/BasicLinearProcessNumbered"/>
    <dgm:cxn modelId="{3833CD7B-64E7-4C91-A593-C3C4F12D86C2}" type="presParOf" srcId="{F50B2213-6EC5-4304-8BF9-2A5164BF4B2F}" destId="{31EF58A7-7913-4C76-92CE-550CAC7D023D}" srcOrd="1" destOrd="0" presId="urn:microsoft.com/office/officeart/2016/7/layout/BasicLinearProcessNumbered"/>
    <dgm:cxn modelId="{C8703764-2870-4D70-8BD8-CC6B3C903DF9}" type="presParOf" srcId="{F50B2213-6EC5-4304-8BF9-2A5164BF4B2F}" destId="{8B965D51-C824-4C83-ADF5-25843832DA22}" srcOrd="2" destOrd="0" presId="urn:microsoft.com/office/officeart/2016/7/layout/BasicLinearProcessNumbered"/>
    <dgm:cxn modelId="{4E1E0254-8704-4219-9E91-449C59B4E54A}" type="presParOf" srcId="{8B965D51-C824-4C83-ADF5-25843832DA22}" destId="{E77FDDBB-5220-4C58-B8CE-A35C7AAE6B78}" srcOrd="0" destOrd="0" presId="urn:microsoft.com/office/officeart/2016/7/layout/BasicLinearProcessNumbered"/>
    <dgm:cxn modelId="{6AC44D53-2496-493D-AA5D-6D4CA6239F25}" type="presParOf" srcId="{8B965D51-C824-4C83-ADF5-25843832DA22}" destId="{CFBB4983-E9EF-46B7-9432-7235A963A83C}" srcOrd="1" destOrd="0" presId="urn:microsoft.com/office/officeart/2016/7/layout/BasicLinearProcessNumbered"/>
    <dgm:cxn modelId="{536145D5-9F79-473C-92BC-3F202594A701}" type="presParOf" srcId="{8B965D51-C824-4C83-ADF5-25843832DA22}" destId="{AEBAFFCF-1E14-4DDA-8E47-8B6E2BD7756F}" srcOrd="2" destOrd="0" presId="urn:microsoft.com/office/officeart/2016/7/layout/BasicLinearProcessNumbered"/>
    <dgm:cxn modelId="{30CF1E01-C3FB-448F-99BA-6DCD5DCE7B28}" type="presParOf" srcId="{8B965D51-C824-4C83-ADF5-25843832DA22}" destId="{BF9DED94-751D-494F-B21D-14E428CF1D9F}" srcOrd="3" destOrd="0" presId="urn:microsoft.com/office/officeart/2016/7/layout/BasicLinearProcessNumbered"/>
    <dgm:cxn modelId="{28E1EE6B-D8E7-451C-85DA-22F881778BB0}" type="presParOf" srcId="{F50B2213-6EC5-4304-8BF9-2A5164BF4B2F}" destId="{B229B5C3-1C39-4CB2-AC62-9B9A943C72F1}" srcOrd="3" destOrd="0" presId="urn:microsoft.com/office/officeart/2016/7/layout/BasicLinearProcessNumbered"/>
    <dgm:cxn modelId="{625377A8-E0FF-419E-AC8F-DB19E735F7CC}" type="presParOf" srcId="{F50B2213-6EC5-4304-8BF9-2A5164BF4B2F}" destId="{2B3B9072-576E-4E0F-8436-ACBD66324895}" srcOrd="4" destOrd="0" presId="urn:microsoft.com/office/officeart/2016/7/layout/BasicLinearProcessNumbered"/>
    <dgm:cxn modelId="{03D8F625-ACC6-420F-BE23-6FE0D133C3A4}" type="presParOf" srcId="{2B3B9072-576E-4E0F-8436-ACBD66324895}" destId="{088988EA-4001-4B08-AD75-EAE961E3AEF3}" srcOrd="0" destOrd="0" presId="urn:microsoft.com/office/officeart/2016/7/layout/BasicLinearProcessNumbered"/>
    <dgm:cxn modelId="{3A12A7CB-7580-4567-8A82-CE196CAC49B1}" type="presParOf" srcId="{2B3B9072-576E-4E0F-8436-ACBD66324895}" destId="{52358353-FCC1-473A-A128-61B46FCF4B1C}" srcOrd="1" destOrd="0" presId="urn:microsoft.com/office/officeart/2016/7/layout/BasicLinearProcessNumbered"/>
    <dgm:cxn modelId="{569E0A8E-00BD-453C-99C5-3A67238A750A}" type="presParOf" srcId="{2B3B9072-576E-4E0F-8436-ACBD66324895}" destId="{865AE0FD-1418-4ABB-BBF2-01CB1B821723}" srcOrd="2" destOrd="0" presId="urn:microsoft.com/office/officeart/2016/7/layout/BasicLinearProcessNumbered"/>
    <dgm:cxn modelId="{FEE4C4D9-F190-441B-B2D3-ECF9F44D5B54}" type="presParOf" srcId="{2B3B9072-576E-4E0F-8436-ACBD66324895}" destId="{04BC1DC6-3DAF-42C5-9DDF-3A1E1D3B9AC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BE245C-6C81-4CA4-AA3C-BDD6E0C019B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18EF49-D014-4E66-99B2-E61212014E24}">
      <dgm:prSet/>
      <dgm:spPr/>
      <dgm:t>
        <a:bodyPr/>
        <a:lstStyle/>
        <a:p>
          <a:r>
            <a:rPr lang="en-US"/>
            <a:t>Adding</a:t>
          </a:r>
        </a:p>
      </dgm:t>
    </dgm:pt>
    <dgm:pt modelId="{A97D567B-E999-40BE-955D-1CBE05147E43}" type="parTrans" cxnId="{FC83CD97-9C97-42CA-8779-FC2872B88492}">
      <dgm:prSet/>
      <dgm:spPr/>
      <dgm:t>
        <a:bodyPr/>
        <a:lstStyle/>
        <a:p>
          <a:endParaRPr lang="en-US"/>
        </a:p>
      </dgm:t>
    </dgm:pt>
    <dgm:pt modelId="{6B6B0A1F-FF15-4927-BF4B-175A3742D75E}" type="sibTrans" cxnId="{FC83CD97-9C97-42CA-8779-FC2872B88492}">
      <dgm:prSet/>
      <dgm:spPr/>
      <dgm:t>
        <a:bodyPr/>
        <a:lstStyle/>
        <a:p>
          <a:endParaRPr lang="en-US"/>
        </a:p>
      </dgm:t>
    </dgm:pt>
    <dgm:pt modelId="{C5087373-EBBE-4C24-9D6D-69D1D826A461}">
      <dgm:prSet/>
      <dgm:spPr/>
      <dgm:t>
        <a:bodyPr/>
        <a:lstStyle/>
        <a:p>
          <a:r>
            <a:rPr lang="en-US"/>
            <a:t>Adding more sensors for enhanced detection (e.g., CO2, gas).</a:t>
          </a:r>
        </a:p>
      </dgm:t>
    </dgm:pt>
    <dgm:pt modelId="{EC531293-4C4D-4D45-A119-9A535C3F2908}" type="parTrans" cxnId="{F2983D37-E0B8-430D-8EA5-B382EFD7B06A}">
      <dgm:prSet/>
      <dgm:spPr/>
      <dgm:t>
        <a:bodyPr/>
        <a:lstStyle/>
        <a:p>
          <a:endParaRPr lang="en-US"/>
        </a:p>
      </dgm:t>
    </dgm:pt>
    <dgm:pt modelId="{56FF41E9-309C-4657-A2EA-59D779670FFE}" type="sibTrans" cxnId="{F2983D37-E0B8-430D-8EA5-B382EFD7B06A}">
      <dgm:prSet/>
      <dgm:spPr/>
      <dgm:t>
        <a:bodyPr/>
        <a:lstStyle/>
        <a:p>
          <a:endParaRPr lang="en-US"/>
        </a:p>
      </dgm:t>
    </dgm:pt>
    <dgm:pt modelId="{BF73F0C0-81AC-4C1E-B061-F634F03AE25E}">
      <dgm:prSet/>
      <dgm:spPr/>
      <dgm:t>
        <a:bodyPr/>
        <a:lstStyle/>
        <a:p>
          <a:r>
            <a:rPr lang="en-US"/>
            <a:t>Integrating</a:t>
          </a:r>
        </a:p>
      </dgm:t>
    </dgm:pt>
    <dgm:pt modelId="{48F013CC-0BE0-453A-83DA-DCC6B45A4628}" type="parTrans" cxnId="{5FAF2597-848F-4F00-A5C3-B816CC7D5962}">
      <dgm:prSet/>
      <dgm:spPr/>
      <dgm:t>
        <a:bodyPr/>
        <a:lstStyle/>
        <a:p>
          <a:endParaRPr lang="en-US"/>
        </a:p>
      </dgm:t>
    </dgm:pt>
    <dgm:pt modelId="{F842557E-77AB-45C6-8D97-773A1EE0147A}" type="sibTrans" cxnId="{5FAF2597-848F-4F00-A5C3-B816CC7D5962}">
      <dgm:prSet/>
      <dgm:spPr/>
      <dgm:t>
        <a:bodyPr/>
        <a:lstStyle/>
        <a:p>
          <a:endParaRPr lang="en-US"/>
        </a:p>
      </dgm:t>
    </dgm:pt>
    <dgm:pt modelId="{3E6F03FD-DDC2-4680-A5C4-4F7D8A2E5D96}">
      <dgm:prSet/>
      <dgm:spPr/>
      <dgm:t>
        <a:bodyPr/>
        <a:lstStyle/>
        <a:p>
          <a:r>
            <a:rPr lang="en-US"/>
            <a:t>Integrating AI-based algorithms for better accuracy in detection.</a:t>
          </a:r>
        </a:p>
      </dgm:t>
    </dgm:pt>
    <dgm:pt modelId="{DE2C5490-7D82-47E9-9BE7-E505876F341A}" type="parTrans" cxnId="{8DDE4B5B-2C95-4452-A895-1F5C8B03D9DA}">
      <dgm:prSet/>
      <dgm:spPr/>
      <dgm:t>
        <a:bodyPr/>
        <a:lstStyle/>
        <a:p>
          <a:endParaRPr lang="en-US"/>
        </a:p>
      </dgm:t>
    </dgm:pt>
    <dgm:pt modelId="{13504724-E546-453D-BC7F-F26ED3F779D7}" type="sibTrans" cxnId="{8DDE4B5B-2C95-4452-A895-1F5C8B03D9DA}">
      <dgm:prSet/>
      <dgm:spPr/>
      <dgm:t>
        <a:bodyPr/>
        <a:lstStyle/>
        <a:p>
          <a:endParaRPr lang="en-US"/>
        </a:p>
      </dgm:t>
    </dgm:pt>
    <dgm:pt modelId="{06BD2EF2-DC27-4F15-B132-97A089192288}">
      <dgm:prSet/>
      <dgm:spPr/>
      <dgm:t>
        <a:bodyPr/>
        <a:lstStyle/>
        <a:p>
          <a:r>
            <a:rPr lang="en-US"/>
            <a:t>Expanding</a:t>
          </a:r>
        </a:p>
      </dgm:t>
    </dgm:pt>
    <dgm:pt modelId="{5E3A87C5-F71A-4C76-9699-A327AC7211D4}" type="parTrans" cxnId="{724445EE-8ED3-41BD-B9C4-9C82EAD6BCD9}">
      <dgm:prSet/>
      <dgm:spPr/>
      <dgm:t>
        <a:bodyPr/>
        <a:lstStyle/>
        <a:p>
          <a:endParaRPr lang="en-US"/>
        </a:p>
      </dgm:t>
    </dgm:pt>
    <dgm:pt modelId="{77029E7F-5D7D-4545-8FB8-AB297E26FD45}" type="sibTrans" cxnId="{724445EE-8ED3-41BD-B9C4-9C82EAD6BCD9}">
      <dgm:prSet/>
      <dgm:spPr/>
      <dgm:t>
        <a:bodyPr/>
        <a:lstStyle/>
        <a:p>
          <a:endParaRPr lang="en-US"/>
        </a:p>
      </dgm:t>
    </dgm:pt>
    <dgm:pt modelId="{E3166968-3B36-41EF-A35E-6AB26F0B287A}">
      <dgm:prSet/>
      <dgm:spPr/>
      <dgm:t>
        <a:bodyPr/>
        <a:lstStyle/>
        <a:p>
          <a:r>
            <a:rPr lang="en-US"/>
            <a:t>Expanding the system to support multiple users and locations.</a:t>
          </a:r>
        </a:p>
      </dgm:t>
    </dgm:pt>
    <dgm:pt modelId="{6193BE10-BFE7-470B-9393-A375CA1EC1F2}" type="parTrans" cxnId="{A9C6AE58-1E2C-4E93-960F-5F0301197344}">
      <dgm:prSet/>
      <dgm:spPr/>
      <dgm:t>
        <a:bodyPr/>
        <a:lstStyle/>
        <a:p>
          <a:endParaRPr lang="en-US"/>
        </a:p>
      </dgm:t>
    </dgm:pt>
    <dgm:pt modelId="{6284C392-E84A-4EE7-B651-A315DA21FEDB}" type="sibTrans" cxnId="{A9C6AE58-1E2C-4E93-960F-5F0301197344}">
      <dgm:prSet/>
      <dgm:spPr/>
      <dgm:t>
        <a:bodyPr/>
        <a:lstStyle/>
        <a:p>
          <a:endParaRPr lang="en-US"/>
        </a:p>
      </dgm:t>
    </dgm:pt>
    <dgm:pt modelId="{D7DDE27D-1F10-4D53-AC3D-BFC075E32457}" type="pres">
      <dgm:prSet presAssocID="{5ABE245C-6C81-4CA4-AA3C-BDD6E0C019B6}" presName="Name0" presStyleCnt="0">
        <dgm:presLayoutVars>
          <dgm:dir/>
          <dgm:animLvl val="lvl"/>
          <dgm:resizeHandles val="exact"/>
        </dgm:presLayoutVars>
      </dgm:prSet>
      <dgm:spPr/>
    </dgm:pt>
    <dgm:pt modelId="{FFA281BE-84EE-4B14-A390-D18759A23837}" type="pres">
      <dgm:prSet presAssocID="{A118EF49-D014-4E66-99B2-E61212014E24}" presName="linNode" presStyleCnt="0"/>
      <dgm:spPr/>
    </dgm:pt>
    <dgm:pt modelId="{0B2CF841-B166-4240-B2BD-052FC83F38AA}" type="pres">
      <dgm:prSet presAssocID="{A118EF49-D014-4E66-99B2-E61212014E24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98CBC7A2-F98D-48BE-9CE9-3D80106AA208}" type="pres">
      <dgm:prSet presAssocID="{A118EF49-D014-4E66-99B2-E61212014E24}" presName="descendantText" presStyleLbl="alignNode1" presStyleIdx="0" presStyleCnt="3">
        <dgm:presLayoutVars>
          <dgm:bulletEnabled/>
        </dgm:presLayoutVars>
      </dgm:prSet>
      <dgm:spPr/>
    </dgm:pt>
    <dgm:pt modelId="{E1CEA246-C250-460B-ABAC-75C9EAE08AE4}" type="pres">
      <dgm:prSet presAssocID="{6B6B0A1F-FF15-4927-BF4B-175A3742D75E}" presName="sp" presStyleCnt="0"/>
      <dgm:spPr/>
    </dgm:pt>
    <dgm:pt modelId="{09380DEB-F22A-415E-8E9A-C5957BE2E9E5}" type="pres">
      <dgm:prSet presAssocID="{BF73F0C0-81AC-4C1E-B061-F634F03AE25E}" presName="linNode" presStyleCnt="0"/>
      <dgm:spPr/>
    </dgm:pt>
    <dgm:pt modelId="{0E7887C1-7C06-4B7A-A0AA-1B0276FF62E2}" type="pres">
      <dgm:prSet presAssocID="{BF73F0C0-81AC-4C1E-B061-F634F03AE25E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DA907FEF-D525-4420-902B-096D4B510BAA}" type="pres">
      <dgm:prSet presAssocID="{BF73F0C0-81AC-4C1E-B061-F634F03AE25E}" presName="descendantText" presStyleLbl="alignNode1" presStyleIdx="1" presStyleCnt="3">
        <dgm:presLayoutVars>
          <dgm:bulletEnabled/>
        </dgm:presLayoutVars>
      </dgm:prSet>
      <dgm:spPr/>
    </dgm:pt>
    <dgm:pt modelId="{1FB6EC3B-954D-46B8-B351-BAE3739E01E8}" type="pres">
      <dgm:prSet presAssocID="{F842557E-77AB-45C6-8D97-773A1EE0147A}" presName="sp" presStyleCnt="0"/>
      <dgm:spPr/>
    </dgm:pt>
    <dgm:pt modelId="{E40B57FC-45FE-40E8-BCC8-F360E1C7607C}" type="pres">
      <dgm:prSet presAssocID="{06BD2EF2-DC27-4F15-B132-97A089192288}" presName="linNode" presStyleCnt="0"/>
      <dgm:spPr/>
    </dgm:pt>
    <dgm:pt modelId="{6E3BFFD3-C2BE-4E08-8AC0-7CC2A9FB857B}" type="pres">
      <dgm:prSet presAssocID="{06BD2EF2-DC27-4F15-B132-97A089192288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B0842A5C-63F5-487F-B7AF-86BDF2652002}" type="pres">
      <dgm:prSet presAssocID="{06BD2EF2-DC27-4F15-B132-97A089192288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6293FB19-A2E9-4970-9E0E-E96BAFCA8F87}" type="presOf" srcId="{E3166968-3B36-41EF-A35E-6AB26F0B287A}" destId="{B0842A5C-63F5-487F-B7AF-86BDF2652002}" srcOrd="0" destOrd="0" presId="urn:microsoft.com/office/officeart/2016/7/layout/VerticalHollowActionList"/>
    <dgm:cxn modelId="{0F3CB42E-4611-4870-93C5-8D38DF05A9F6}" type="presOf" srcId="{5ABE245C-6C81-4CA4-AA3C-BDD6E0C019B6}" destId="{D7DDE27D-1F10-4D53-AC3D-BFC075E32457}" srcOrd="0" destOrd="0" presId="urn:microsoft.com/office/officeart/2016/7/layout/VerticalHollowActionList"/>
    <dgm:cxn modelId="{4D8D5332-DE29-4687-9336-01069FEC2859}" type="presOf" srcId="{C5087373-EBBE-4C24-9D6D-69D1D826A461}" destId="{98CBC7A2-F98D-48BE-9CE9-3D80106AA208}" srcOrd="0" destOrd="0" presId="urn:microsoft.com/office/officeart/2016/7/layout/VerticalHollowActionList"/>
    <dgm:cxn modelId="{F2983D37-E0B8-430D-8EA5-B382EFD7B06A}" srcId="{A118EF49-D014-4E66-99B2-E61212014E24}" destId="{C5087373-EBBE-4C24-9D6D-69D1D826A461}" srcOrd="0" destOrd="0" parTransId="{EC531293-4C4D-4D45-A119-9A535C3F2908}" sibTransId="{56FF41E9-309C-4657-A2EA-59D779670FFE}"/>
    <dgm:cxn modelId="{8DDE4B5B-2C95-4452-A895-1F5C8B03D9DA}" srcId="{BF73F0C0-81AC-4C1E-B061-F634F03AE25E}" destId="{3E6F03FD-DDC2-4680-A5C4-4F7D8A2E5D96}" srcOrd="0" destOrd="0" parTransId="{DE2C5490-7D82-47E9-9BE7-E505876F341A}" sibTransId="{13504724-E546-453D-BC7F-F26ED3F779D7}"/>
    <dgm:cxn modelId="{C06CA149-8346-4D99-B410-0655C86026FF}" type="presOf" srcId="{BF73F0C0-81AC-4C1E-B061-F634F03AE25E}" destId="{0E7887C1-7C06-4B7A-A0AA-1B0276FF62E2}" srcOrd="0" destOrd="0" presId="urn:microsoft.com/office/officeart/2016/7/layout/VerticalHollowActionList"/>
    <dgm:cxn modelId="{A9C6AE58-1E2C-4E93-960F-5F0301197344}" srcId="{06BD2EF2-DC27-4F15-B132-97A089192288}" destId="{E3166968-3B36-41EF-A35E-6AB26F0B287A}" srcOrd="0" destOrd="0" parTransId="{6193BE10-BFE7-470B-9393-A375CA1EC1F2}" sibTransId="{6284C392-E84A-4EE7-B651-A315DA21FEDB}"/>
    <dgm:cxn modelId="{32DB3E82-8499-4997-B018-C23CFF7000BD}" type="presOf" srcId="{3E6F03FD-DDC2-4680-A5C4-4F7D8A2E5D96}" destId="{DA907FEF-D525-4420-902B-096D4B510BAA}" srcOrd="0" destOrd="0" presId="urn:microsoft.com/office/officeart/2016/7/layout/VerticalHollowActionList"/>
    <dgm:cxn modelId="{5FAF2597-848F-4F00-A5C3-B816CC7D5962}" srcId="{5ABE245C-6C81-4CA4-AA3C-BDD6E0C019B6}" destId="{BF73F0C0-81AC-4C1E-B061-F634F03AE25E}" srcOrd="1" destOrd="0" parTransId="{48F013CC-0BE0-453A-83DA-DCC6B45A4628}" sibTransId="{F842557E-77AB-45C6-8D97-773A1EE0147A}"/>
    <dgm:cxn modelId="{FC83CD97-9C97-42CA-8779-FC2872B88492}" srcId="{5ABE245C-6C81-4CA4-AA3C-BDD6E0C019B6}" destId="{A118EF49-D014-4E66-99B2-E61212014E24}" srcOrd="0" destOrd="0" parTransId="{A97D567B-E999-40BE-955D-1CBE05147E43}" sibTransId="{6B6B0A1F-FF15-4927-BF4B-175A3742D75E}"/>
    <dgm:cxn modelId="{87F609D7-AFAD-4BB2-9E83-0F38EE86B7C7}" type="presOf" srcId="{06BD2EF2-DC27-4F15-B132-97A089192288}" destId="{6E3BFFD3-C2BE-4E08-8AC0-7CC2A9FB857B}" srcOrd="0" destOrd="0" presId="urn:microsoft.com/office/officeart/2016/7/layout/VerticalHollowActionList"/>
    <dgm:cxn modelId="{724445EE-8ED3-41BD-B9C4-9C82EAD6BCD9}" srcId="{5ABE245C-6C81-4CA4-AA3C-BDD6E0C019B6}" destId="{06BD2EF2-DC27-4F15-B132-97A089192288}" srcOrd="2" destOrd="0" parTransId="{5E3A87C5-F71A-4C76-9699-A327AC7211D4}" sibTransId="{77029E7F-5D7D-4545-8FB8-AB297E26FD45}"/>
    <dgm:cxn modelId="{B505D2FE-23A7-4829-B854-CA892A53EA88}" type="presOf" srcId="{A118EF49-D014-4E66-99B2-E61212014E24}" destId="{0B2CF841-B166-4240-B2BD-052FC83F38AA}" srcOrd="0" destOrd="0" presId="urn:microsoft.com/office/officeart/2016/7/layout/VerticalHollowActionList"/>
    <dgm:cxn modelId="{2B52B11F-E61D-4E6C-96FB-D1FA9C1D6972}" type="presParOf" srcId="{D7DDE27D-1F10-4D53-AC3D-BFC075E32457}" destId="{FFA281BE-84EE-4B14-A390-D18759A23837}" srcOrd="0" destOrd="0" presId="urn:microsoft.com/office/officeart/2016/7/layout/VerticalHollowActionList"/>
    <dgm:cxn modelId="{A4CDE07E-7C85-4F9C-88AE-05FD41CE6A5A}" type="presParOf" srcId="{FFA281BE-84EE-4B14-A390-D18759A23837}" destId="{0B2CF841-B166-4240-B2BD-052FC83F38AA}" srcOrd="0" destOrd="0" presId="urn:microsoft.com/office/officeart/2016/7/layout/VerticalHollowActionList"/>
    <dgm:cxn modelId="{893EEDC6-1D39-4804-92CA-EA08AB1B520A}" type="presParOf" srcId="{FFA281BE-84EE-4B14-A390-D18759A23837}" destId="{98CBC7A2-F98D-48BE-9CE9-3D80106AA208}" srcOrd="1" destOrd="0" presId="urn:microsoft.com/office/officeart/2016/7/layout/VerticalHollowActionList"/>
    <dgm:cxn modelId="{A5C14337-99F5-4B5B-807B-3D4BFB96F8D8}" type="presParOf" srcId="{D7DDE27D-1F10-4D53-AC3D-BFC075E32457}" destId="{E1CEA246-C250-460B-ABAC-75C9EAE08AE4}" srcOrd="1" destOrd="0" presId="urn:microsoft.com/office/officeart/2016/7/layout/VerticalHollowActionList"/>
    <dgm:cxn modelId="{A60CAFDF-2909-4315-9C8D-27C6C5C627B7}" type="presParOf" srcId="{D7DDE27D-1F10-4D53-AC3D-BFC075E32457}" destId="{09380DEB-F22A-415E-8E9A-C5957BE2E9E5}" srcOrd="2" destOrd="0" presId="urn:microsoft.com/office/officeart/2016/7/layout/VerticalHollowActionList"/>
    <dgm:cxn modelId="{7B47AFA5-F7AA-417C-BFC8-6889E2433AEE}" type="presParOf" srcId="{09380DEB-F22A-415E-8E9A-C5957BE2E9E5}" destId="{0E7887C1-7C06-4B7A-A0AA-1B0276FF62E2}" srcOrd="0" destOrd="0" presId="urn:microsoft.com/office/officeart/2016/7/layout/VerticalHollowActionList"/>
    <dgm:cxn modelId="{F11605ED-E865-4E44-9BAD-734DF9A1414B}" type="presParOf" srcId="{09380DEB-F22A-415E-8E9A-C5957BE2E9E5}" destId="{DA907FEF-D525-4420-902B-096D4B510BAA}" srcOrd="1" destOrd="0" presId="urn:microsoft.com/office/officeart/2016/7/layout/VerticalHollowActionList"/>
    <dgm:cxn modelId="{27CC4E4C-888A-46C2-8102-E566DF64FC4E}" type="presParOf" srcId="{D7DDE27D-1F10-4D53-AC3D-BFC075E32457}" destId="{1FB6EC3B-954D-46B8-B351-BAE3739E01E8}" srcOrd="3" destOrd="0" presId="urn:microsoft.com/office/officeart/2016/7/layout/VerticalHollowActionList"/>
    <dgm:cxn modelId="{5B97D7CA-3124-48D5-84F2-A19BA5B0241F}" type="presParOf" srcId="{D7DDE27D-1F10-4D53-AC3D-BFC075E32457}" destId="{E40B57FC-45FE-40E8-BCC8-F360E1C7607C}" srcOrd="4" destOrd="0" presId="urn:microsoft.com/office/officeart/2016/7/layout/VerticalHollowActionList"/>
    <dgm:cxn modelId="{AB71D63C-CFE3-4645-AAD2-F7CE87107FA4}" type="presParOf" srcId="{E40B57FC-45FE-40E8-BCC8-F360E1C7607C}" destId="{6E3BFFD3-C2BE-4E08-8AC0-7CC2A9FB857B}" srcOrd="0" destOrd="0" presId="urn:microsoft.com/office/officeart/2016/7/layout/VerticalHollowActionList"/>
    <dgm:cxn modelId="{A664094E-0AB9-419B-B045-77C26CAE68E3}" type="presParOf" srcId="{E40B57FC-45FE-40E8-BCC8-F360E1C7607C}" destId="{B0842A5C-63F5-487F-B7AF-86BDF265200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6CA35-33A7-419C-A9BF-DFCB551BFA47}">
      <dsp:nvSpPr>
        <dsp:cNvPr id="0" name=""/>
        <dsp:cNvSpPr/>
      </dsp:nvSpPr>
      <dsp:spPr>
        <a:xfrm>
          <a:off x="381772" y="888719"/>
          <a:ext cx="624111" cy="624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DB19D-C779-4BB8-BD14-FF126715FE86}">
      <dsp:nvSpPr>
        <dsp:cNvPr id="0" name=""/>
        <dsp:cNvSpPr/>
      </dsp:nvSpPr>
      <dsp:spPr>
        <a:xfrm>
          <a:off x="371" y="1788262"/>
          <a:ext cx="1386914" cy="936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project focuses on designing and implementing an automated fire and smoke detection system. </a:t>
          </a:r>
        </a:p>
      </dsp:txBody>
      <dsp:txXfrm>
        <a:off x="371" y="1788262"/>
        <a:ext cx="1386914" cy="936166"/>
      </dsp:txXfrm>
    </dsp:sp>
    <dsp:sp modelId="{A87BB170-6991-447F-B80F-B124141EAE95}">
      <dsp:nvSpPr>
        <dsp:cNvPr id="0" name=""/>
        <dsp:cNvSpPr/>
      </dsp:nvSpPr>
      <dsp:spPr>
        <a:xfrm>
          <a:off x="2011396" y="888719"/>
          <a:ext cx="624111" cy="624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4C325-B49B-4905-813F-ADEF1391F29D}">
      <dsp:nvSpPr>
        <dsp:cNvPr id="0" name=""/>
        <dsp:cNvSpPr/>
      </dsp:nvSpPr>
      <dsp:spPr>
        <a:xfrm>
          <a:off x="1629995" y="1788262"/>
          <a:ext cx="1386914" cy="936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utilizes an ESP32 microcontroller, integrated with fire and smoke sensors, a relay for controlling a water pump, and a Blynk app for remote monitoring and control.</a:t>
          </a:r>
        </a:p>
      </dsp:txBody>
      <dsp:txXfrm>
        <a:off x="1629995" y="1788262"/>
        <a:ext cx="1386914" cy="936166"/>
      </dsp:txXfrm>
    </dsp:sp>
    <dsp:sp modelId="{25CFEFA7-857B-4DD2-832A-035D25E4BECF}">
      <dsp:nvSpPr>
        <dsp:cNvPr id="0" name=""/>
        <dsp:cNvSpPr/>
      </dsp:nvSpPr>
      <dsp:spPr>
        <a:xfrm>
          <a:off x="3641020" y="888719"/>
          <a:ext cx="624111" cy="624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8AD35-4B4A-4475-BFDB-F54C2D5DA8B4}">
      <dsp:nvSpPr>
        <dsp:cNvPr id="0" name=""/>
        <dsp:cNvSpPr/>
      </dsp:nvSpPr>
      <dsp:spPr>
        <a:xfrm>
          <a:off x="3259619" y="1788262"/>
          <a:ext cx="1386914" cy="936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system aims to provide real-time monitoring and rapid response to fire and smoke incidents.</a:t>
          </a:r>
        </a:p>
      </dsp:txBody>
      <dsp:txXfrm>
        <a:off x="3259619" y="1788262"/>
        <a:ext cx="1386914" cy="93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581E9-252D-402B-810D-4B83E1CC651D}">
      <dsp:nvSpPr>
        <dsp:cNvPr id="0" name=""/>
        <dsp:cNvSpPr/>
      </dsp:nvSpPr>
      <dsp:spPr>
        <a:xfrm>
          <a:off x="476670" y="760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10B09-1525-47E1-B86B-8CA89D264348}">
      <dsp:nvSpPr>
        <dsp:cNvPr id="0" name=""/>
        <dsp:cNvSpPr/>
      </dsp:nvSpPr>
      <dsp:spPr>
        <a:xfrm>
          <a:off x="676622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9E6DE-8B5A-467B-BD0B-B0D8FA43886B}">
      <dsp:nvSpPr>
        <dsp:cNvPr id="0" name=""/>
        <dsp:cNvSpPr/>
      </dsp:nvSpPr>
      <dsp:spPr>
        <a:xfrm>
          <a:off x="176744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The system consists of several key components working together:</a:t>
          </a:r>
          <a:endParaRPr lang="en-US" sz="1100" kern="1200" dirty="0"/>
        </a:p>
      </dsp:txBody>
      <dsp:txXfrm>
        <a:off x="176744" y="1231229"/>
        <a:ext cx="1538085" cy="672912"/>
      </dsp:txXfrm>
    </dsp:sp>
    <dsp:sp modelId="{0C3E8A2F-9026-4A6F-AE1D-8BE36D0597C5}">
      <dsp:nvSpPr>
        <dsp:cNvPr id="0" name=""/>
        <dsp:cNvSpPr/>
      </dsp:nvSpPr>
      <dsp:spPr>
        <a:xfrm>
          <a:off x="2283921" y="760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82978-78C7-470B-B700-378B0C8F051D}">
      <dsp:nvSpPr>
        <dsp:cNvPr id="0" name=""/>
        <dsp:cNvSpPr/>
      </dsp:nvSpPr>
      <dsp:spPr>
        <a:xfrm>
          <a:off x="2483872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732D6-8264-4250-A8A5-65777261A004}">
      <dsp:nvSpPr>
        <dsp:cNvPr id="0" name=""/>
        <dsp:cNvSpPr/>
      </dsp:nvSpPr>
      <dsp:spPr>
        <a:xfrm>
          <a:off x="1983995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1. ESP32 Microcontroller (handles sensor readings, controls relay)</a:t>
          </a:r>
          <a:endParaRPr lang="en-US" sz="1100" kern="1200" dirty="0"/>
        </a:p>
      </dsp:txBody>
      <dsp:txXfrm>
        <a:off x="1983995" y="1231229"/>
        <a:ext cx="1538085" cy="672912"/>
      </dsp:txXfrm>
    </dsp:sp>
    <dsp:sp modelId="{289530CD-705D-4C46-ABF1-15CA3DE0981A}">
      <dsp:nvSpPr>
        <dsp:cNvPr id="0" name=""/>
        <dsp:cNvSpPr/>
      </dsp:nvSpPr>
      <dsp:spPr>
        <a:xfrm>
          <a:off x="4091172" y="760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0142F-C72F-4DDA-84F6-0EE72A1900CA}">
      <dsp:nvSpPr>
        <dsp:cNvPr id="0" name=""/>
        <dsp:cNvSpPr/>
      </dsp:nvSpPr>
      <dsp:spPr>
        <a:xfrm>
          <a:off x="4291123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875E9-80EC-4DD5-B0EC-22B09CDDA0E8}">
      <dsp:nvSpPr>
        <dsp:cNvPr id="0" name=""/>
        <dsp:cNvSpPr/>
      </dsp:nvSpPr>
      <dsp:spPr>
        <a:xfrm>
          <a:off x="3791246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2. Fire Sensor (detects temperature rise indicative of fire)</a:t>
          </a:r>
          <a:endParaRPr lang="en-US" sz="1100" kern="1200" dirty="0"/>
        </a:p>
      </dsp:txBody>
      <dsp:txXfrm>
        <a:off x="3791246" y="1231229"/>
        <a:ext cx="1538085" cy="672912"/>
      </dsp:txXfrm>
    </dsp:sp>
    <dsp:sp modelId="{8C3A20C6-76CF-4D87-AF53-6500FA760B98}">
      <dsp:nvSpPr>
        <dsp:cNvPr id="0" name=""/>
        <dsp:cNvSpPr/>
      </dsp:nvSpPr>
      <dsp:spPr>
        <a:xfrm>
          <a:off x="5898423" y="760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3F22A-B7BA-4C72-929D-B7C08E46FECC}">
      <dsp:nvSpPr>
        <dsp:cNvPr id="0" name=""/>
        <dsp:cNvSpPr/>
      </dsp:nvSpPr>
      <dsp:spPr>
        <a:xfrm>
          <a:off x="6098374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B339-55E9-45C2-A8F7-40B89E71B8A1}">
      <dsp:nvSpPr>
        <dsp:cNvPr id="0" name=""/>
        <dsp:cNvSpPr/>
      </dsp:nvSpPr>
      <dsp:spPr>
        <a:xfrm>
          <a:off x="5598497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3. Smoke Sensor (detects smoke particles in the air)</a:t>
          </a:r>
          <a:endParaRPr lang="en-US" sz="1100" kern="1200" dirty="0"/>
        </a:p>
      </dsp:txBody>
      <dsp:txXfrm>
        <a:off x="5598497" y="1231229"/>
        <a:ext cx="1538085" cy="672912"/>
      </dsp:txXfrm>
    </dsp:sp>
    <dsp:sp modelId="{AFD688A9-9FF6-48EC-B486-B229188276A0}">
      <dsp:nvSpPr>
        <dsp:cNvPr id="0" name=""/>
        <dsp:cNvSpPr/>
      </dsp:nvSpPr>
      <dsp:spPr>
        <a:xfrm>
          <a:off x="7705674" y="760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26032-02A2-470D-94A2-D05A9DA0D2E6}">
      <dsp:nvSpPr>
        <dsp:cNvPr id="0" name=""/>
        <dsp:cNvSpPr/>
      </dsp:nvSpPr>
      <dsp:spPr>
        <a:xfrm>
          <a:off x="7905625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EE16C-365F-460B-95FA-0965D636B13F}">
      <dsp:nvSpPr>
        <dsp:cNvPr id="0" name=""/>
        <dsp:cNvSpPr/>
      </dsp:nvSpPr>
      <dsp:spPr>
        <a:xfrm>
          <a:off x="7405747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4. Relay (activates/deactivates water pump)</a:t>
          </a:r>
          <a:endParaRPr lang="en-US" sz="1100" kern="1200" dirty="0"/>
        </a:p>
      </dsp:txBody>
      <dsp:txXfrm>
        <a:off x="7405747" y="1231229"/>
        <a:ext cx="1538085" cy="672912"/>
      </dsp:txXfrm>
    </dsp:sp>
    <dsp:sp modelId="{BEA92664-715A-4044-BDDA-42ED19D0F835}">
      <dsp:nvSpPr>
        <dsp:cNvPr id="0" name=""/>
        <dsp:cNvSpPr/>
      </dsp:nvSpPr>
      <dsp:spPr>
        <a:xfrm>
          <a:off x="9512925" y="760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AFB13-078B-420B-B84C-39658BF0D2F0}">
      <dsp:nvSpPr>
        <dsp:cNvPr id="0" name=""/>
        <dsp:cNvSpPr/>
      </dsp:nvSpPr>
      <dsp:spPr>
        <a:xfrm>
          <a:off x="9712876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2F769-E587-4B4E-82E5-0D991C83526B}">
      <dsp:nvSpPr>
        <dsp:cNvPr id="0" name=""/>
        <dsp:cNvSpPr/>
      </dsp:nvSpPr>
      <dsp:spPr>
        <a:xfrm>
          <a:off x="9212998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5. Water Pump (to extinguish fire in case of detection)</a:t>
          </a:r>
          <a:endParaRPr lang="en-US" sz="1100" kern="1200" dirty="0"/>
        </a:p>
      </dsp:txBody>
      <dsp:txXfrm>
        <a:off x="9212998" y="1231229"/>
        <a:ext cx="1538085" cy="672912"/>
      </dsp:txXfrm>
    </dsp:sp>
    <dsp:sp modelId="{52CC3E00-B863-4A94-8953-1C3923F49ACF}">
      <dsp:nvSpPr>
        <dsp:cNvPr id="0" name=""/>
        <dsp:cNvSpPr/>
      </dsp:nvSpPr>
      <dsp:spPr>
        <a:xfrm>
          <a:off x="4994798" y="2288663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23374-091B-4206-8D14-502F55B818F8}">
      <dsp:nvSpPr>
        <dsp:cNvPr id="0" name=""/>
        <dsp:cNvSpPr/>
      </dsp:nvSpPr>
      <dsp:spPr>
        <a:xfrm>
          <a:off x="5194749" y="2488614"/>
          <a:ext cx="538330" cy="5383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5D645-C64C-4F17-9230-1F70301AFC60}">
      <dsp:nvSpPr>
        <dsp:cNvPr id="0" name=""/>
        <dsp:cNvSpPr/>
      </dsp:nvSpPr>
      <dsp:spPr>
        <a:xfrm>
          <a:off x="4694871" y="3519131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6. Blynk App (provides real-time alerts and monitoring)</a:t>
          </a:r>
          <a:endParaRPr lang="en-US" sz="1100" kern="1200" dirty="0"/>
        </a:p>
      </dsp:txBody>
      <dsp:txXfrm>
        <a:off x="4694871" y="3519131"/>
        <a:ext cx="1538085" cy="67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4B1FB-8BFF-444F-A1B7-18AA3C7B711D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8882E-E1E9-4EAA-B7F0-44FF7CDBF039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93515-12FA-4973-BAFA-BABA5E54C950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1. The ESP32 reads values from the fire and smoke sensors continuously.</a:t>
          </a:r>
          <a:endParaRPr lang="en-US" sz="1900" kern="1200"/>
        </a:p>
      </dsp:txBody>
      <dsp:txXfrm>
        <a:off x="837512" y="3404"/>
        <a:ext cx="9678087" cy="725119"/>
      </dsp:txXfrm>
    </dsp:sp>
    <dsp:sp modelId="{EB7F6078-77E0-499C-9A5D-EB27E58C98D0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AA2D9-F9CC-4822-A153-55D39F310BF7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0776B-B2A7-4DC0-A2CF-2833DEB7E587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2. If fire or smoke is detected, the ESP32 triggers the relay to activate the water pump.</a:t>
          </a:r>
          <a:endParaRPr lang="en-US" sz="1900" kern="1200"/>
        </a:p>
      </dsp:txBody>
      <dsp:txXfrm>
        <a:off x="837512" y="909803"/>
        <a:ext cx="9678087" cy="725119"/>
      </dsp:txXfrm>
    </dsp:sp>
    <dsp:sp modelId="{93FF6E15-B4C9-42C1-8332-E2E4F590A8B6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355EC-8FAD-477F-A8A1-F6D31FD98CF0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F8A35-E1BD-4533-ADA1-9B8138536301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3. Blynk app receives real-time updates and sends notifications.</a:t>
          </a:r>
          <a:endParaRPr lang="en-US" sz="1900" kern="1200"/>
        </a:p>
      </dsp:txBody>
      <dsp:txXfrm>
        <a:off x="837512" y="1816202"/>
        <a:ext cx="9678087" cy="725119"/>
      </dsp:txXfrm>
    </dsp:sp>
    <dsp:sp modelId="{67B5C9CD-4ACB-4360-BC7B-C4137957C6ED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B28F9-5A74-43ED-8A48-1521EF112A37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7AD66-0F41-4279-BA36-F2DEF6DDF694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4. If the fire or smoke condition persists, the system continues to operate the pump.</a:t>
          </a:r>
          <a:endParaRPr lang="en-US" sz="1900" kern="1200"/>
        </a:p>
      </dsp:txBody>
      <dsp:txXfrm>
        <a:off x="837512" y="2722601"/>
        <a:ext cx="9678087" cy="725119"/>
      </dsp:txXfrm>
    </dsp:sp>
    <dsp:sp modelId="{4F228F2B-6333-42B2-8458-F348EE6801B4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1C910-AEBA-474E-9F25-E4D5BB4C808E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2A21A-75F1-4FEE-AF73-5ECDDE3E57CC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5. After 10 seconds, the system resets, and all components are returned to their default states.</a:t>
          </a:r>
          <a:endParaRPr lang="en-US" sz="1900" kern="1200"/>
        </a:p>
      </dsp:txBody>
      <dsp:txXfrm>
        <a:off x="837512" y="3629000"/>
        <a:ext cx="9678087" cy="725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BAD59-5526-4093-B583-98E9C2C754FD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22829-26AF-4CF7-A8E9-E81FAAC41E4F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0068C-246F-4294-AD97-F4C59E50AE4F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1. Real-time detection of fire and smoke</a:t>
          </a:r>
          <a:endParaRPr lang="en-US" sz="1800" kern="1200"/>
        </a:p>
      </dsp:txBody>
      <dsp:txXfrm>
        <a:off x="1312541" y="828340"/>
        <a:ext cx="2148945" cy="911674"/>
      </dsp:txXfrm>
    </dsp:sp>
    <dsp:sp modelId="{B36D98C9-A6DE-460C-93EA-075D88E93A44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67731-47BA-4DDD-96D1-E462384ADFE4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11FC8-CB08-4C35-8B9F-9C47C38A15C2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2. Remote monitoring and control via Blynk app</a:t>
          </a:r>
          <a:endParaRPr lang="en-US" sz="1800" kern="1200"/>
        </a:p>
      </dsp:txBody>
      <dsp:txXfrm>
        <a:off x="4942957" y="828340"/>
        <a:ext cx="2148945" cy="911674"/>
      </dsp:txXfrm>
    </dsp:sp>
    <dsp:sp modelId="{D27AEB12-8B46-4D3C-94C6-D58C724A3705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B9259-4619-4E62-A001-E58149C6AEEA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A8DDC-D78A-4257-8348-1A903566B41A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3. Automatic activation of water pump upon detection</a:t>
          </a:r>
          <a:endParaRPr lang="en-US" sz="1800" kern="1200"/>
        </a:p>
      </dsp:txBody>
      <dsp:txXfrm>
        <a:off x="8573374" y="828340"/>
        <a:ext cx="2148945" cy="911674"/>
      </dsp:txXfrm>
    </dsp:sp>
    <dsp:sp modelId="{7247FB24-142C-4095-8E11-BC4520FEF285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26BC6-72A8-47B4-8BFC-F0F2713CDF4F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DA98B-1127-4F6B-9E0F-935869792480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4. Email and Push Notifications for alerts</a:t>
          </a:r>
          <a:endParaRPr lang="en-US" sz="1800" kern="1200"/>
        </a:p>
      </dsp:txBody>
      <dsp:txXfrm>
        <a:off x="1312541" y="2452790"/>
        <a:ext cx="2148945" cy="911674"/>
      </dsp:txXfrm>
    </dsp:sp>
    <dsp:sp modelId="{A66F7A68-B348-45AD-A075-436B2BE05F39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507F1-799B-4B92-BD09-05AECAE00FFC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9A0C4-CE28-4FD7-BEB0-82208A10C40B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5. Reliable IoT-based solution for fire safety</a:t>
          </a:r>
          <a:endParaRPr lang="en-US" sz="1800" kern="1200"/>
        </a:p>
      </dsp:txBody>
      <dsp:txXfrm>
        <a:off x="4942957" y="2452790"/>
        <a:ext cx="2148945" cy="9116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4F2E6-B733-40D2-8308-F0AF9D666396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system has been successfully tested under various conditions:</a:t>
          </a:r>
        </a:p>
      </dsp:txBody>
      <dsp:txXfrm>
        <a:off x="3080" y="1563836"/>
        <a:ext cx="2444055" cy="2053006"/>
      </dsp:txXfrm>
    </dsp:sp>
    <dsp:sp modelId="{3CEE9E1D-4FD0-4A5D-9DAF-E42C0067B619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8BD5F9C5-9557-4037-89D7-5F3AD288BFD8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6F5E2-95EA-42EC-9D4D-1CD7E60FA6F9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Fire and smoke detection accuracy was 95%.</a:t>
          </a:r>
        </a:p>
      </dsp:txBody>
      <dsp:txXfrm>
        <a:off x="2691541" y="1563836"/>
        <a:ext cx="2444055" cy="2053006"/>
      </dsp:txXfrm>
    </dsp:sp>
    <dsp:sp modelId="{7BB6B631-9681-42B3-8BDF-41787C963AA6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49BE3D9F-7999-4B2A-A587-ACFFE27E8265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EA47-AE93-4459-8B19-DF30C61FFB8F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Water pump activation works as expected, and the system operates seamlessly.</a:t>
          </a:r>
        </a:p>
      </dsp:txBody>
      <dsp:txXfrm>
        <a:off x="5380002" y="1563836"/>
        <a:ext cx="2444055" cy="2053006"/>
      </dsp:txXfrm>
    </dsp:sp>
    <dsp:sp modelId="{57DCAD76-3317-410C-B3A8-080AF06BE6F2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86C04D0A-5247-4161-891F-6F655262148D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4AC15-5664-4BFC-91FD-B55D901136F9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Blynk app notifications are timely and informative.</a:t>
          </a:r>
        </a:p>
      </dsp:txBody>
      <dsp:txXfrm>
        <a:off x="8068463" y="1563836"/>
        <a:ext cx="2444055" cy="2053006"/>
      </dsp:txXfrm>
    </dsp:sp>
    <dsp:sp modelId="{91BECA34-F0F6-4D55-8AC3-8B4D9E1EA083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3E706C86-C888-4006-B086-E5949A673943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57BA7-F8E9-4565-A1AD-4E2D9A05544D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This project demonstrates a reliable, real-time fire and smoke detection system.</a:t>
          </a:r>
          <a:endParaRPr lang="en-US" sz="2500" kern="1200"/>
        </a:p>
      </dsp:txBody>
      <dsp:txXfrm>
        <a:off x="0" y="1653508"/>
        <a:ext cx="3286125" cy="2610802"/>
      </dsp:txXfrm>
    </dsp:sp>
    <dsp:sp modelId="{2EEDB187-3422-426B-9E04-24168532B9A2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847BC988-FBEE-4EBC-8C55-0EBF26B0B166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FDDBB-5220-4C58-B8CE-A35C7AAE6B78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 integrates sensors with IoT technologies and a mobile app for remote monitoring.</a:t>
          </a:r>
          <a:endParaRPr lang="en-US" sz="2500" kern="1200"/>
        </a:p>
      </dsp:txBody>
      <dsp:txXfrm>
        <a:off x="3614737" y="1653508"/>
        <a:ext cx="3286125" cy="2610802"/>
      </dsp:txXfrm>
    </dsp:sp>
    <dsp:sp modelId="{CFBB4983-E9EF-46B7-9432-7235A963A83C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AEBAFFCF-1E14-4DDA-8E47-8B6E2BD7756F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988EA-4001-4B08-AD75-EAE961E3AEF3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Future work will focus on integrating AI-based detection systems for further enhancement.</a:t>
          </a:r>
          <a:endParaRPr lang="en-US" sz="2500" kern="1200"/>
        </a:p>
      </dsp:txBody>
      <dsp:txXfrm>
        <a:off x="7229475" y="1653508"/>
        <a:ext cx="3286125" cy="2610802"/>
      </dsp:txXfrm>
    </dsp:sp>
    <dsp:sp modelId="{52358353-FCC1-473A-A128-61B46FCF4B1C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865AE0FD-1418-4ABB-BBF2-01CB1B82172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BC7A2-F98D-48BE-9CE9-3D80106AA208}">
      <dsp:nvSpPr>
        <dsp:cNvPr id="0" name=""/>
        <dsp:cNvSpPr/>
      </dsp:nvSpPr>
      <dsp:spPr>
        <a:xfrm>
          <a:off x="2185565" y="1310"/>
          <a:ext cx="8742263" cy="13430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341124" rIns="169624" bIns="341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Adding more sensors for enhanced detection (e.g., CO2, gas).</a:t>
          </a:r>
        </a:p>
      </dsp:txBody>
      <dsp:txXfrm>
        <a:off x="2185565" y="1310"/>
        <a:ext cx="8742263" cy="1343007"/>
      </dsp:txXfrm>
    </dsp:sp>
    <dsp:sp modelId="{0B2CF841-B166-4240-B2BD-052FC83F38AA}">
      <dsp:nvSpPr>
        <dsp:cNvPr id="0" name=""/>
        <dsp:cNvSpPr/>
      </dsp:nvSpPr>
      <dsp:spPr>
        <a:xfrm>
          <a:off x="0" y="1310"/>
          <a:ext cx="2185565" cy="1343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132659" rIns="115653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Adding</a:t>
          </a:r>
        </a:p>
      </dsp:txBody>
      <dsp:txXfrm>
        <a:off x="0" y="1310"/>
        <a:ext cx="2185565" cy="1343007"/>
      </dsp:txXfrm>
    </dsp:sp>
    <dsp:sp modelId="{DA907FEF-D525-4420-902B-096D4B510BAA}">
      <dsp:nvSpPr>
        <dsp:cNvPr id="0" name=""/>
        <dsp:cNvSpPr/>
      </dsp:nvSpPr>
      <dsp:spPr>
        <a:xfrm>
          <a:off x="2185565" y="1424898"/>
          <a:ext cx="8742263" cy="134300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341124" rIns="169624" bIns="341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Integrating AI-based algorithms for better accuracy in detection.</a:t>
          </a:r>
        </a:p>
      </dsp:txBody>
      <dsp:txXfrm>
        <a:off x="2185565" y="1424898"/>
        <a:ext cx="8742263" cy="1343007"/>
      </dsp:txXfrm>
    </dsp:sp>
    <dsp:sp modelId="{0E7887C1-7C06-4B7A-A0AA-1B0276FF62E2}">
      <dsp:nvSpPr>
        <dsp:cNvPr id="0" name=""/>
        <dsp:cNvSpPr/>
      </dsp:nvSpPr>
      <dsp:spPr>
        <a:xfrm>
          <a:off x="0" y="1424898"/>
          <a:ext cx="2185565" cy="1343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132659" rIns="115653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Integrating</a:t>
          </a:r>
        </a:p>
      </dsp:txBody>
      <dsp:txXfrm>
        <a:off x="0" y="1424898"/>
        <a:ext cx="2185565" cy="1343007"/>
      </dsp:txXfrm>
    </dsp:sp>
    <dsp:sp modelId="{B0842A5C-63F5-487F-B7AF-86BDF2652002}">
      <dsp:nvSpPr>
        <dsp:cNvPr id="0" name=""/>
        <dsp:cNvSpPr/>
      </dsp:nvSpPr>
      <dsp:spPr>
        <a:xfrm>
          <a:off x="2185565" y="2848486"/>
          <a:ext cx="8742263" cy="134300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341124" rIns="169624" bIns="341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Expanding the system to support multiple users and locations.</a:t>
          </a:r>
        </a:p>
      </dsp:txBody>
      <dsp:txXfrm>
        <a:off x="2185565" y="2848486"/>
        <a:ext cx="8742263" cy="1343007"/>
      </dsp:txXfrm>
    </dsp:sp>
    <dsp:sp modelId="{6E3BFFD3-C2BE-4E08-8AC0-7CC2A9FB857B}">
      <dsp:nvSpPr>
        <dsp:cNvPr id="0" name=""/>
        <dsp:cNvSpPr/>
      </dsp:nvSpPr>
      <dsp:spPr>
        <a:xfrm>
          <a:off x="0" y="2848486"/>
          <a:ext cx="2185565" cy="1343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132659" rIns="115653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Expanding</a:t>
          </a:r>
        </a:p>
      </dsp:txBody>
      <dsp:txXfrm>
        <a:off x="0" y="2848486"/>
        <a:ext cx="2185565" cy="1343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41308-D2D8-4BAC-8EB2-0CBA22B67859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B650A-0373-489C-8F13-F79F52C7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36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B650A-0373-489C-8F13-F79F52C776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1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BB9F-8DFF-BD77-337F-F73449F1A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C48CD-8983-2794-F2DD-FB812EEE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D281-6283-F19F-C02C-90B74F60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8C2E-A90F-BD00-D1B6-09037E4C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2804-8212-4EA8-DD9B-D8BE093A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AEA2-454E-EB5A-ACB2-86F1512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C48D-C6FF-6CAC-EC8D-76581E1B6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4D0C-6038-75A4-7FBA-A0179190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8ACB5-032F-1A7E-CBC7-B5C9D8E5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92BC-A0C2-A283-E1A2-FEDDBBD2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8ABA9-BA45-20CE-FB34-43EF5C9F9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3927D-E3E6-69D3-D6C4-A93AD5D9B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B27-2528-0CF5-3B8C-13BD72D9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C3C7-1C7E-84AA-EE3F-C85E6C40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C04B-1336-1B4F-8D4C-DB848991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41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B140-86BB-0D7B-019C-E115EFB5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5A11E-CF26-593C-7423-5D56BDB90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D48D0-2D25-8520-D45C-DDF85EB2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E126-5956-2D4E-EE13-5F73AA74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D7714-2E9F-74F9-E1FE-CA7B8644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5E9E-EE24-F7C5-22BC-1EE1DA50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3BC-F6C9-3E59-8C34-589EED0F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A39D-E67D-67E1-AC8A-8113329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2277-8170-5B4E-B137-09C4C157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F36F-AED8-1C46-2A45-A26E6AB6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0F79-6F0A-3C83-0832-07C9F77A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C8FA-1155-385A-AFC4-E61F78441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BC6A-69D7-B652-F42D-45D2AF6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C31F-EAB6-9F76-35B7-7B9133BC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60E1-1495-17BC-E74C-48E1D02F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5247-64B2-AC3A-6B59-16BF2AAE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39E-4BB5-767A-141B-2839F789D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DA0C-E7FA-CBDD-670D-771708AA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46C1-E299-5863-6159-A64B019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D368B-4E23-EC7F-52DF-71E1A396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8AFB-73BF-09BB-D7FD-EC7209F5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66F3-75F9-9237-F9F1-ED9F0FD1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EE143-A854-EA6E-E259-27DAA740F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E5FDE-7077-1E04-09E0-86CD12E3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2B5A-A53B-3CD0-A031-3540BB1C6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87CCE-CF42-5CD4-A71D-26825527F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62CAB-4530-4A6E-2F01-36FDCAD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A6453-64E8-1AD8-9646-152BBE0B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3BAC0-EB4E-FB01-0630-B89D116A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C5F3-56D8-F8C7-0D2A-18149B75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826A6-1D65-0E17-E83F-61DF3585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CE92-ECF9-3153-9847-E8ACD8B9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E7BC8-6DED-F6E1-8F2C-B2F7A554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7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69612-BE1F-C464-45E0-B24B8715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55BE7-BA24-F202-3CEA-C0A709BB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7CA0C-63DC-D852-434E-59289577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4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7309-08CD-4833-36D4-89D5FD8C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0D2A-23BB-F08D-D80C-ECF020FD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FB3E9-5BD0-DB27-993D-16EB995F3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4D417-F478-0A39-C3FA-BEC32520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8750A-C393-FEDD-7427-27B8F17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D684-9EAC-917D-B5AA-412852FA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8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5C28-7DFC-B589-7E66-9F2ACA5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817C7-B1F5-C26A-25D4-034E7B84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0DBD4-23A7-C68C-F189-7C9CD683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53A5-FF6F-53D9-FE50-15B66628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0F9D3-9195-2C7B-F230-1BB99404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2EF40-7B51-2CF2-5493-4BA0776B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9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C2B0A-294C-F116-B5C0-3F4BA347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26962-A9DC-EDCB-EBD9-BDEAB08D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1C69A-3959-2EE6-C33F-63EBE3876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6AD26-09F2-4A5E-865B-EC72AF102AE8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F2A0-17A9-74FE-CD12-F00C3071A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13E3-9A38-2F83-B2C9-563201298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DC126-4020-4768-A40B-CCD178A27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9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Red alarm light with people on the background">
            <a:extLst>
              <a:ext uri="{FF2B5EF4-FFF2-40B4-BE49-F238E27FC236}">
                <a16:creationId xmlns:a16="http://schemas.microsoft.com/office/drawing/2014/main" id="{63C0ECB0-E54A-9A7B-9348-BFFB919D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C1CAA-3DB5-8DFC-8170-01C325E85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Fire Alarm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758A3-83D2-9D3B-AD1A-8FB60E0A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i="1">
                <a:solidFill>
                  <a:srgbClr val="FFFFFF"/>
                </a:solidFill>
              </a:rPr>
              <a:t>An IoT-based Solution for Fire and Smoke Detection</a:t>
            </a:r>
          </a:p>
        </p:txBody>
      </p:sp>
    </p:spTree>
    <p:extLst>
      <p:ext uri="{BB962C8B-B14F-4D97-AF65-F5344CB8AC3E}">
        <p14:creationId xmlns:p14="http://schemas.microsoft.com/office/powerpoint/2010/main" val="2015381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DC990-39EE-E287-F8EF-D806FAF1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ADA7A9A-95B9-F86E-B469-5C2CB2FBB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8538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53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Different colored question marks">
            <a:extLst>
              <a:ext uri="{FF2B5EF4-FFF2-40B4-BE49-F238E27FC236}">
                <a16:creationId xmlns:a16="http://schemas.microsoft.com/office/drawing/2014/main" id="{9E913641-706C-8F4D-A065-39CC2BF87B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016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7127D-4D45-DFC9-D343-960D2125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Q &amp; A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371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69F1F-E472-BB3D-FE57-4518E658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pic>
        <p:nvPicPr>
          <p:cNvPr id="5" name="Picture 4" descr="Fire extinguisher and hose reel in hotel corridor">
            <a:extLst>
              <a:ext uri="{FF2B5EF4-FFF2-40B4-BE49-F238E27FC236}">
                <a16:creationId xmlns:a16="http://schemas.microsoft.com/office/drawing/2014/main" id="{A7F77A71-03EB-A059-F1DF-61A05DE5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5" r="3059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32" name="Text Placeholder 2">
            <a:extLst>
              <a:ext uri="{FF2B5EF4-FFF2-40B4-BE49-F238E27FC236}">
                <a16:creationId xmlns:a16="http://schemas.microsoft.com/office/drawing/2014/main" id="{9B2BF578-C720-869D-1914-626F787DF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536431"/>
              </p:ext>
            </p:extLst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784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4F08A-590A-4848-D1FD-D29BA127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Overview</a:t>
            </a:r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1AF7DB00-A1CB-6CA1-67A7-6142BC62D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4557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44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make Incredible smoke detection and fire alarm system using MQ 135  Gas Detector Sensor, flame sensor and ESP32. - Robu.in | Indian Online  Store | RC Hobby | Robotics">
            <a:extLst>
              <a:ext uri="{FF2B5EF4-FFF2-40B4-BE49-F238E27FC236}">
                <a16:creationId xmlns:a16="http://schemas.microsoft.com/office/drawing/2014/main" id="{C6AB8994-977F-D498-A244-92546065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84" y="2293041"/>
            <a:ext cx="4683661" cy="291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19CC4-B7C7-631B-2301-6DDE7CCE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Components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29F072-F628-C02D-20BC-EBE84274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5660" y="2998278"/>
            <a:ext cx="4370103" cy="272819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300" dirty="0"/>
              <a:t>1. ESP32 (Microcontroller with Wi-Fi capability)</a:t>
            </a:r>
          </a:p>
          <a:p>
            <a:r>
              <a:rPr lang="en-US" sz="1300" dirty="0"/>
              <a:t>2. Fire Sensor (MH-Sensor-Series, detects fire based on temperature)</a:t>
            </a:r>
          </a:p>
          <a:p>
            <a:r>
              <a:rPr lang="en-US" sz="1300" dirty="0"/>
              <a:t>3. Smoke Sensor (MQ-2, detects smoke particles in the air)</a:t>
            </a:r>
          </a:p>
          <a:p>
            <a:r>
              <a:rPr lang="en-US" sz="1300" dirty="0"/>
              <a:t>4. Relay Module (controls water pump, triggered by sensor values)</a:t>
            </a:r>
          </a:p>
          <a:p>
            <a:r>
              <a:rPr lang="en-US" sz="1300" dirty="0"/>
              <a:t>5. Water Pump (activated when smoke/fire is detected)</a:t>
            </a:r>
          </a:p>
          <a:p>
            <a:r>
              <a:rPr lang="en-US" sz="1300" dirty="0"/>
              <a:t>6. Buzzer (indicates detection of fire/smoke)</a:t>
            </a:r>
          </a:p>
          <a:p>
            <a:r>
              <a:rPr lang="en-US" sz="1300" dirty="0"/>
              <a:t>7. LEDs (Red for alarm, Green for safe condition)</a:t>
            </a:r>
          </a:p>
          <a:p>
            <a:r>
              <a:rPr lang="en-US" sz="1300" dirty="0"/>
              <a:t>8.OLED Display for  Monitoring  the data in the hardware </a:t>
            </a:r>
          </a:p>
        </p:txBody>
      </p:sp>
    </p:spTree>
    <p:extLst>
      <p:ext uri="{BB962C8B-B14F-4D97-AF65-F5344CB8AC3E}">
        <p14:creationId xmlns:p14="http://schemas.microsoft.com/office/powerpoint/2010/main" val="398992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-Fi logo art">
            <a:extLst>
              <a:ext uri="{FF2B5EF4-FFF2-40B4-BE49-F238E27FC236}">
                <a16:creationId xmlns:a16="http://schemas.microsoft.com/office/drawing/2014/main" id="{F0759C1F-32EB-107A-2481-6303AA23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82" r="18268" b="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E2BBF-DBEA-D72A-2BAC-406C94F6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Software and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8C19A-07E8-5B46-ED5D-4BACCC0D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The system is powered by the ESP32 microcontroller, which connects to a Wi-Fi network.</a:t>
            </a:r>
          </a:p>
          <a:p>
            <a:r>
              <a:rPr lang="en-US" sz="1700"/>
              <a:t>The sensor data is processed in real-time, and alerts are sent to the Blynk app for remote monitoring.</a:t>
            </a:r>
          </a:p>
          <a:p>
            <a:r>
              <a:rPr lang="en-US" sz="1700"/>
              <a:t>The Blynk app provides push notifications and email alerts upon detection of fire or smoke.</a:t>
            </a:r>
          </a:p>
          <a:p>
            <a:r>
              <a:rPr lang="en-US" sz="1700"/>
              <a:t>The relay, connected to the water pump, is activated if a fire or smoke condition is met.</a:t>
            </a:r>
          </a:p>
        </p:txBody>
      </p:sp>
    </p:spTree>
    <p:extLst>
      <p:ext uri="{BB962C8B-B14F-4D97-AF65-F5344CB8AC3E}">
        <p14:creationId xmlns:p14="http://schemas.microsoft.com/office/powerpoint/2010/main" val="262832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099F-F6F7-2CF4-734C-88F0B65A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Workflow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1A890B59-FF1D-9888-0F29-C02509EBA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10531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68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2BD21-1B5C-B0F2-E408-34846DF8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50DE5D9-B043-6B7F-EE3C-E409CF49B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2771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44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5894D-E80A-5BD0-D8E4-3F185456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and Results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ext Placeholder 2">
            <a:extLst>
              <a:ext uri="{FF2B5EF4-FFF2-40B4-BE49-F238E27FC236}">
                <a16:creationId xmlns:a16="http://schemas.microsoft.com/office/drawing/2014/main" id="{54207922-B86C-A9F9-1514-2B26600B0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50645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28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B7715-83C7-033C-E460-6A90C3B973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680" b="8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0AC80-0AB1-7DF9-4583-5E7C59F1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C039CFA-41BC-A9C0-F883-CF3BF180E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8004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35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604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Fire Alarm System Project</vt:lpstr>
      <vt:lpstr>Introduction</vt:lpstr>
      <vt:lpstr>System Overview</vt:lpstr>
      <vt:lpstr>Hardware Components</vt:lpstr>
      <vt:lpstr>Software and Communication</vt:lpstr>
      <vt:lpstr>Project Workflow</vt:lpstr>
      <vt:lpstr>Key Features</vt:lpstr>
      <vt:lpstr>Testing and Results</vt:lpstr>
      <vt:lpstr>Conclusion</vt:lpstr>
      <vt:lpstr>Future Work</vt:lpstr>
      <vt:lpstr>Q &amp; A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Ahmed Samy Elghamry</dc:creator>
  <cp:lastModifiedBy>ABDELKERIM ALI HASSAN</cp:lastModifiedBy>
  <cp:revision>3</cp:revision>
  <dcterms:created xsi:type="dcterms:W3CDTF">2025-01-28T23:44:07Z</dcterms:created>
  <dcterms:modified xsi:type="dcterms:W3CDTF">2025-02-02T07:43:49Z</dcterms:modified>
</cp:coreProperties>
</file>