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2" r:id="rId5"/>
    <p:sldId id="258" r:id="rId6"/>
    <p:sldId id="264" r:id="rId7"/>
    <p:sldId id="265" r:id="rId8"/>
    <p:sldId id="266" r:id="rId9"/>
    <p:sldId id="284" r:id="rId10"/>
    <p:sldId id="269" r:id="rId11"/>
    <p:sldId id="267" r:id="rId12"/>
    <p:sldId id="261" r:id="rId13"/>
    <p:sldId id="270" r:id="rId14"/>
    <p:sldId id="272" r:id="rId15"/>
    <p:sldId id="274" r:id="rId16"/>
    <p:sldId id="273" r:id="rId17"/>
    <p:sldId id="271" r:id="rId18"/>
    <p:sldId id="276" r:id="rId19"/>
    <p:sldId id="275" r:id="rId20"/>
    <p:sldId id="279" r:id="rId21"/>
    <p:sldId id="278" r:id="rId22"/>
    <p:sldId id="281" r:id="rId23"/>
    <p:sldId id="280" r:id="rId24"/>
    <p:sldId id="285" r:id="rId25"/>
    <p:sldId id="283" r:id="rId26"/>
    <p:sldId id="282" r:id="rId27"/>
    <p:sldId id="277" r:id="rId28"/>
    <p:sldId id="263" r:id="rId29"/>
    <p:sldId id="289" r:id="rId30"/>
    <p:sldId id="288" r:id="rId31"/>
    <p:sldId id="290" r:id="rId32"/>
    <p:sldId id="286" r:id="rId33"/>
    <p:sldId id="291" r:id="rId34"/>
    <p:sldId id="287" r:id="rId35"/>
    <p:sldId id="292" r:id="rId36"/>
    <p:sldId id="293" r:id="rId37"/>
    <p:sldId id="295" r:id="rId38"/>
    <p:sldId id="296" r:id="rId39"/>
    <p:sldId id="297" r:id="rId40"/>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68" userDrawn="1">
          <p15:clr>
            <a:srgbClr val="A4A3A4"/>
          </p15:clr>
        </p15:guide>
        <p15:guide id="4" pos="6912" userDrawn="1">
          <p15:clr>
            <a:srgbClr val="A4A3A4"/>
          </p15:clr>
        </p15:guide>
        <p15:guide id="7" orient="horz" pos="1008" userDrawn="1">
          <p15:clr>
            <a:srgbClr val="A4A3A4"/>
          </p15:clr>
        </p15:guide>
        <p15:guide id="8" orient="horz" pos="648" userDrawn="1">
          <p15:clr>
            <a:srgbClr val="A4A3A4"/>
          </p15:clr>
        </p15:guide>
        <p15:guide id="9" orient="horz" pos="3696" userDrawn="1">
          <p15:clr>
            <a:srgbClr val="A4A3A4"/>
          </p15:clr>
        </p15:guide>
        <p15:guide id="10" pos="7512" userDrawn="1">
          <p15:clr>
            <a:srgbClr val="A4A3A4"/>
          </p15:clr>
        </p15:guide>
        <p15:guide id="11" pos="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29" autoAdjust="0"/>
    <p:restoredTop sz="94660"/>
  </p:normalViewPr>
  <p:slideViewPr>
    <p:cSldViewPr snapToGrid="0" showGuides="1">
      <p:cViewPr varScale="1">
        <p:scale>
          <a:sx n="114" d="100"/>
          <a:sy n="114" d="100"/>
        </p:scale>
        <p:origin x="522" y="96"/>
      </p:cViewPr>
      <p:guideLst>
        <p:guide orient="horz" pos="2160"/>
        <p:guide pos="3840"/>
        <p:guide pos="768"/>
        <p:guide pos="6912"/>
        <p:guide orient="horz" pos="1008"/>
        <p:guide orient="horz" pos="648"/>
        <p:guide orient="horz" pos="3696"/>
        <p:guide pos="7512"/>
        <p:guide pos="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D79A66-49CB-4A06-9C17-CC49CB8E9FC3}"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390346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79A66-49CB-4A06-9C17-CC49CB8E9FC3}"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127767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79A66-49CB-4A06-9C17-CC49CB8E9FC3}"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54568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79A66-49CB-4A06-9C17-CC49CB8E9FC3}"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420387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79A66-49CB-4A06-9C17-CC49CB8E9FC3}"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162405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D79A66-49CB-4A06-9C17-CC49CB8E9FC3}"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413071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D79A66-49CB-4A06-9C17-CC49CB8E9FC3}" type="datetimeFigureOut">
              <a:rPr lang="en-US" smtClean="0"/>
              <a:t>7/9/2017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10819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D79A66-49CB-4A06-9C17-CC49CB8E9FC3}" type="datetimeFigureOut">
              <a:rPr lang="en-US" smtClean="0"/>
              <a:t>7/9/2017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90776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79A66-49CB-4A06-9C17-CC49CB8E9FC3}" type="datetimeFigureOut">
              <a:rPr lang="en-US" smtClean="0"/>
              <a:t>7/9/2017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6876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79A66-49CB-4A06-9C17-CC49CB8E9FC3}"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410958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79A66-49CB-4A06-9C17-CC49CB8E9FC3}"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399518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79A66-49CB-4A06-9C17-CC49CB8E9FC3}" type="datetimeFigureOut">
              <a:rPr lang="en-US" smtClean="0"/>
              <a:t>7/9/2017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FF16B-7F2B-4158-B6AA-7513ED337FE0}" type="slidenum">
              <a:rPr lang="en-US" smtClean="0"/>
              <a:t>‹#›</a:t>
            </a:fld>
            <a:endParaRPr lang="en-US"/>
          </a:p>
        </p:txBody>
      </p:sp>
    </p:spTree>
    <p:extLst>
      <p:ext uri="{BB962C8B-B14F-4D97-AF65-F5344CB8AC3E}">
        <p14:creationId xmlns:p14="http://schemas.microsoft.com/office/powerpoint/2010/main" val="3325807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2192000" cy="6858000"/>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2682245" y="2272189"/>
            <a:ext cx="6827510" cy="1477328"/>
            <a:chOff x="3670721" y="2828836"/>
            <a:chExt cx="6827510" cy="1477328"/>
          </a:xfrm>
        </p:grpSpPr>
        <p:sp>
          <p:nvSpPr>
            <p:cNvPr id="5" name="TextBox 4"/>
            <p:cNvSpPr txBox="1"/>
            <p:nvPr/>
          </p:nvSpPr>
          <p:spPr>
            <a:xfrm>
              <a:off x="3670721" y="2828836"/>
              <a:ext cx="6827510" cy="1200329"/>
            </a:xfrm>
            <a:prstGeom prst="rect">
              <a:avLst/>
            </a:prstGeom>
            <a:noFill/>
          </p:spPr>
          <p:txBody>
            <a:bodyPr wrap="none" rtlCol="0">
              <a:spAutoFit/>
            </a:bodyPr>
            <a:lstStyle/>
            <a:p>
              <a:r>
                <a:rPr lang="en-US" sz="7200" dirty="0">
                  <a:solidFill>
                    <a:schemeClr val="tx1">
                      <a:lumMod val="75000"/>
                      <a:lumOff val="25000"/>
                    </a:schemeClr>
                  </a:solidFill>
                  <a:latin typeface="GeosansLight" panose="02000603020000020003" pitchFamily="2" charset="0"/>
                </a:rPr>
                <a:t>[</a:t>
              </a:r>
              <a:r>
                <a:rPr lang="zh-CN" altLang="en-US" sz="4000" dirty="0">
                  <a:latin typeface="微软雅黑" panose="020B0503020204020204" pitchFamily="34" charset="-122"/>
                  <a:ea typeface="微软雅黑" panose="020B0503020204020204" pitchFamily="34" charset="-122"/>
                </a:rPr>
                <a:t>简洁大气企业商务</a:t>
              </a:r>
              <a:r>
                <a:rPr lang="en-US" altLang="zh-CN" sz="4000" dirty="0">
                  <a:latin typeface="微软雅黑" panose="020B0503020204020204" pitchFamily="34" charset="-122"/>
                  <a:ea typeface="微软雅黑" panose="020B0503020204020204" pitchFamily="34" charset="-122"/>
                </a:rPr>
                <a:t>PPT</a:t>
              </a:r>
              <a:r>
                <a:rPr lang="zh-CN" altLang="en-US" sz="4000" dirty="0">
                  <a:latin typeface="微软雅黑" panose="020B0503020204020204" pitchFamily="34" charset="-122"/>
                  <a:ea typeface="微软雅黑" panose="020B0503020204020204" pitchFamily="34" charset="-122"/>
                </a:rPr>
                <a:t>模板</a:t>
              </a:r>
              <a:r>
                <a:rPr lang="en-US" sz="72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6" name="TextBox 5"/>
            <p:cNvSpPr txBox="1"/>
            <p:nvPr/>
          </p:nvSpPr>
          <p:spPr>
            <a:xfrm>
              <a:off x="5341611" y="4029165"/>
              <a:ext cx="3025187" cy="276999"/>
            </a:xfrm>
            <a:prstGeom prst="rect">
              <a:avLst/>
            </a:prstGeom>
            <a:noFill/>
          </p:spPr>
          <p:txBody>
            <a:bodyPr wrap="none" rtlCol="0">
              <a:spAutoFit/>
            </a:bodyPr>
            <a:lstStyle/>
            <a:p>
              <a:r>
                <a:rPr lang="zh-CN" alt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汇报人：千库网       日期：</a:t>
              </a:r>
              <a:r>
                <a:rPr lang="en-US" altLang="zh-C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XX</a:t>
              </a:r>
              <a:r>
                <a:rPr lang="zh-CN" alt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年</a:t>
              </a:r>
              <a:r>
                <a:rPr lang="en-US" altLang="zh-C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XX</a:t>
              </a:r>
              <a:r>
                <a:rPr lang="zh-CN" alt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月</a:t>
              </a:r>
              <a:r>
                <a:rPr lang="en-US" altLang="zh-C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XX</a:t>
              </a:r>
              <a:r>
                <a:rPr lang="zh-CN" alt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日</a:t>
              </a: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89838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2990208"/>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2982724"/>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点击输入标题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3629055"/>
            <a:ext cx="3985386"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a:t>
            </a:r>
          </a:p>
        </p:txBody>
      </p:sp>
      <p:sp>
        <p:nvSpPr>
          <p:cNvPr id="10" name="Oval 9"/>
          <p:cNvSpPr/>
          <p:nvPr/>
        </p:nvSpPr>
        <p:spPr>
          <a:xfrm>
            <a:off x="5476298" y="2264571"/>
            <a:ext cx="1571946" cy="1571946"/>
          </a:xfrm>
          <a:prstGeom prst="ellipse">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65000"/>
                    <a:lumOff val="35000"/>
                  </a:schemeClr>
                </a:solidFill>
                <a:latin typeface="GeosansLight" panose="02000603020000020003" pitchFamily="2" charset="0"/>
              </a:rPr>
              <a:t>点击输入标题</a:t>
            </a:r>
            <a:endParaRPr lang="en-US" altLang="zh-CN" dirty="0">
              <a:solidFill>
                <a:schemeClr val="tx1">
                  <a:lumMod val="65000"/>
                  <a:lumOff val="35000"/>
                </a:schemeClr>
              </a:solidFill>
              <a:latin typeface="GeosansLight" panose="02000603020000020003" pitchFamily="2" charset="0"/>
            </a:endParaRPr>
          </a:p>
        </p:txBody>
      </p:sp>
      <p:sp>
        <p:nvSpPr>
          <p:cNvPr id="14" name="Oval 13"/>
          <p:cNvSpPr/>
          <p:nvPr/>
        </p:nvSpPr>
        <p:spPr>
          <a:xfrm>
            <a:off x="7604975" y="2264571"/>
            <a:ext cx="1571946" cy="1571946"/>
          </a:xfrm>
          <a:prstGeom prst="ellipse">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65000"/>
                    <a:lumOff val="35000"/>
                  </a:schemeClr>
                </a:solidFill>
                <a:latin typeface="GeosansLight" panose="02000603020000020003" pitchFamily="2" charset="0"/>
              </a:rPr>
              <a:t>点击输入标题</a:t>
            </a:r>
            <a:endParaRPr lang="en-US" altLang="zh-CN" dirty="0">
              <a:solidFill>
                <a:schemeClr val="tx1">
                  <a:lumMod val="65000"/>
                  <a:lumOff val="35000"/>
                </a:schemeClr>
              </a:solidFill>
              <a:latin typeface="GeosansLight" panose="02000603020000020003" pitchFamily="2" charset="0"/>
            </a:endParaRPr>
          </a:p>
        </p:txBody>
      </p:sp>
      <p:sp>
        <p:nvSpPr>
          <p:cNvPr id="15" name="Oval 14"/>
          <p:cNvSpPr/>
          <p:nvPr/>
        </p:nvSpPr>
        <p:spPr>
          <a:xfrm>
            <a:off x="9733652" y="2264571"/>
            <a:ext cx="1571946" cy="1571946"/>
          </a:xfrm>
          <a:prstGeom prst="ellipse">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65000"/>
                    <a:lumOff val="35000"/>
                  </a:schemeClr>
                </a:solidFill>
                <a:latin typeface="GeosansLight" panose="02000603020000020003" pitchFamily="2" charset="0"/>
              </a:rPr>
              <a:t>点击输入标题</a:t>
            </a:r>
            <a:endParaRPr lang="en-US" altLang="zh-CN" dirty="0">
              <a:solidFill>
                <a:schemeClr val="tx1">
                  <a:lumMod val="65000"/>
                  <a:lumOff val="35000"/>
                </a:schemeClr>
              </a:solidFill>
              <a:latin typeface="GeosansLight" panose="02000603020000020003" pitchFamily="2" charset="0"/>
            </a:endParaRPr>
          </a:p>
        </p:txBody>
      </p:sp>
      <p:sp>
        <p:nvSpPr>
          <p:cNvPr id="17" name="TextBox 16"/>
          <p:cNvSpPr txBox="1"/>
          <p:nvPr/>
        </p:nvSpPr>
        <p:spPr>
          <a:xfrm>
            <a:off x="5631329" y="4039432"/>
            <a:ext cx="1261884" cy="307777"/>
          </a:xfrm>
          <a:prstGeom prst="rect">
            <a:avLst/>
          </a:prstGeom>
          <a:noFill/>
        </p:spPr>
        <p:txBody>
          <a:bodyPr wrap="none" rtlCol="0">
            <a:spAutoFit/>
          </a:bodyPr>
          <a:lstStyle/>
          <a:p>
            <a:pPr algn="ctr"/>
            <a:r>
              <a:rPr lang="zh-CN" altLang="en-US" sz="1400" dirty="0">
                <a:solidFill>
                  <a:schemeClr val="tx1">
                    <a:lumMod val="65000"/>
                    <a:lumOff val="35000"/>
                  </a:schemeClr>
                </a:solidFill>
                <a:latin typeface="GeosansLight" panose="02000603020000020003" pitchFamily="2" charset="0"/>
              </a:rPr>
              <a:t>点击输入标题</a:t>
            </a:r>
            <a:endParaRPr lang="en-US" altLang="zh-CN" sz="1400" dirty="0">
              <a:solidFill>
                <a:schemeClr val="tx1">
                  <a:lumMod val="65000"/>
                  <a:lumOff val="35000"/>
                </a:schemeClr>
              </a:solidFill>
              <a:latin typeface="GeosansLight" panose="02000603020000020003" pitchFamily="2" charset="0"/>
            </a:endParaRPr>
          </a:p>
        </p:txBody>
      </p:sp>
      <p:sp>
        <p:nvSpPr>
          <p:cNvPr id="18" name="TextBox 17"/>
          <p:cNvSpPr txBox="1"/>
          <p:nvPr/>
        </p:nvSpPr>
        <p:spPr>
          <a:xfrm>
            <a:off x="7760006" y="4039432"/>
            <a:ext cx="1261884" cy="307777"/>
          </a:xfrm>
          <a:prstGeom prst="rect">
            <a:avLst/>
          </a:prstGeom>
          <a:noFill/>
        </p:spPr>
        <p:txBody>
          <a:bodyPr wrap="none" rtlCol="0">
            <a:spAutoFit/>
          </a:bodyPr>
          <a:lstStyle/>
          <a:p>
            <a:pPr algn="ctr"/>
            <a:r>
              <a:rPr lang="zh-CN" altLang="en-US" sz="1400" dirty="0">
                <a:solidFill>
                  <a:schemeClr val="tx1">
                    <a:lumMod val="65000"/>
                    <a:lumOff val="35000"/>
                  </a:schemeClr>
                </a:solidFill>
                <a:latin typeface="GeosansLight" panose="02000603020000020003" pitchFamily="2" charset="0"/>
              </a:rPr>
              <a:t>点击输入标题</a:t>
            </a:r>
            <a:endParaRPr lang="en-US" altLang="zh-CN" sz="1400" dirty="0">
              <a:solidFill>
                <a:schemeClr val="tx1">
                  <a:lumMod val="65000"/>
                  <a:lumOff val="35000"/>
                </a:schemeClr>
              </a:solidFill>
              <a:latin typeface="GeosansLight" panose="02000603020000020003" pitchFamily="2" charset="0"/>
            </a:endParaRPr>
          </a:p>
        </p:txBody>
      </p:sp>
      <p:sp>
        <p:nvSpPr>
          <p:cNvPr id="19" name="TextBox 18"/>
          <p:cNvSpPr txBox="1"/>
          <p:nvPr/>
        </p:nvSpPr>
        <p:spPr>
          <a:xfrm>
            <a:off x="9888683" y="4039431"/>
            <a:ext cx="1261884" cy="307777"/>
          </a:xfrm>
          <a:prstGeom prst="rect">
            <a:avLst/>
          </a:prstGeom>
          <a:noFill/>
        </p:spPr>
        <p:txBody>
          <a:bodyPr wrap="none" rtlCol="0">
            <a:spAutoFit/>
          </a:bodyPr>
          <a:lstStyle/>
          <a:p>
            <a:pPr algn="ctr"/>
            <a:r>
              <a:rPr lang="zh-CN" altLang="en-US" sz="1400" dirty="0">
                <a:solidFill>
                  <a:schemeClr val="tx1">
                    <a:lumMod val="65000"/>
                    <a:lumOff val="35000"/>
                  </a:schemeClr>
                </a:solidFill>
                <a:latin typeface="GeosansLight" panose="02000603020000020003" pitchFamily="2" charset="0"/>
              </a:rPr>
              <a:t>点击输入标题</a:t>
            </a:r>
            <a:endParaRPr lang="en-US" altLang="zh-CN" sz="1400" dirty="0">
              <a:solidFill>
                <a:schemeClr val="tx1">
                  <a:lumMod val="65000"/>
                  <a:lumOff val="35000"/>
                </a:schemeClr>
              </a:solidFill>
              <a:latin typeface="GeosansLight" panose="02000603020000020003" pitchFamily="2" charset="0"/>
            </a:endParaRPr>
          </a:p>
        </p:txBody>
      </p:sp>
      <p:sp>
        <p:nvSpPr>
          <p:cNvPr id="20" name="TextBox 19"/>
          <p:cNvSpPr txBox="1"/>
          <p:nvPr/>
        </p:nvSpPr>
        <p:spPr>
          <a:xfrm>
            <a:off x="5866167" y="4347208"/>
            <a:ext cx="792205" cy="246221"/>
          </a:xfrm>
          <a:prstGeom prst="rect">
            <a:avLst/>
          </a:prstGeom>
          <a:noFill/>
        </p:spPr>
        <p:txBody>
          <a:bodyPr wrap="none" rtlCol="0">
            <a:spAutoFit/>
          </a:bodyPr>
          <a:lstStyle/>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DESIGNER</a:t>
            </a:r>
          </a:p>
        </p:txBody>
      </p:sp>
      <p:sp>
        <p:nvSpPr>
          <p:cNvPr id="21" name="TextBox 20"/>
          <p:cNvSpPr txBox="1"/>
          <p:nvPr/>
        </p:nvSpPr>
        <p:spPr>
          <a:xfrm>
            <a:off x="7946755" y="4347208"/>
            <a:ext cx="888385" cy="246221"/>
          </a:xfrm>
          <a:prstGeom prst="rect">
            <a:avLst/>
          </a:prstGeom>
          <a:noFill/>
        </p:spPr>
        <p:txBody>
          <a:bodyPr wrap="none" rtlCol="0">
            <a:spAutoFit/>
          </a:bodyPr>
          <a:lstStyle/>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DEVELOPER</a:t>
            </a:r>
          </a:p>
        </p:txBody>
      </p:sp>
      <p:sp>
        <p:nvSpPr>
          <p:cNvPr id="22" name="TextBox 21"/>
          <p:cNvSpPr txBox="1"/>
          <p:nvPr/>
        </p:nvSpPr>
        <p:spPr>
          <a:xfrm>
            <a:off x="10068385" y="4347208"/>
            <a:ext cx="904415" cy="246221"/>
          </a:xfrm>
          <a:prstGeom prst="rect">
            <a:avLst/>
          </a:prstGeom>
          <a:noFill/>
        </p:spPr>
        <p:txBody>
          <a:bodyPr wrap="none" rtlCol="0">
            <a:spAutoFit/>
          </a:bodyPr>
          <a:lstStyle/>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MARKETING</a:t>
            </a:r>
          </a:p>
        </p:txBody>
      </p:sp>
    </p:spTree>
    <p:extLst>
      <p:ext uri="{BB962C8B-B14F-4D97-AF65-F5344CB8AC3E}">
        <p14:creationId xmlns:p14="http://schemas.microsoft.com/office/powerpoint/2010/main" val="3766062118"/>
      </p:ext>
    </p:extLst>
  </p:cSld>
  <p:clrMapOvr>
    <a:masterClrMapping/>
  </p:clrMapOvr>
  <p:transition spd="slow">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7572561" y="168668"/>
            <a:ext cx="2954656" cy="646331"/>
          </a:xfrm>
          <a:prstGeom prst="rect">
            <a:avLst/>
          </a:prstGeom>
          <a:noFill/>
        </p:spPr>
        <p:txBody>
          <a:bodyPr wrap="none" rtlCol="0">
            <a:spAutoFit/>
          </a:bodyPr>
          <a:lstStyle/>
          <a:p>
            <a:pPr algn="ctr"/>
            <a:r>
              <a:rPr lang="zh-CN" altLang="en-US" sz="3600" dirty="0">
                <a:solidFill>
                  <a:schemeClr val="tx1">
                    <a:lumMod val="65000"/>
                    <a:lumOff val="35000"/>
                  </a:schemeClr>
                </a:solidFill>
                <a:latin typeface="GeosansLight" panose="02000603020000020003" pitchFamily="2" charset="0"/>
              </a:rPr>
              <a:t>点击输入标题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5964333" y="814999"/>
            <a:ext cx="4977645" cy="246221"/>
          </a:xfrm>
          <a:prstGeom prst="rect">
            <a:avLst/>
          </a:prstGeom>
          <a:noFill/>
        </p:spPr>
        <p:txBody>
          <a:bodyPr wrap="non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5" name="Rectangle 4"/>
          <p:cNvSpPr/>
          <p:nvPr/>
        </p:nvSpPr>
        <p:spPr>
          <a:xfrm>
            <a:off x="0" y="0"/>
            <a:ext cx="42535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3" name="TextBox 12"/>
          <p:cNvSpPr txBox="1"/>
          <p:nvPr/>
        </p:nvSpPr>
        <p:spPr>
          <a:xfrm>
            <a:off x="4469474" y="1600200"/>
            <a:ext cx="6503326" cy="1384995"/>
          </a:xfrm>
          <a:prstGeom prst="rect">
            <a:avLst/>
          </a:prstGeom>
          <a:noFill/>
        </p:spPr>
        <p:txBody>
          <a:bodyPr wrap="square" rtlCol="0">
            <a:spAutoFit/>
          </a:bodyPr>
          <a:lstStyle/>
          <a:p>
            <a:pPr algn="ctr"/>
            <a:r>
              <a:rPr lang="zh-CN" altLang="en-US" sz="1400" dirty="0">
                <a:solidFill>
                  <a:schemeClr val="tx1">
                    <a:lumMod val="65000"/>
                    <a:lumOff val="35000"/>
                  </a:schemeClr>
                </a:solidFill>
                <a:latin typeface="GeosansLight" panose="02000603020000020003" pitchFamily="2" charset="0"/>
              </a:rPr>
              <a:t>点击输入标题</a:t>
            </a:r>
            <a:endParaRPr lang="en-US" altLang="zh-CN" sz="1400" dirty="0">
              <a:solidFill>
                <a:schemeClr val="tx1">
                  <a:lumMod val="65000"/>
                  <a:lumOff val="35000"/>
                </a:schemeClr>
              </a:solidFill>
              <a:latin typeface="GeosansLight" panose="02000603020000020003" pitchFamily="2" charset="0"/>
            </a:endParaRPr>
          </a:p>
          <a:p>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DESIGNER</a:t>
            </a: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doloremque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laudantium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totam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rem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aperiam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eaque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ab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illo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inventore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veritatis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et quasi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architecto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beatae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vitae dicta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explicabo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p:txBody>
      </p:sp>
      <p:grpSp>
        <p:nvGrpSpPr>
          <p:cNvPr id="75" name="Group 74"/>
          <p:cNvGrpSpPr/>
          <p:nvPr/>
        </p:nvGrpSpPr>
        <p:grpSpPr>
          <a:xfrm>
            <a:off x="5356172" y="3524130"/>
            <a:ext cx="5535478" cy="2278318"/>
            <a:chOff x="5078774" y="3524130"/>
            <a:chExt cx="5535478" cy="2278318"/>
          </a:xfrm>
        </p:grpSpPr>
        <p:cxnSp>
          <p:nvCxnSpPr>
            <p:cNvPr id="55" name="Straight Connector 54"/>
            <p:cNvCxnSpPr/>
            <p:nvPr/>
          </p:nvCxnSpPr>
          <p:spPr>
            <a:xfrm>
              <a:off x="5198723" y="3811448"/>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198723" y="3811448"/>
              <a:ext cx="429768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078774" y="3524130"/>
              <a:ext cx="954107" cy="246221"/>
            </a:xfrm>
            <a:prstGeom prst="rect">
              <a:avLst/>
            </a:prstGeom>
            <a:noFill/>
          </p:spPr>
          <p:txBody>
            <a:bodyPr wrap="none" rtlCol="0">
              <a:spAutoFit/>
            </a:bodyPr>
            <a:lstStyle/>
            <a:p>
              <a:pPr algn="r"/>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p:txBody>
        </p:sp>
        <p:sp>
          <p:nvSpPr>
            <p:cNvPr id="58" name="TextBox 57"/>
            <p:cNvSpPr txBox="1"/>
            <p:nvPr/>
          </p:nvSpPr>
          <p:spPr>
            <a:xfrm>
              <a:off x="9174113" y="3524130"/>
              <a:ext cx="437940" cy="246221"/>
            </a:xfrm>
            <a:prstGeom prst="rect">
              <a:avLst/>
            </a:prstGeom>
            <a:noFill/>
          </p:spPr>
          <p:txBody>
            <a:bodyPr wrap="none" rtlCol="0">
              <a:spAutoFit/>
            </a:bodyPr>
            <a:lstStyle/>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p>
          </p:txBody>
        </p:sp>
        <p:cxnSp>
          <p:nvCxnSpPr>
            <p:cNvPr id="61" name="Straight Connector 60"/>
            <p:cNvCxnSpPr/>
            <p:nvPr/>
          </p:nvCxnSpPr>
          <p:spPr>
            <a:xfrm>
              <a:off x="5198723" y="4445942"/>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98723" y="4445942"/>
              <a:ext cx="347472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172550" y="4158625"/>
              <a:ext cx="954107" cy="246221"/>
            </a:xfrm>
            <a:prstGeom prst="rect">
              <a:avLst/>
            </a:prstGeom>
            <a:noFill/>
          </p:spPr>
          <p:txBody>
            <a:bodyPr wrap="none" rtlCol="0">
              <a:spAutoFit/>
            </a:bodyPr>
            <a:lstStyle/>
            <a:p>
              <a:pPr algn="ctr"/>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p:txBody>
        </p:sp>
        <p:sp>
          <p:nvSpPr>
            <p:cNvPr id="64" name="TextBox 63"/>
            <p:cNvSpPr txBox="1"/>
            <p:nvPr/>
          </p:nvSpPr>
          <p:spPr>
            <a:xfrm>
              <a:off x="8352184" y="4158624"/>
              <a:ext cx="437940" cy="246221"/>
            </a:xfrm>
            <a:prstGeom prst="rect">
              <a:avLst/>
            </a:prstGeom>
            <a:noFill/>
          </p:spPr>
          <p:txBody>
            <a:bodyPr wrap="none" rtlCol="0">
              <a:spAutoFit/>
            </a:bodyPr>
            <a:lstStyle/>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56%</a:t>
              </a:r>
            </a:p>
          </p:txBody>
        </p:sp>
        <p:cxnSp>
          <p:nvCxnSpPr>
            <p:cNvPr id="66" name="Straight Connector 65"/>
            <p:cNvCxnSpPr/>
            <p:nvPr/>
          </p:nvCxnSpPr>
          <p:spPr>
            <a:xfrm>
              <a:off x="5198723" y="5124195"/>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98723" y="5124195"/>
              <a:ext cx="484632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078775" y="4836878"/>
              <a:ext cx="954107" cy="246221"/>
            </a:xfrm>
            <a:prstGeom prst="rect">
              <a:avLst/>
            </a:prstGeom>
            <a:noFill/>
          </p:spPr>
          <p:txBody>
            <a:bodyPr wrap="none" rtlCol="0">
              <a:spAutoFit/>
            </a:bodyPr>
            <a:lstStyle/>
            <a:p>
              <a:pPr algn="ctr"/>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p:txBody>
        </p:sp>
        <p:sp>
          <p:nvSpPr>
            <p:cNvPr id="69" name="TextBox 68"/>
            <p:cNvSpPr txBox="1"/>
            <p:nvPr/>
          </p:nvSpPr>
          <p:spPr>
            <a:xfrm>
              <a:off x="9718641" y="4836877"/>
              <a:ext cx="437940" cy="246221"/>
            </a:xfrm>
            <a:prstGeom prst="rect">
              <a:avLst/>
            </a:prstGeom>
            <a:noFill/>
          </p:spPr>
          <p:txBody>
            <a:bodyPr wrap="none" rtlCol="0">
              <a:spAutoFit/>
            </a:bodyPr>
            <a:lstStyle/>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83%</a:t>
              </a:r>
            </a:p>
          </p:txBody>
        </p:sp>
        <p:cxnSp>
          <p:nvCxnSpPr>
            <p:cNvPr id="71" name="Straight Connector 70"/>
            <p:cNvCxnSpPr/>
            <p:nvPr/>
          </p:nvCxnSpPr>
          <p:spPr>
            <a:xfrm>
              <a:off x="5198723" y="5802448"/>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198723" y="5802448"/>
              <a:ext cx="429768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177360" y="5515131"/>
              <a:ext cx="954107" cy="246221"/>
            </a:xfrm>
            <a:prstGeom prst="rect">
              <a:avLst/>
            </a:prstGeom>
            <a:noFill/>
          </p:spPr>
          <p:txBody>
            <a:bodyPr wrap="none" rtlCol="0">
              <a:spAutoFit/>
            </a:bodyPr>
            <a:lstStyle/>
            <a:p>
              <a:pPr algn="ctr"/>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p:txBody>
        </p:sp>
        <p:sp>
          <p:nvSpPr>
            <p:cNvPr id="74" name="TextBox 73"/>
            <p:cNvSpPr txBox="1"/>
            <p:nvPr/>
          </p:nvSpPr>
          <p:spPr>
            <a:xfrm>
              <a:off x="9174113" y="5515130"/>
              <a:ext cx="437940" cy="246221"/>
            </a:xfrm>
            <a:prstGeom prst="rect">
              <a:avLst/>
            </a:prstGeom>
            <a:noFill/>
          </p:spPr>
          <p:txBody>
            <a:bodyPr wrap="none" rtlCol="0">
              <a:spAutoFit/>
            </a:bodyPr>
            <a:lstStyle/>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p>
          </p:txBody>
        </p:sp>
      </p:grpSp>
    </p:spTree>
    <p:extLst>
      <p:ext uri="{BB962C8B-B14F-4D97-AF65-F5344CB8AC3E}">
        <p14:creationId xmlns:p14="http://schemas.microsoft.com/office/powerpoint/2010/main" val="4037052832"/>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5657208"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4618673" y="1028700"/>
            <a:ext cx="2954656" cy="646331"/>
          </a:xfrm>
          <a:prstGeom prst="rect">
            <a:avLst/>
          </a:prstGeom>
          <a:noFill/>
        </p:spPr>
        <p:txBody>
          <a:bodyPr wrap="none" rtlCol="0">
            <a:spAutoFit/>
          </a:bodyPr>
          <a:lstStyle/>
          <a:p>
            <a:pPr algn="ctr"/>
            <a:r>
              <a:rPr lang="zh-CN" altLang="en-US" sz="3600" dirty="0">
                <a:solidFill>
                  <a:schemeClr val="tx1">
                    <a:lumMod val="65000"/>
                    <a:lumOff val="35000"/>
                  </a:schemeClr>
                </a:solidFill>
                <a:latin typeface="GeosansLight" panose="02000603020000020003" pitchFamily="2" charset="0"/>
              </a:rPr>
              <a:t>点击输入标题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3607178" y="1675031"/>
            <a:ext cx="4977645" cy="246221"/>
          </a:xfrm>
          <a:prstGeom prst="rect">
            <a:avLst/>
          </a:prstGeom>
          <a:noFill/>
        </p:spPr>
        <p:txBody>
          <a:bodyPr wrap="none" rtlCol="0">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11" name="TextBox 10"/>
          <p:cNvSpPr txBox="1"/>
          <p:nvPr/>
        </p:nvSpPr>
        <p:spPr>
          <a:xfrm>
            <a:off x="1707774" y="4447510"/>
            <a:ext cx="954107" cy="246221"/>
          </a:xfrm>
          <a:prstGeom prst="rect">
            <a:avLst/>
          </a:prstGeom>
          <a:noFill/>
        </p:spPr>
        <p:txBody>
          <a:bodyPr wrap="none" rtlCol="0">
            <a:spAutoFit/>
          </a:bodyPr>
          <a:lstStyle/>
          <a:p>
            <a:pPr algn="ctr"/>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p:txBody>
      </p:sp>
      <p:sp>
        <p:nvSpPr>
          <p:cNvPr id="3" name="Oval 2"/>
          <p:cNvSpPr/>
          <p:nvPr/>
        </p:nvSpPr>
        <p:spPr>
          <a:xfrm>
            <a:off x="1344566"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9" name="Oval 8"/>
          <p:cNvSpPr/>
          <p:nvPr/>
        </p:nvSpPr>
        <p:spPr>
          <a:xfrm>
            <a:off x="3949914"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0" name="Oval 9"/>
          <p:cNvSpPr/>
          <p:nvPr/>
        </p:nvSpPr>
        <p:spPr>
          <a:xfrm>
            <a:off x="9166916"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4" name="Oval 13"/>
          <p:cNvSpPr/>
          <p:nvPr/>
        </p:nvSpPr>
        <p:spPr>
          <a:xfrm>
            <a:off x="6555262"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5" name="TextBox 14"/>
          <p:cNvSpPr txBox="1"/>
          <p:nvPr/>
        </p:nvSpPr>
        <p:spPr>
          <a:xfrm>
            <a:off x="4313121" y="4447510"/>
            <a:ext cx="954107" cy="246221"/>
          </a:xfrm>
          <a:prstGeom prst="rect">
            <a:avLst/>
          </a:prstGeom>
          <a:noFill/>
        </p:spPr>
        <p:txBody>
          <a:bodyPr wrap="none" rtlCol="0">
            <a:spAutoFit/>
          </a:bodyPr>
          <a:lstStyle/>
          <a:p>
            <a:pPr algn="ctr"/>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p:txBody>
      </p:sp>
      <p:sp>
        <p:nvSpPr>
          <p:cNvPr id="16" name="TextBox 15"/>
          <p:cNvSpPr txBox="1"/>
          <p:nvPr/>
        </p:nvSpPr>
        <p:spPr>
          <a:xfrm>
            <a:off x="6918468" y="4447509"/>
            <a:ext cx="954107" cy="246221"/>
          </a:xfrm>
          <a:prstGeom prst="rect">
            <a:avLst/>
          </a:prstGeom>
          <a:noFill/>
        </p:spPr>
        <p:txBody>
          <a:bodyPr wrap="none" rtlCol="0">
            <a:spAutoFit/>
          </a:bodyPr>
          <a:lstStyle/>
          <a:p>
            <a:pPr algn="ctr"/>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p:txBody>
      </p:sp>
      <p:sp>
        <p:nvSpPr>
          <p:cNvPr id="17" name="TextBox 16"/>
          <p:cNvSpPr txBox="1"/>
          <p:nvPr/>
        </p:nvSpPr>
        <p:spPr>
          <a:xfrm>
            <a:off x="9530121" y="4447508"/>
            <a:ext cx="954107" cy="246221"/>
          </a:xfrm>
          <a:prstGeom prst="rect">
            <a:avLst/>
          </a:prstGeom>
          <a:noFill/>
        </p:spPr>
        <p:txBody>
          <a:bodyPr wrap="none" rtlCol="0">
            <a:spAutoFit/>
          </a:bodyPr>
          <a:lstStyle/>
          <a:p>
            <a:pPr algn="ctr"/>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p:txBody>
      </p:sp>
      <p:sp>
        <p:nvSpPr>
          <p:cNvPr id="18" name="Rectangle 17"/>
          <p:cNvSpPr/>
          <p:nvPr/>
        </p:nvSpPr>
        <p:spPr>
          <a:xfrm>
            <a:off x="1167173" y="4693729"/>
            <a:ext cx="2035303" cy="400110"/>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a:t>
            </a:r>
          </a:p>
        </p:txBody>
      </p:sp>
      <p:sp>
        <p:nvSpPr>
          <p:cNvPr id="22" name="Rectangle 21"/>
          <p:cNvSpPr/>
          <p:nvPr/>
        </p:nvSpPr>
        <p:spPr>
          <a:xfrm>
            <a:off x="3772521" y="4693729"/>
            <a:ext cx="2035303" cy="400110"/>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a:t>
            </a:r>
          </a:p>
        </p:txBody>
      </p:sp>
      <p:sp>
        <p:nvSpPr>
          <p:cNvPr id="23" name="Rectangle 22"/>
          <p:cNvSpPr/>
          <p:nvPr/>
        </p:nvSpPr>
        <p:spPr>
          <a:xfrm>
            <a:off x="6377869" y="4693729"/>
            <a:ext cx="2035303" cy="400110"/>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a:t>
            </a:r>
          </a:p>
        </p:txBody>
      </p:sp>
      <p:sp>
        <p:nvSpPr>
          <p:cNvPr id="24" name="Rectangle 23"/>
          <p:cNvSpPr/>
          <p:nvPr/>
        </p:nvSpPr>
        <p:spPr>
          <a:xfrm>
            <a:off x="8983217" y="4693729"/>
            <a:ext cx="2035303" cy="400110"/>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a:t>
            </a:r>
          </a:p>
        </p:txBody>
      </p:sp>
      <p:sp>
        <p:nvSpPr>
          <p:cNvPr id="26" name="TextBox 25"/>
          <p:cNvSpPr txBox="1"/>
          <p:nvPr/>
        </p:nvSpPr>
        <p:spPr>
          <a:xfrm>
            <a:off x="1851239" y="5475979"/>
            <a:ext cx="667170" cy="246221"/>
          </a:xfrm>
          <a:prstGeom prst="rect">
            <a:avLst/>
          </a:prstGeom>
          <a:noFill/>
          <a:ln w="6350">
            <a:solidFill>
              <a:schemeClr val="bg1">
                <a:lumMod val="65000"/>
              </a:schemeClr>
            </a:solidFill>
          </a:ln>
        </p:spPr>
        <p:txBody>
          <a:bodyPr wrap="none" rtlCol="0">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27" name="TextBox 26"/>
          <p:cNvSpPr txBox="1"/>
          <p:nvPr/>
        </p:nvSpPr>
        <p:spPr>
          <a:xfrm>
            <a:off x="4456587" y="5475978"/>
            <a:ext cx="667170" cy="246221"/>
          </a:xfrm>
          <a:prstGeom prst="rect">
            <a:avLst/>
          </a:prstGeom>
          <a:noFill/>
          <a:ln w="6350">
            <a:solidFill>
              <a:schemeClr val="bg1">
                <a:lumMod val="65000"/>
              </a:schemeClr>
            </a:solidFill>
          </a:ln>
        </p:spPr>
        <p:txBody>
          <a:bodyPr wrap="none" rtlCol="0">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28" name="TextBox 27"/>
          <p:cNvSpPr txBox="1"/>
          <p:nvPr/>
        </p:nvSpPr>
        <p:spPr>
          <a:xfrm>
            <a:off x="7061935" y="5482032"/>
            <a:ext cx="667170" cy="246221"/>
          </a:xfrm>
          <a:prstGeom prst="rect">
            <a:avLst/>
          </a:prstGeom>
          <a:noFill/>
          <a:ln w="6350">
            <a:solidFill>
              <a:schemeClr val="bg1">
                <a:lumMod val="65000"/>
              </a:schemeClr>
            </a:solidFill>
          </a:ln>
        </p:spPr>
        <p:txBody>
          <a:bodyPr wrap="none" rtlCol="0">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29" name="TextBox 28"/>
          <p:cNvSpPr txBox="1"/>
          <p:nvPr/>
        </p:nvSpPr>
        <p:spPr>
          <a:xfrm>
            <a:off x="9667283" y="5475977"/>
            <a:ext cx="667170" cy="246221"/>
          </a:xfrm>
          <a:prstGeom prst="rect">
            <a:avLst/>
          </a:prstGeom>
          <a:noFill/>
          <a:ln w="6350">
            <a:solidFill>
              <a:schemeClr val="bg1">
                <a:lumMod val="65000"/>
              </a:schemeClr>
            </a:solidFill>
          </a:ln>
        </p:spPr>
        <p:txBody>
          <a:bodyPr wrap="none" rtlCol="0">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Tree>
    <p:extLst>
      <p:ext uri="{BB962C8B-B14F-4D97-AF65-F5344CB8AC3E}">
        <p14:creationId xmlns:p14="http://schemas.microsoft.com/office/powerpoint/2010/main" val="327153620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Image Place Holder</a:t>
            </a:r>
          </a:p>
        </p:txBody>
      </p:sp>
      <p:sp>
        <p:nvSpPr>
          <p:cNvPr id="5" name="TextBox 4"/>
          <p:cNvSpPr txBox="1"/>
          <p:nvPr/>
        </p:nvSpPr>
        <p:spPr>
          <a:xfrm>
            <a:off x="7443410" y="1345168"/>
            <a:ext cx="4876800" cy="738664"/>
          </a:xfrm>
          <a:prstGeom prst="rect">
            <a:avLst/>
          </a:prstGeom>
          <a:noFill/>
        </p:spPr>
        <p:txBody>
          <a:bodyPr wrap="square" rtlCol="0">
            <a:spAutoFit/>
          </a:bodyPr>
          <a:lstStyle/>
          <a:p>
            <a:r>
              <a:rPr lang="en-US" sz="14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 probably haven’t heard of them disrupt. </a:t>
            </a:r>
          </a:p>
        </p:txBody>
      </p:sp>
      <p:sp>
        <p:nvSpPr>
          <p:cNvPr id="14" name="TextBox 13"/>
          <p:cNvSpPr txBox="1"/>
          <p:nvPr/>
        </p:nvSpPr>
        <p:spPr>
          <a:xfrm>
            <a:off x="6250110" y="2279362"/>
            <a:ext cx="1186543"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JOHN JAY PATRIC</a:t>
            </a:r>
          </a:p>
        </p:txBody>
      </p:sp>
      <p:sp>
        <p:nvSpPr>
          <p:cNvPr id="15" name="TextBox 14"/>
          <p:cNvSpPr txBox="1"/>
          <p:nvPr/>
        </p:nvSpPr>
        <p:spPr>
          <a:xfrm>
            <a:off x="6250110" y="2525583"/>
            <a:ext cx="981359" cy="215444"/>
          </a:xfrm>
          <a:prstGeom prst="rect">
            <a:avLst/>
          </a:prstGeom>
          <a:noFill/>
        </p:spPr>
        <p:txBody>
          <a:bodyPr wrap="none" rtlCol="0">
            <a:spAutoFit/>
          </a:bodyPr>
          <a:lstStyle/>
          <a:p>
            <a:r>
              <a:rPr lang="en-US" sz="800" b="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8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CEO</a:t>
            </a:r>
          </a:p>
        </p:txBody>
      </p:sp>
      <p:sp>
        <p:nvSpPr>
          <p:cNvPr id="17" name="Oval 16"/>
          <p:cNvSpPr/>
          <p:nvPr/>
        </p:nvSpPr>
        <p:spPr>
          <a:xfrm>
            <a:off x="1219200" y="4147541"/>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18" name="TextBox 17"/>
          <p:cNvSpPr txBox="1"/>
          <p:nvPr/>
        </p:nvSpPr>
        <p:spPr>
          <a:xfrm>
            <a:off x="1795848" y="4070255"/>
            <a:ext cx="2487828" cy="1692771"/>
          </a:xfrm>
          <a:prstGeom prst="rect">
            <a:avLst/>
          </a:prstGeom>
          <a:noFill/>
        </p:spPr>
        <p:txBody>
          <a:bodyPr wrap="square" rtlCol="0">
            <a:spAutoFit/>
          </a:bodyPr>
          <a:lstStyle/>
          <a:p>
            <a:pPr algn="just"/>
            <a:r>
              <a:rPr lang="zh-CN" alt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Oval 25"/>
          <p:cNvSpPr/>
          <p:nvPr/>
        </p:nvSpPr>
        <p:spPr>
          <a:xfrm>
            <a:off x="7998942" y="4147541"/>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27" name="TextBox 26"/>
          <p:cNvSpPr txBox="1"/>
          <p:nvPr/>
        </p:nvSpPr>
        <p:spPr>
          <a:xfrm>
            <a:off x="8575590" y="4070255"/>
            <a:ext cx="2487828" cy="1692771"/>
          </a:xfrm>
          <a:prstGeom prst="rect">
            <a:avLst/>
          </a:prstGeom>
          <a:noFill/>
        </p:spPr>
        <p:txBody>
          <a:bodyPr wrap="square" rtlCol="0">
            <a:spAutoFit/>
          </a:bodyPr>
          <a:lstStyle/>
          <a:p>
            <a:pPr algn="just"/>
            <a:r>
              <a:rPr lang="zh-CN" alt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Oval 30"/>
          <p:cNvSpPr/>
          <p:nvPr/>
        </p:nvSpPr>
        <p:spPr>
          <a:xfrm>
            <a:off x="4609071" y="4147541"/>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32" name="TextBox 31"/>
          <p:cNvSpPr txBox="1"/>
          <p:nvPr/>
        </p:nvSpPr>
        <p:spPr>
          <a:xfrm>
            <a:off x="5185719" y="4070255"/>
            <a:ext cx="2487828" cy="1692771"/>
          </a:xfrm>
          <a:prstGeom prst="rect">
            <a:avLst/>
          </a:prstGeom>
          <a:noFill/>
        </p:spPr>
        <p:txBody>
          <a:bodyPr wrap="square" rtlCol="0">
            <a:spAutoFit/>
          </a:bodyPr>
          <a:lstStyle/>
          <a:p>
            <a:pPr algn="just"/>
            <a:r>
              <a:rPr lang="zh-CN" alt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337527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018638" y="0"/>
            <a:ext cx="517336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7" name="Rectangle 16"/>
          <p:cNvSpPr/>
          <p:nvPr/>
        </p:nvSpPr>
        <p:spPr>
          <a:xfrm>
            <a:off x="7018638" y="4341341"/>
            <a:ext cx="5173362" cy="2516659"/>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66700" y="1960439"/>
            <a:ext cx="5566202" cy="2508783"/>
            <a:chOff x="266700" y="2922793"/>
            <a:chExt cx="5566202" cy="2508783"/>
          </a:xfrm>
        </p:grpSpPr>
        <p:sp>
          <p:nvSpPr>
            <p:cNvPr id="11" name="Oval 10"/>
            <p:cNvSpPr/>
            <p:nvPr/>
          </p:nvSpPr>
          <p:spPr>
            <a:xfrm>
              <a:off x="266700" y="2922793"/>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13" name="TextBox 12"/>
            <p:cNvSpPr txBox="1"/>
            <p:nvPr/>
          </p:nvSpPr>
          <p:spPr>
            <a:xfrm>
              <a:off x="1222196" y="3176919"/>
              <a:ext cx="1569660" cy="369332"/>
            </a:xfrm>
            <a:prstGeom prst="rect">
              <a:avLst/>
            </a:prstGeom>
            <a:noFill/>
          </p:spPr>
          <p:txBody>
            <a:bodyPr wrap="none" rtlCol="0">
              <a:spAutoFit/>
            </a:bodyPr>
            <a:lstStyle/>
            <a:p>
              <a:pPr algn="just"/>
              <a:r>
                <a:rPr lang="zh-CN" alt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p:nvSpPr>
          <p:spPr>
            <a:xfrm>
              <a:off x="1222196" y="3838639"/>
              <a:ext cx="4610706" cy="1592937"/>
            </a:xfrm>
            <a:prstGeom prst="rect">
              <a:avLst/>
            </a:prstGeom>
          </p:spPr>
          <p:txBody>
            <a:bodyPr wrap="square">
              <a:spAutoFit/>
            </a:bodyPr>
            <a:lstStyle/>
            <a:p>
              <a:pPr>
                <a:lnSpc>
                  <a:spcPts val="1650"/>
                </a:lnSpc>
                <a:spcAft>
                  <a:spcPts val="1500"/>
                </a:spcAft>
              </a:pPr>
              <a:r>
                <a:rPr lang="en-US" sz="1000" dirty="0">
                  <a:solidFill>
                    <a:schemeClr val="tx1">
                      <a:lumMod val="75000"/>
                      <a:lumOff val="25000"/>
                    </a:schemeClr>
                  </a:solidFill>
                  <a:latin typeface="Open Sans" panose="020B0606030504020204" pitchFamily="34" charset="0"/>
                  <a:ea typeface="Times New Roman" panose="02020603050405020304" pitchFamily="18" charset="0"/>
                </a:rPr>
                <a:t>Lorem ipsum dolor sit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amet</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consectetur</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adipiscing</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elit</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Nam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viverra</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euismod</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odio</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gravida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pellentesque</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urna</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varius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vitae.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Sed</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dui lorem,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adipiscing</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in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adipiscing</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et,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interdum</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nec</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metus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Mauris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ultricies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justo</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eu</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convallis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placerat</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felis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enim</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ornare</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nisi, vitae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mattis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nulla</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ante id dui.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Ut</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lectus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purus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commodo</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et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tincidunt</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vel</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interdum</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sed</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lectus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Vestibulum</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adipiscing</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tempor</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nisi id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elementu</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sadips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ipsums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dolores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uns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fugiats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gravida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nam</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elit</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vols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nulla</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dolores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amet</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untras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 </a:t>
              </a:r>
              <a:r>
                <a:rPr lang="en-US" sz="1000" dirty="0" err="1">
                  <a:solidFill>
                    <a:schemeClr val="tx1">
                      <a:lumMod val="75000"/>
                      <a:lumOff val="25000"/>
                    </a:schemeClr>
                  </a:solidFill>
                  <a:latin typeface="Open Sans" panose="020B0606030504020204" pitchFamily="34" charset="0"/>
                  <a:ea typeface="Times New Roman" panose="02020603050405020304" pitchFamily="18" charset="0"/>
                </a:rPr>
                <a:t>sitsers</a:t>
              </a:r>
              <a:r>
                <a:rPr lang="en-US" sz="1000" dirty="0">
                  <a:solidFill>
                    <a:schemeClr val="tx1">
                      <a:lumMod val="75000"/>
                      <a:lumOff val="25000"/>
                    </a:schemeClr>
                  </a:solidFill>
                  <a:latin typeface="Open Sans" panose="020B0606030504020204" pitchFamily="34" charset="0"/>
                  <a:ea typeface="Times New Roman" panose="02020603050405020304" pitchFamily="18" charset="0"/>
                </a:rPr>
                <a:t>.</a:t>
              </a:r>
            </a:p>
          </p:txBody>
        </p:sp>
      </p:grpSp>
      <p:sp>
        <p:nvSpPr>
          <p:cNvPr id="19" name="TextBox 18"/>
          <p:cNvSpPr txBox="1"/>
          <p:nvPr/>
        </p:nvSpPr>
        <p:spPr>
          <a:xfrm>
            <a:off x="7553942" y="4811286"/>
            <a:ext cx="3484761" cy="1231106"/>
          </a:xfrm>
          <a:prstGeom prst="rect">
            <a:avLst/>
          </a:prstGeom>
          <a:noFill/>
        </p:spPr>
        <p:txBody>
          <a:bodyPr wrap="square" rtlCol="0">
            <a:spAutoFit/>
          </a:bodyPr>
          <a:lstStyle/>
          <a:p>
            <a:pPr algn="just"/>
            <a:r>
              <a:rPr lang="zh-CN" altLang="en-US" sz="14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a:endPar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1901827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332853" y="136148"/>
            <a:ext cx="2954655" cy="646331"/>
          </a:xfrm>
          <a:prstGeom prst="rect">
            <a:avLst/>
          </a:prstGeom>
          <a:noFill/>
        </p:spPr>
        <p:txBody>
          <a:bodyPr wrap="none" rtlCol="0">
            <a:spAutoFit/>
          </a:bodyPr>
          <a:lstStyle/>
          <a:p>
            <a:pPr algn="just"/>
            <a:r>
              <a:rPr lang="zh-CN" altLang="en-US" sz="3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3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17" name="Oval 16"/>
          <p:cNvSpPr/>
          <p:nvPr/>
        </p:nvSpPr>
        <p:spPr>
          <a:xfrm>
            <a:off x="1409699"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132304"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54909"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577514"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1222577" y="2089609"/>
            <a:ext cx="1545336" cy="1545336"/>
          </a:xfrm>
          <a:prstGeom prst="arc">
            <a:avLst>
              <a:gd name="adj1" fmla="val 20172577"/>
              <a:gd name="adj2" fmla="val 16297434"/>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3941805" y="2086232"/>
            <a:ext cx="1545336" cy="1545336"/>
          </a:xfrm>
          <a:prstGeom prst="arc">
            <a:avLst>
              <a:gd name="adj1" fmla="val 17379292"/>
              <a:gd name="adj2" fmla="val 8825709"/>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6661033" y="2086232"/>
            <a:ext cx="1545336" cy="1545336"/>
          </a:xfrm>
          <a:prstGeom prst="arc">
            <a:avLst>
              <a:gd name="adj1" fmla="val 14283035"/>
              <a:gd name="adj2" fmla="val 8268073"/>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9390392" y="2086232"/>
            <a:ext cx="1545336" cy="1545336"/>
          </a:xfrm>
          <a:prstGeom prst="arc">
            <a:avLst>
              <a:gd name="adj1" fmla="val 17026676"/>
              <a:gd name="adj2" fmla="val 13044588"/>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1659777" y="2629755"/>
            <a:ext cx="667555" cy="461665"/>
          </a:xfrm>
          <a:prstGeom prst="rect">
            <a:avLst/>
          </a:prstGeom>
          <a:noFill/>
        </p:spPr>
        <p:txBody>
          <a:bodyPr wrap="none" rtlCol="0">
            <a:spAutoFit/>
          </a:bodyPr>
          <a:lstStyle/>
          <a:p>
            <a:r>
              <a:rPr lang="en-US" sz="2400">
                <a:solidFill>
                  <a:schemeClr val="tx1">
                    <a:lumMod val="65000"/>
                    <a:lumOff val="35000"/>
                  </a:schemeClr>
                </a:solidFill>
                <a:latin typeface="GeosansLight" panose="02000603020000020003" pitchFamily="2" charset="0"/>
              </a:rPr>
              <a:t>85%</a:t>
            </a:r>
          </a:p>
        </p:txBody>
      </p:sp>
      <p:sp>
        <p:nvSpPr>
          <p:cNvPr id="28" name="TextBox 27"/>
          <p:cNvSpPr txBox="1"/>
          <p:nvPr/>
        </p:nvSpPr>
        <p:spPr>
          <a:xfrm>
            <a:off x="4380695" y="2629755"/>
            <a:ext cx="655564" cy="461665"/>
          </a:xfrm>
          <a:prstGeom prst="rect">
            <a:avLst/>
          </a:prstGeom>
          <a:noFill/>
        </p:spPr>
        <p:txBody>
          <a:bodyPr wrap="none" rtlCol="0">
            <a:spAutoFit/>
          </a:bodyPr>
          <a:lstStyle/>
          <a:p>
            <a:r>
              <a:rPr lang="en-US" sz="2400">
                <a:solidFill>
                  <a:schemeClr val="tx1">
                    <a:lumMod val="65000"/>
                    <a:lumOff val="35000"/>
                  </a:schemeClr>
                </a:solidFill>
                <a:latin typeface="GeosansLight" panose="02000603020000020003" pitchFamily="2" charset="0"/>
              </a:rPr>
              <a:t>73%</a:t>
            </a:r>
          </a:p>
        </p:txBody>
      </p:sp>
      <p:sp>
        <p:nvSpPr>
          <p:cNvPr id="29" name="TextBox 28"/>
          <p:cNvSpPr txBox="1"/>
          <p:nvPr/>
        </p:nvSpPr>
        <p:spPr>
          <a:xfrm>
            <a:off x="7099923" y="2631641"/>
            <a:ext cx="663258" cy="461665"/>
          </a:xfrm>
          <a:prstGeom prst="rect">
            <a:avLst/>
          </a:prstGeom>
          <a:noFill/>
        </p:spPr>
        <p:txBody>
          <a:bodyPr wrap="none" rtlCol="0">
            <a:spAutoFit/>
          </a:bodyPr>
          <a:lstStyle/>
          <a:p>
            <a:r>
              <a:rPr lang="en-US" sz="2400">
                <a:solidFill>
                  <a:schemeClr val="tx1">
                    <a:lumMod val="65000"/>
                    <a:lumOff val="35000"/>
                  </a:schemeClr>
                </a:solidFill>
                <a:latin typeface="GeosansLight" panose="02000603020000020003" pitchFamily="2" charset="0"/>
              </a:rPr>
              <a:t>78%</a:t>
            </a:r>
          </a:p>
        </p:txBody>
      </p:sp>
      <p:sp>
        <p:nvSpPr>
          <p:cNvPr id="30" name="TextBox 29"/>
          <p:cNvSpPr txBox="1"/>
          <p:nvPr/>
        </p:nvSpPr>
        <p:spPr>
          <a:xfrm>
            <a:off x="9827592" y="2629755"/>
            <a:ext cx="688009" cy="461665"/>
          </a:xfrm>
          <a:prstGeom prst="rect">
            <a:avLst/>
          </a:prstGeom>
          <a:noFill/>
        </p:spPr>
        <p:txBody>
          <a:bodyPr wrap="none" rtlCol="0">
            <a:spAutoFit/>
          </a:bodyPr>
          <a:lstStyle/>
          <a:p>
            <a:r>
              <a:rPr lang="en-US" sz="2400">
                <a:solidFill>
                  <a:schemeClr val="tx1">
                    <a:lumMod val="65000"/>
                    <a:lumOff val="35000"/>
                  </a:schemeClr>
                </a:solidFill>
                <a:latin typeface="GeosansLight" panose="02000603020000020003" pitchFamily="2" charset="0"/>
              </a:rPr>
              <a:t>90%</a:t>
            </a:r>
          </a:p>
        </p:txBody>
      </p:sp>
      <p:sp>
        <p:nvSpPr>
          <p:cNvPr id="31" name="TextBox 30"/>
          <p:cNvSpPr txBox="1"/>
          <p:nvPr/>
        </p:nvSpPr>
        <p:spPr>
          <a:xfrm>
            <a:off x="1516500" y="3864858"/>
            <a:ext cx="954107" cy="246221"/>
          </a:xfrm>
          <a:prstGeom prst="rect">
            <a:avLst/>
          </a:prstGeom>
          <a:noFill/>
        </p:spPr>
        <p:txBody>
          <a:bodyPr wrap="none" rtlCol="0">
            <a:spAutoFit/>
          </a:bodyPr>
          <a:lstStyle/>
          <a:p>
            <a:pPr algn="just"/>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p:cNvSpPr txBox="1"/>
          <p:nvPr/>
        </p:nvSpPr>
        <p:spPr>
          <a:xfrm>
            <a:off x="4239106" y="3864858"/>
            <a:ext cx="954107" cy="246221"/>
          </a:xfrm>
          <a:prstGeom prst="rect">
            <a:avLst/>
          </a:prstGeom>
          <a:noFill/>
        </p:spPr>
        <p:txBody>
          <a:bodyPr wrap="none" rtlCol="0">
            <a:spAutoFit/>
          </a:bodyPr>
          <a:lstStyle/>
          <a:p>
            <a:pPr algn="just"/>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6954498" y="3864858"/>
            <a:ext cx="954107" cy="246221"/>
          </a:xfrm>
          <a:prstGeom prst="rect">
            <a:avLst/>
          </a:prstGeom>
          <a:noFill/>
        </p:spPr>
        <p:txBody>
          <a:bodyPr wrap="none" rtlCol="0">
            <a:spAutoFit/>
          </a:bodyPr>
          <a:lstStyle/>
          <a:p>
            <a:pPr algn="just"/>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p:cNvSpPr txBox="1"/>
          <p:nvPr/>
        </p:nvSpPr>
        <p:spPr>
          <a:xfrm>
            <a:off x="9694542" y="3859650"/>
            <a:ext cx="954107" cy="246221"/>
          </a:xfrm>
          <a:prstGeom prst="rect">
            <a:avLst/>
          </a:prstGeom>
          <a:noFill/>
        </p:spPr>
        <p:txBody>
          <a:bodyPr wrap="none" rtlCol="0">
            <a:spAutoFit/>
          </a:bodyPr>
          <a:lstStyle/>
          <a:p>
            <a:pPr algn="just"/>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p:cNvSpPr/>
          <p:nvPr/>
        </p:nvSpPr>
        <p:spPr>
          <a:xfrm>
            <a:off x="1219200" y="4851737"/>
            <a:ext cx="9716528" cy="1015663"/>
          </a:xfrm>
          <a:prstGeom prst="rect">
            <a:avLst/>
          </a:prstGeom>
        </p:spPr>
        <p:txBody>
          <a:bodyPr wrap="square">
            <a:spAutoFit/>
          </a:bodyPr>
          <a:lstStyle/>
          <a:p>
            <a:pPr algn="just"/>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Etharums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ser</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quidem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rerum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facilis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dolores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nemis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omnis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vitaes</a:t>
            </a:r>
            <a:r>
              <a:rPr lang="en-US" sz="1000" dirty="0">
                <a:solidFill>
                  <a:schemeClr val="tx1">
                    <a:lumMod val="65000"/>
                    <a:lumOff val="35000"/>
                  </a:schemeClr>
                </a:solidFill>
                <a:latin typeface="Open Sans" panose="020B0606030504020204" pitchFamily="34" charset="0"/>
                <a:ea typeface="Calibri" panose="020F0502020204030204" pitchFamily="34" charset="0"/>
              </a:rPr>
              <a:t> nemo minima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rerums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unsers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sadips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amets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Sed</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perspiciatis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unde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omnis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iste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natus</a:t>
            </a:r>
            <a:r>
              <a:rPr lang="en-US" sz="1000" dirty="0">
                <a:solidFill>
                  <a:schemeClr val="tx1">
                    <a:lumMod val="65000"/>
                    <a:lumOff val="35000"/>
                  </a:schemeClr>
                </a:solidFill>
                <a:latin typeface="Open Sans" panose="020B0606030504020204" pitchFamily="34" charset="0"/>
                <a:ea typeface="Calibri" panose="020F0502020204030204" pitchFamily="34" charset="0"/>
              </a:rPr>
              <a:t> error sit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voluptatem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accusantium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doloremque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laudantium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totam</a:t>
            </a:r>
            <a:r>
              <a:rPr lang="en-US" sz="1000" dirty="0">
                <a:solidFill>
                  <a:schemeClr val="tx1">
                    <a:lumMod val="65000"/>
                    <a:lumOff val="35000"/>
                  </a:schemeClr>
                </a:solidFill>
                <a:latin typeface="Open Sans" panose="020B0606030504020204" pitchFamily="34" charset="0"/>
                <a:ea typeface="Calibri" panose="020F0502020204030204" pitchFamily="34" charset="0"/>
              </a:rPr>
              <a:t> rem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aperiam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eaque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ipsa</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quae</a:t>
            </a:r>
            <a:r>
              <a:rPr lang="en-US" sz="1000" dirty="0">
                <a:solidFill>
                  <a:schemeClr val="tx1">
                    <a:lumMod val="65000"/>
                    <a:lumOff val="35000"/>
                  </a:schemeClr>
                </a:solidFill>
                <a:latin typeface="Open Sans" panose="020B0606030504020204" pitchFamily="34" charset="0"/>
                <a:ea typeface="Calibri" panose="020F0502020204030204" pitchFamily="34" charset="0"/>
              </a:rPr>
              <a:t> ab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illo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inventore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veritatis</a:t>
            </a:r>
            <a:r>
              <a:rPr lang="en-US" sz="1000" dirty="0">
                <a:solidFill>
                  <a:schemeClr val="tx1">
                    <a:lumMod val="65000"/>
                    <a:lumOff val="35000"/>
                  </a:schemeClr>
                </a:solidFill>
                <a:latin typeface="Open Sans" panose="020B0606030504020204" pitchFamily="34" charset="0"/>
                <a:ea typeface="Calibri" panose="020F0502020204030204" pitchFamily="34" charset="0"/>
              </a:rPr>
              <a:t> et quasi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architecto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beatae</a:t>
            </a:r>
            <a:r>
              <a:rPr lang="en-US" sz="1000" dirty="0">
                <a:solidFill>
                  <a:schemeClr val="tx1">
                    <a:lumMod val="65000"/>
                    <a:lumOff val="35000"/>
                  </a:schemeClr>
                </a:solidFill>
                <a:latin typeface="Open Sans" panose="020B0606030504020204" pitchFamily="34" charset="0"/>
                <a:ea typeface="Calibri" panose="020F0502020204030204" pitchFamily="34" charset="0"/>
              </a:rPr>
              <a:t> vitae dicta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sunt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explicabo</a:t>
            </a:r>
            <a:r>
              <a:rPr lang="en-US" sz="1000" dirty="0">
                <a:solidFill>
                  <a:schemeClr val="tx1">
                    <a:lumMod val="65000"/>
                    <a:lumOff val="35000"/>
                  </a:schemeClr>
                </a:solidFill>
                <a:latin typeface="Open Sans" panose="020B0606030504020204" pitchFamily="34" charset="0"/>
                <a:ea typeface="Calibri" panose="020F0502020204030204" pitchFamily="34" charset="0"/>
              </a:rPr>
              <a:t>. Nemo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enim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ipsam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voluptatem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quia</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voluptas</a:t>
            </a:r>
            <a:r>
              <a:rPr lang="en-US" sz="1000" dirty="0">
                <a:solidFill>
                  <a:schemeClr val="tx1">
                    <a:lumMod val="65000"/>
                    <a:lumOff val="35000"/>
                  </a:schemeClr>
                </a:solidFill>
                <a:latin typeface="Open Sans" panose="020B0606030504020204" pitchFamily="34" charset="0"/>
                <a:ea typeface="Calibri" panose="020F0502020204030204" pitchFamily="34" charset="0"/>
              </a:rPr>
              <a:t> sit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aspernatur</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aut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odit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aut</a:t>
            </a:r>
            <a:r>
              <a:rPr lang="en-US" sz="1000" dirty="0">
                <a:solidFill>
                  <a:schemeClr val="tx1">
                    <a:lumMod val="65000"/>
                    <a:lumOff val="35000"/>
                  </a:schemeClr>
                </a:solidFill>
                <a:latin typeface="Open Sans" panose="020B0606030504020204" pitchFamily="34" charset="0"/>
                <a:ea typeface="Calibri" panose="020F0502020204030204" pitchFamily="34" charset="0"/>
              </a:rPr>
              <a:t> fugit,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sed</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quia</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consequuntur</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magni</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dolores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eos</a:t>
            </a:r>
            <a:r>
              <a:rPr lang="en-US" sz="1000" dirty="0">
                <a:solidFill>
                  <a:schemeClr val="tx1">
                    <a:lumMod val="65000"/>
                    <a:lumOff val="35000"/>
                  </a:schemeClr>
                </a:solidFill>
                <a:latin typeface="Open Sans" panose="020B0606030504020204" pitchFamily="34" charset="0"/>
                <a:ea typeface="Calibri" panose="020F0502020204030204" pitchFamily="34" charset="0"/>
              </a:rPr>
              <a:t> qui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ratione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voluptatem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sequi</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nesciunt</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167269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383302" y="136148"/>
            <a:ext cx="2954655" cy="646331"/>
          </a:xfrm>
          <a:prstGeom prst="rect">
            <a:avLst/>
          </a:prstGeom>
          <a:noFill/>
        </p:spPr>
        <p:txBody>
          <a:bodyPr wrap="none" rtlCol="0">
            <a:spAutoFit/>
          </a:bodyPr>
          <a:lstStyle/>
          <a:p>
            <a:pPr algn="just"/>
            <a:r>
              <a:rPr lang="zh-CN" altLang="en-US" sz="3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3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7" name="Rectangle 6"/>
          <p:cNvSpPr/>
          <p:nvPr/>
        </p:nvSpPr>
        <p:spPr>
          <a:xfrm>
            <a:off x="1218945" y="1666104"/>
            <a:ext cx="2286000" cy="3657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9" name="Rectangle 8"/>
          <p:cNvSpPr/>
          <p:nvPr/>
        </p:nvSpPr>
        <p:spPr>
          <a:xfrm>
            <a:off x="8730572" y="1666104"/>
            <a:ext cx="2286000" cy="3657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4"/>
                </a:solidFill>
                <a:latin typeface="FontAwesome" pitchFamily="2" charset="0"/>
              </a:rPr>
              <a:t></a:t>
            </a:r>
            <a:r>
              <a:rPr lang="en-US" sz="1000" dirty="0">
                <a:solidFill>
                  <a:schemeClr val="accent2"/>
                </a:solidFill>
                <a:latin typeface="FontAwesome" pitchFamily="2" charset="0"/>
              </a:rPr>
              <a:t> </a:t>
            </a:r>
            <a:r>
              <a:rPr lang="zh-CN" altLang="en-US"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Nam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viverra</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odio</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gravida</a:t>
            </a:r>
          </a:p>
          <a:p>
            <a:endParaRPr lang="en-US" sz="10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PERFORMANCE +45%</a:t>
            </a:r>
          </a:p>
          <a:p>
            <a:r>
              <a:rPr lang="zh-CN" alt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Pellentesque</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urna</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varius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vitae.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dui lorem,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in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et,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interdum</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nec</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metus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Mauris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ultricies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justo</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eu</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convallis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placerat</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felis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0" name="Rectangle 9"/>
          <p:cNvSpPr/>
          <p:nvPr/>
        </p:nvSpPr>
        <p:spPr>
          <a:xfrm>
            <a:off x="6230637" y="1666104"/>
            <a:ext cx="2286000" cy="3657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1" name="Rectangle 10"/>
          <p:cNvSpPr/>
          <p:nvPr/>
        </p:nvSpPr>
        <p:spPr>
          <a:xfrm>
            <a:off x="3724791" y="1666104"/>
            <a:ext cx="2286000" cy="3657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4"/>
                </a:solidFill>
                <a:latin typeface="FontAwesome" pitchFamily="2" charset="0"/>
              </a:rPr>
              <a:t></a:t>
            </a:r>
            <a:r>
              <a:rPr lang="en-US" sz="1000" dirty="0">
                <a:solidFill>
                  <a:schemeClr val="accent2"/>
                </a:solidFill>
                <a:latin typeface="FontAwesome" pitchFamily="2" charset="0"/>
              </a:rPr>
              <a:t> </a:t>
            </a:r>
            <a:r>
              <a:rPr lang="zh-CN" altLang="en-US" sz="1000" b="1" dirty="0">
                <a:solidFill>
                  <a:schemeClr val="bg1">
                    <a:lumMod val="95000"/>
                  </a:schemeClr>
                </a:solidFill>
                <a:latin typeface="Open Sans" panose="020B0606030504020204" pitchFamily="34" charset="0"/>
              </a:rPr>
              <a:t>点击输入标题</a:t>
            </a:r>
            <a:endParaRPr lang="en-US"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Nam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viverra</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odio</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gravida</a:t>
            </a:r>
          </a:p>
          <a:p>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PERFORMANCE +85%</a:t>
            </a:r>
          </a:p>
          <a:p>
            <a:r>
              <a:rPr lang="zh-CN" alt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Pellentesque</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urna</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varius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vitae.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dui lorem,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in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et,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interdum</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nec</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metus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Mauris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ultricies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justo</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eu</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convallis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placerat</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felis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791269178"/>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219199" y="167936"/>
            <a:ext cx="2954655" cy="646331"/>
          </a:xfrm>
          <a:prstGeom prst="rect">
            <a:avLst/>
          </a:prstGeom>
          <a:noFill/>
        </p:spPr>
        <p:txBody>
          <a:bodyPr wrap="none" rtlCol="0">
            <a:spAutoFit/>
          </a:bodyPr>
          <a:lstStyle/>
          <a:p>
            <a:pPr algn="just"/>
            <a:r>
              <a:rPr lang="zh-CN" altLang="en-US" sz="3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3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3" name="Rectangle 2"/>
          <p:cNvSpPr/>
          <p:nvPr/>
        </p:nvSpPr>
        <p:spPr>
          <a:xfrm>
            <a:off x="1219200" y="1600200"/>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0" name="Rectangle 9"/>
          <p:cNvSpPr/>
          <p:nvPr/>
        </p:nvSpPr>
        <p:spPr>
          <a:xfrm>
            <a:off x="7858049" y="1600200"/>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1" name="Rectangle 10"/>
          <p:cNvSpPr/>
          <p:nvPr/>
        </p:nvSpPr>
        <p:spPr>
          <a:xfrm>
            <a:off x="4538624" y="1600200"/>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3" name="Rectangle 12"/>
          <p:cNvSpPr/>
          <p:nvPr/>
        </p:nvSpPr>
        <p:spPr>
          <a:xfrm>
            <a:off x="1219200" y="3852948"/>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4" name="Rectangle 13"/>
          <p:cNvSpPr/>
          <p:nvPr/>
        </p:nvSpPr>
        <p:spPr>
          <a:xfrm>
            <a:off x="7858049" y="3852948"/>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5" name="Rectangle 14"/>
          <p:cNvSpPr/>
          <p:nvPr/>
        </p:nvSpPr>
        <p:spPr>
          <a:xfrm>
            <a:off x="4538624" y="3852948"/>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6" name="Rectangle 15"/>
          <p:cNvSpPr/>
          <p:nvPr/>
        </p:nvSpPr>
        <p:spPr>
          <a:xfrm>
            <a:off x="1219199" y="3278661"/>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95000"/>
                  </a:schemeClr>
                </a:solidFill>
                <a:latin typeface="GeosansLight" panose="02000603020000020003" pitchFamily="2" charset="0"/>
              </a:rPr>
              <a:t>点击输入标题</a:t>
            </a:r>
            <a:endParaRPr lang="en-US" sz="1400" dirty="0">
              <a:solidFill>
                <a:schemeClr val="bg1">
                  <a:lumMod val="95000"/>
                </a:schemeClr>
              </a:solidFill>
              <a:latin typeface="GeosansLight" panose="02000603020000020003" pitchFamily="2" charset="0"/>
            </a:endParaRPr>
          </a:p>
        </p:txBody>
      </p:sp>
      <p:sp>
        <p:nvSpPr>
          <p:cNvPr id="21" name="Rectangle 20"/>
          <p:cNvSpPr/>
          <p:nvPr/>
        </p:nvSpPr>
        <p:spPr>
          <a:xfrm>
            <a:off x="4538624" y="3278661"/>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95000"/>
                  </a:schemeClr>
                </a:solidFill>
                <a:latin typeface="GeosansLight" panose="02000603020000020003" pitchFamily="2" charset="0"/>
              </a:rPr>
              <a:t>点击输入标题</a:t>
            </a:r>
            <a:endParaRPr lang="en-US" altLang="zh-CN" sz="1400" dirty="0">
              <a:solidFill>
                <a:schemeClr val="bg1">
                  <a:lumMod val="95000"/>
                </a:schemeClr>
              </a:solidFill>
              <a:latin typeface="GeosansLight" panose="02000603020000020003" pitchFamily="2" charset="0"/>
            </a:endParaRPr>
          </a:p>
        </p:txBody>
      </p:sp>
      <p:sp>
        <p:nvSpPr>
          <p:cNvPr id="22" name="Rectangle 21"/>
          <p:cNvSpPr/>
          <p:nvPr/>
        </p:nvSpPr>
        <p:spPr>
          <a:xfrm>
            <a:off x="7858049" y="3278661"/>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95000"/>
                  </a:schemeClr>
                </a:solidFill>
                <a:latin typeface="GeosansLight" panose="02000603020000020003" pitchFamily="2" charset="0"/>
              </a:rPr>
              <a:t>点击输入标题</a:t>
            </a:r>
            <a:endParaRPr lang="en-US" altLang="zh-CN" sz="1400" dirty="0">
              <a:solidFill>
                <a:schemeClr val="bg1">
                  <a:lumMod val="95000"/>
                </a:schemeClr>
              </a:solidFill>
              <a:latin typeface="GeosansLight" panose="02000603020000020003" pitchFamily="2" charset="0"/>
            </a:endParaRPr>
          </a:p>
        </p:txBody>
      </p:sp>
      <p:sp>
        <p:nvSpPr>
          <p:cNvPr id="23" name="Rectangle 22"/>
          <p:cNvSpPr/>
          <p:nvPr/>
        </p:nvSpPr>
        <p:spPr>
          <a:xfrm>
            <a:off x="1219200" y="5528622"/>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95000"/>
                  </a:schemeClr>
                </a:solidFill>
                <a:latin typeface="GeosansLight" panose="02000603020000020003" pitchFamily="2" charset="0"/>
              </a:rPr>
              <a:t>点击输入标题</a:t>
            </a:r>
            <a:endParaRPr lang="en-US" altLang="zh-CN" sz="1400" dirty="0">
              <a:solidFill>
                <a:schemeClr val="bg1">
                  <a:lumMod val="95000"/>
                </a:schemeClr>
              </a:solidFill>
              <a:latin typeface="GeosansLight" panose="02000603020000020003" pitchFamily="2" charset="0"/>
            </a:endParaRPr>
          </a:p>
        </p:txBody>
      </p:sp>
      <p:sp>
        <p:nvSpPr>
          <p:cNvPr id="24" name="Rectangle 23"/>
          <p:cNvSpPr/>
          <p:nvPr/>
        </p:nvSpPr>
        <p:spPr>
          <a:xfrm>
            <a:off x="4538624" y="5528622"/>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95000"/>
                  </a:schemeClr>
                </a:solidFill>
                <a:latin typeface="GeosansLight" panose="02000603020000020003" pitchFamily="2" charset="0"/>
              </a:rPr>
              <a:t>点击输入标题</a:t>
            </a:r>
            <a:endParaRPr lang="en-US" altLang="zh-CN" sz="1400" dirty="0">
              <a:solidFill>
                <a:schemeClr val="bg1">
                  <a:lumMod val="95000"/>
                </a:schemeClr>
              </a:solidFill>
              <a:latin typeface="GeosansLight" panose="02000603020000020003" pitchFamily="2" charset="0"/>
            </a:endParaRPr>
          </a:p>
        </p:txBody>
      </p:sp>
      <p:sp>
        <p:nvSpPr>
          <p:cNvPr id="25" name="Rectangle 24"/>
          <p:cNvSpPr/>
          <p:nvPr/>
        </p:nvSpPr>
        <p:spPr>
          <a:xfrm>
            <a:off x="7858049" y="5528622"/>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95000"/>
                  </a:schemeClr>
                </a:solidFill>
                <a:latin typeface="GeosansLight" panose="02000603020000020003" pitchFamily="2" charset="0"/>
              </a:rPr>
              <a:t>点击输入标题</a:t>
            </a:r>
            <a:endParaRPr lang="en-US" altLang="zh-CN" sz="1400" dirty="0">
              <a:solidFill>
                <a:schemeClr val="bg1">
                  <a:lumMod val="95000"/>
                </a:schemeClr>
              </a:solidFill>
              <a:latin typeface="GeosansLight" panose="02000603020000020003" pitchFamily="2" charset="0"/>
            </a:endParaRPr>
          </a:p>
        </p:txBody>
      </p:sp>
    </p:spTree>
    <p:extLst>
      <p:ext uri="{BB962C8B-B14F-4D97-AF65-F5344CB8AC3E}">
        <p14:creationId xmlns:p14="http://schemas.microsoft.com/office/powerpoint/2010/main" val="2001631193"/>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349375" cy="19623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6" name="Rectangle 15"/>
          <p:cNvSpPr/>
          <p:nvPr/>
        </p:nvSpPr>
        <p:spPr>
          <a:xfrm>
            <a:off x="0" y="1962364"/>
            <a:ext cx="3349375" cy="19623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7" name="Rectangle 16"/>
          <p:cNvSpPr/>
          <p:nvPr/>
        </p:nvSpPr>
        <p:spPr>
          <a:xfrm>
            <a:off x="3349375" y="0"/>
            <a:ext cx="3349375" cy="39247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18" name="Rectangle 17"/>
          <p:cNvSpPr/>
          <p:nvPr/>
        </p:nvSpPr>
        <p:spPr>
          <a:xfrm>
            <a:off x="-2" y="3924728"/>
            <a:ext cx="5020056" cy="29332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21" name="Rectangle 20"/>
          <p:cNvSpPr/>
          <p:nvPr/>
        </p:nvSpPr>
        <p:spPr>
          <a:xfrm>
            <a:off x="6694741" y="0"/>
            <a:ext cx="5497259" cy="39247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22" name="Rectangle 21"/>
          <p:cNvSpPr/>
          <p:nvPr/>
        </p:nvSpPr>
        <p:spPr>
          <a:xfrm>
            <a:off x="5024060" y="3924728"/>
            <a:ext cx="3187071" cy="29332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024060" y="3924728"/>
            <a:ext cx="3187071" cy="2933272"/>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211131" y="3924728"/>
            <a:ext cx="3980869" cy="29332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5" name="Rectangle 4"/>
          <p:cNvSpPr/>
          <p:nvPr/>
        </p:nvSpPr>
        <p:spPr>
          <a:xfrm>
            <a:off x="5184159" y="4674760"/>
            <a:ext cx="2766256" cy="1261884"/>
          </a:xfrm>
          <a:prstGeom prst="rect">
            <a:avLst/>
          </a:prstGeom>
        </p:spPr>
        <p:txBody>
          <a:bodyPr wrap="square">
            <a:spAutoFit/>
          </a:bodyPr>
          <a:lstStyle/>
          <a:p>
            <a:pPr algn="just"/>
            <a:r>
              <a:rPr lang="zh-CN" altLang="en-US" dirty="0">
                <a:solidFill>
                  <a:schemeClr val="bg1">
                    <a:lumMod val="75000"/>
                  </a:schemeClr>
                </a:solidFill>
                <a:latin typeface="GeosansLight" panose="02000603020000020003" pitchFamily="2" charset="0"/>
                <a:ea typeface="Open Sans" panose="020B0606030504020204" pitchFamily="34" charset="0"/>
                <a:cs typeface="Open Sans" panose="020B0606030504020204" pitchFamily="34" charset="0"/>
              </a:rPr>
              <a:t>点击输入标题</a:t>
            </a:r>
            <a:endParaRPr lang="en-US" altLang="zh-CN" dirty="0">
              <a:solidFill>
                <a:schemeClr val="bg1">
                  <a:lumMod val="75000"/>
                </a:schemeClr>
              </a:solidFill>
              <a:latin typeface="GeosansLight" panose="02000603020000020003" pitchFamily="2" charset="0"/>
              <a:ea typeface="Open Sans" panose="020B0606030504020204" pitchFamily="34" charset="0"/>
              <a:cs typeface="Open Sans" panose="020B0606030504020204" pitchFamily="34" charset="0"/>
            </a:endParaRPr>
          </a:p>
          <a:p>
            <a:pPr algn="just"/>
            <a:endParaRPr lang="en-US" dirty="0">
              <a:solidFill>
                <a:schemeClr val="bg1">
                  <a:lumMod val="75000"/>
                </a:schemeClr>
              </a:solidFill>
              <a:latin typeface="GeosansLight" panose="02000603020000020003" pitchFamily="2" charset="0"/>
              <a:ea typeface="Open Sans" panose="020B0606030504020204" pitchFamily="34" charset="0"/>
              <a:cs typeface="Open Sans" panose="020B0606030504020204" pitchFamily="34" charset="0"/>
            </a:endParaRPr>
          </a:p>
          <a:p>
            <a:pPr algn="just"/>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Nam </a:t>
            </a:r>
            <a:r>
              <a:rPr lang="en-US" sz="1000" dirty="0" err="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viverra</a:t>
            </a:r>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odio</a:t>
            </a:r>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gravida </a:t>
            </a:r>
            <a:r>
              <a:rPr lang="en-US" sz="1000" dirty="0" err="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pellentesque</a:t>
            </a:r>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urna</a:t>
            </a:r>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varius</a:t>
            </a:r>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vitae. </a:t>
            </a:r>
            <a:r>
              <a:rPr lang="en-US" sz="1000" dirty="0" err="1">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dui lorem..</a:t>
            </a:r>
          </a:p>
        </p:txBody>
      </p:sp>
      <p:sp>
        <p:nvSpPr>
          <p:cNvPr id="7" name="Rectangle 6"/>
          <p:cNvSpPr/>
          <p:nvPr/>
        </p:nvSpPr>
        <p:spPr>
          <a:xfrm>
            <a:off x="7664274" y="4015684"/>
            <a:ext cx="184731" cy="369332"/>
          </a:xfrm>
          <a:prstGeom prst="rect">
            <a:avLst/>
          </a:prstGeom>
          <a:ln>
            <a:solidFill>
              <a:schemeClr val="bg1">
                <a:lumMod val="65000"/>
              </a:schemeClr>
            </a:solidFill>
          </a:ln>
        </p:spPr>
        <p:txBody>
          <a:bodyPr wrap="none">
            <a:spAutoFit/>
          </a:bodyPr>
          <a:lstStyle/>
          <a:p>
            <a:endParaRPr lang="en-US" dirty="0">
              <a:solidFill>
                <a:schemeClr val="bg1">
                  <a:lumMod val="75000"/>
                </a:schemeClr>
              </a:solidFill>
            </a:endParaRPr>
          </a:p>
        </p:txBody>
      </p:sp>
    </p:spTree>
    <p:extLst>
      <p:ext uri="{BB962C8B-B14F-4D97-AF65-F5344CB8AC3E}">
        <p14:creationId xmlns:p14="http://schemas.microsoft.com/office/powerpoint/2010/main" val="1768446213"/>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1810" y="6534361"/>
            <a:ext cx="1423788" cy="246221"/>
          </a:xfrm>
          <a:prstGeom prst="rect">
            <a:avLst/>
          </a:prstGeom>
          <a:noFill/>
        </p:spPr>
        <p:txBody>
          <a:bodyPr wrap="none" rtlCol="0">
            <a:spAutoFit/>
          </a:bodyPr>
          <a:lstStyle/>
          <a:p>
            <a:r>
              <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p>
        </p:txBody>
      </p:sp>
      <p:sp>
        <p:nvSpPr>
          <p:cNvPr id="6" name="Rectangle 5"/>
          <p:cNvSpPr/>
          <p:nvPr/>
        </p:nvSpPr>
        <p:spPr>
          <a:xfrm>
            <a:off x="11305598" y="6472806"/>
            <a:ext cx="753951" cy="369332"/>
          </a:xfrm>
          <a:prstGeom prst="rect">
            <a:avLst/>
          </a:prstGeom>
        </p:spPr>
        <p:txBody>
          <a:bodyPr wrap="square">
            <a:spAutoFit/>
          </a:bodyPr>
          <a:lstStyle/>
          <a:p>
            <a:r>
              <a:rPr lang="en-US">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7" name="Oval 6"/>
          <p:cNvSpPr/>
          <p:nvPr/>
        </p:nvSpPr>
        <p:spPr>
          <a:xfrm>
            <a:off x="5657208"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9" name="TextBox 8"/>
          <p:cNvSpPr txBox="1"/>
          <p:nvPr/>
        </p:nvSpPr>
        <p:spPr>
          <a:xfrm>
            <a:off x="4618677" y="1028700"/>
            <a:ext cx="2954655" cy="646331"/>
          </a:xfrm>
          <a:prstGeom prst="rect">
            <a:avLst/>
          </a:prstGeom>
          <a:noFill/>
        </p:spPr>
        <p:txBody>
          <a:bodyPr wrap="none" rtlCol="0">
            <a:spAutoFit/>
          </a:bodyPr>
          <a:lstStyle/>
          <a:p>
            <a:pPr algn="ctr"/>
            <a:r>
              <a:rPr lang="zh-CN" altLang="en-US" sz="3600" dirty="0">
                <a:solidFill>
                  <a:schemeClr val="tx1">
                    <a:lumMod val="65000"/>
                    <a:lumOff val="35000"/>
                  </a:schemeClr>
                </a:solidFill>
                <a:latin typeface="GeosansLight" panose="02000603020000020003" pitchFamily="2" charset="0"/>
              </a:rPr>
              <a:t>点击输入标题</a:t>
            </a:r>
            <a:endParaRPr lang="en-US" sz="3600" dirty="0">
              <a:solidFill>
                <a:schemeClr val="tx1">
                  <a:lumMod val="65000"/>
                  <a:lumOff val="35000"/>
                </a:schemeClr>
              </a:solidFill>
              <a:latin typeface="GeosansLight" panose="02000603020000020003" pitchFamily="2" charset="0"/>
            </a:endParaRPr>
          </a:p>
        </p:txBody>
      </p:sp>
      <p:sp>
        <p:nvSpPr>
          <p:cNvPr id="10" name="TextBox 9"/>
          <p:cNvSpPr txBox="1"/>
          <p:nvPr/>
        </p:nvSpPr>
        <p:spPr>
          <a:xfrm>
            <a:off x="3607178" y="1675031"/>
            <a:ext cx="4977645" cy="246221"/>
          </a:xfrm>
          <a:prstGeom prst="rect">
            <a:avLst/>
          </a:prstGeom>
          <a:noFill/>
        </p:spPr>
        <p:txBody>
          <a:bodyPr wrap="none" rtlCol="0">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3" name="Rectangle 2"/>
          <p:cNvSpPr/>
          <p:nvPr/>
        </p:nvSpPr>
        <p:spPr>
          <a:xfrm>
            <a:off x="5784055" y="2275195"/>
            <a:ext cx="623889" cy="584775"/>
          </a:xfrm>
          <a:prstGeom prst="rect">
            <a:avLst/>
          </a:prstGeom>
        </p:spPr>
        <p:txBody>
          <a:bodyPr wrap="none">
            <a:spAutoFit/>
          </a:bodyPr>
          <a:lstStyle/>
          <a:p>
            <a:r>
              <a:rPr lang="en-US" sz="3200">
                <a:solidFill>
                  <a:schemeClr val="tx1">
                    <a:lumMod val="75000"/>
                    <a:lumOff val="25000"/>
                  </a:schemeClr>
                </a:solidFill>
                <a:latin typeface="FontAwesome" pitchFamily="2" charset="0"/>
              </a:rPr>
              <a:t></a:t>
            </a:r>
            <a:endParaRPr lang="en-US" sz="3200">
              <a:solidFill>
                <a:schemeClr val="tx1">
                  <a:lumMod val="75000"/>
                  <a:lumOff val="25000"/>
                </a:schemeClr>
              </a:solidFill>
            </a:endParaRPr>
          </a:p>
        </p:txBody>
      </p:sp>
      <p:sp>
        <p:nvSpPr>
          <p:cNvPr id="13" name="Rectangle 12"/>
          <p:cNvSpPr/>
          <p:nvPr/>
        </p:nvSpPr>
        <p:spPr>
          <a:xfrm>
            <a:off x="5812909" y="3463955"/>
            <a:ext cx="566181" cy="584775"/>
          </a:xfrm>
          <a:prstGeom prst="rect">
            <a:avLst/>
          </a:prstGeom>
        </p:spPr>
        <p:txBody>
          <a:bodyPr wrap="none">
            <a:spAutoFit/>
          </a:bodyPr>
          <a:lstStyle/>
          <a:p>
            <a:r>
              <a:rPr lang="en-US" sz="3200">
                <a:solidFill>
                  <a:schemeClr val="accent2"/>
                </a:solidFill>
                <a:latin typeface="FontAwesome" pitchFamily="2" charset="0"/>
              </a:rPr>
              <a:t></a:t>
            </a:r>
            <a:endParaRPr lang="en-US" sz="3200">
              <a:solidFill>
                <a:schemeClr val="accent2"/>
              </a:solidFill>
            </a:endParaRPr>
          </a:p>
        </p:txBody>
      </p:sp>
      <p:sp>
        <p:nvSpPr>
          <p:cNvPr id="14" name="Rectangle 13"/>
          <p:cNvSpPr/>
          <p:nvPr/>
        </p:nvSpPr>
        <p:spPr>
          <a:xfrm>
            <a:off x="5798482" y="4652715"/>
            <a:ext cx="595035" cy="584775"/>
          </a:xfrm>
          <a:prstGeom prst="rect">
            <a:avLst/>
          </a:prstGeom>
        </p:spPr>
        <p:txBody>
          <a:bodyPr wrap="none">
            <a:spAutoFit/>
          </a:bodyPr>
          <a:lstStyle/>
          <a:p>
            <a:r>
              <a:rPr lang="en-US" sz="3200">
                <a:solidFill>
                  <a:schemeClr val="tx1">
                    <a:lumMod val="75000"/>
                    <a:lumOff val="25000"/>
                  </a:schemeClr>
                </a:solidFill>
                <a:latin typeface="FontAwesome" pitchFamily="2" charset="0"/>
              </a:rPr>
              <a:t></a:t>
            </a:r>
            <a:endParaRPr lang="en-US" sz="3200">
              <a:solidFill>
                <a:schemeClr val="tx1">
                  <a:lumMod val="75000"/>
                  <a:lumOff val="25000"/>
                </a:schemeClr>
              </a:solidFill>
            </a:endParaRPr>
          </a:p>
        </p:txBody>
      </p:sp>
      <p:cxnSp>
        <p:nvCxnSpPr>
          <p:cNvPr id="16" name="Straight Connector 15"/>
          <p:cNvCxnSpPr>
            <a:stCxn id="3" idx="2"/>
            <a:endCxn id="13" idx="0"/>
          </p:cNvCxnSpPr>
          <p:nvPr/>
        </p:nvCxnSpPr>
        <p:spPr>
          <a:xfrm>
            <a:off x="6096000" y="2859970"/>
            <a:ext cx="0" cy="603985"/>
          </a:xfrm>
          <a:prstGeom prst="line">
            <a:avLst/>
          </a:prstGeom>
          <a:ln w="9525">
            <a:solidFill>
              <a:schemeClr val="tx1">
                <a:lumMod val="50000"/>
                <a:lumOff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2"/>
            <a:endCxn id="14" idx="0"/>
          </p:cNvCxnSpPr>
          <p:nvPr/>
        </p:nvCxnSpPr>
        <p:spPr>
          <a:xfrm>
            <a:off x="6096000" y="4048730"/>
            <a:ext cx="0" cy="603985"/>
          </a:xfrm>
          <a:prstGeom prst="line">
            <a:avLst/>
          </a:prstGeom>
          <a:ln w="9525">
            <a:solidFill>
              <a:schemeClr val="tx1">
                <a:lumMod val="50000"/>
                <a:lumOff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87717" y="2567226"/>
            <a:ext cx="4069491" cy="861774"/>
          </a:xfrm>
          <a:prstGeom prst="rect">
            <a:avLst/>
          </a:prstGeom>
          <a:noFill/>
          <a:ln w="6350">
            <a:solidFill>
              <a:schemeClr val="bg1">
                <a:lumMod val="65000"/>
              </a:schemeClr>
            </a:solidFill>
          </a:ln>
        </p:spPr>
        <p:txBody>
          <a:bodyPr wrap="squar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Vestibulum sodales ante a purus volutpat euismod. Proin sodales quam nec ante sollicitudin lacinia. Ut egestas bibendum tempor. Morbi non nibh sit amet ligula blandit ullamcorper in nec risus. Pellentesque fringilla diam faucibus tortor bibendum vulputate. Etiam turpis urna, rhoncus et mattis ut, dapibus eu nunc. </a:t>
            </a:r>
          </a:p>
        </p:txBody>
      </p:sp>
      <p:sp>
        <p:nvSpPr>
          <p:cNvPr id="22" name="TextBox 21"/>
          <p:cNvSpPr txBox="1"/>
          <p:nvPr/>
        </p:nvSpPr>
        <p:spPr>
          <a:xfrm>
            <a:off x="6534792" y="3753607"/>
            <a:ext cx="4069491" cy="861774"/>
          </a:xfrm>
          <a:prstGeom prst="rect">
            <a:avLst/>
          </a:prstGeom>
          <a:noFill/>
          <a:ln w="6350">
            <a:solidFill>
              <a:schemeClr val="bg1">
                <a:lumMod val="65000"/>
              </a:schemeClr>
            </a:solidFill>
          </a:ln>
        </p:spPr>
        <p:txBody>
          <a:bodyPr wrap="squar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Vestibulum sodales ante a purus volutpat euismod. Proin sodales quam nec ante sollicitudin lacinia. Ut egestas bibendum tempor. Morbi non nibh sit amet ligula blandit ullamcorper in nec risus. Pellentesque fringilla diam faucibus tortor bibendum vulputate. Etiam turpis urna, rhoncus et mattis ut, dapibus eu nunc. </a:t>
            </a:r>
          </a:p>
        </p:txBody>
      </p:sp>
      <p:sp>
        <p:nvSpPr>
          <p:cNvPr id="23" name="TextBox 22"/>
          <p:cNvSpPr txBox="1"/>
          <p:nvPr/>
        </p:nvSpPr>
        <p:spPr>
          <a:xfrm>
            <a:off x="1587717" y="5005626"/>
            <a:ext cx="4069491" cy="861774"/>
          </a:xfrm>
          <a:prstGeom prst="rect">
            <a:avLst/>
          </a:prstGeom>
          <a:noFill/>
          <a:ln w="6350">
            <a:solidFill>
              <a:schemeClr val="bg1">
                <a:lumMod val="65000"/>
              </a:schemeClr>
            </a:solidFill>
          </a:ln>
        </p:spPr>
        <p:txBody>
          <a:bodyPr wrap="squar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Vestibulum sodales ante a purus volutpat euismod. Proin sodales quam nec ante sollicitudin lacinia. Ut egestas bibendum tempor. Morbi non nibh sit amet ligula blandit ullamcorper in nec risus. Pellentesque fringilla diam faucibus tortor bibendum vulputate. Etiam turpis urna, rhoncus et mattis ut, dapibus eu nunc. </a:t>
            </a:r>
          </a:p>
        </p:txBody>
      </p:sp>
      <p:sp>
        <p:nvSpPr>
          <p:cNvPr id="24" name="TextBox 23"/>
          <p:cNvSpPr txBox="1"/>
          <p:nvPr/>
        </p:nvSpPr>
        <p:spPr>
          <a:xfrm>
            <a:off x="4522170" y="2255625"/>
            <a:ext cx="1261885" cy="307777"/>
          </a:xfrm>
          <a:prstGeom prst="rect">
            <a:avLst/>
          </a:prstGeom>
          <a:noFill/>
        </p:spPr>
        <p:txBody>
          <a:bodyPr wrap="none" rtlCol="0">
            <a:spAutoFit/>
          </a:bodyPr>
          <a:lstStyle/>
          <a:p>
            <a:pPr algn="r"/>
            <a:r>
              <a:rPr lang="zh-CN" altLang="en-US" sz="14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4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p:cNvSpPr txBox="1"/>
          <p:nvPr/>
        </p:nvSpPr>
        <p:spPr>
          <a:xfrm>
            <a:off x="6357165" y="3438289"/>
            <a:ext cx="1261885" cy="307777"/>
          </a:xfrm>
          <a:prstGeom prst="rect">
            <a:avLst/>
          </a:prstGeom>
          <a:noFill/>
        </p:spPr>
        <p:txBody>
          <a:bodyPr wrap="none" rtlCol="0">
            <a:spAutoFit/>
          </a:bodyPr>
          <a:lstStyle/>
          <a:p>
            <a:pPr algn="r"/>
            <a:r>
              <a:rPr lang="zh-CN" altLang="en-US" sz="14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4522170" y="4697849"/>
            <a:ext cx="1261884" cy="307777"/>
          </a:xfrm>
          <a:prstGeom prst="rect">
            <a:avLst/>
          </a:prstGeom>
          <a:noFill/>
        </p:spPr>
        <p:txBody>
          <a:bodyPr wrap="none" rtlCol="0">
            <a:spAutoFit/>
          </a:bodyPr>
          <a:lstStyle/>
          <a:p>
            <a:pPr algn="r"/>
            <a:r>
              <a:rPr lang="zh-CN" altLang="en-US" sz="14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742190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21375" y="0"/>
            <a:ext cx="427062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8" name="Oval 7"/>
          <p:cNvSpPr/>
          <p:nvPr/>
        </p:nvSpPr>
        <p:spPr>
          <a:xfrm>
            <a:off x="1219199" y="1666361"/>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2367642" y="1920487"/>
            <a:ext cx="1569660" cy="369332"/>
          </a:xfrm>
          <a:prstGeom prst="rect">
            <a:avLst/>
          </a:prstGeom>
          <a:noFill/>
        </p:spPr>
        <p:txBody>
          <a:bodyPr wrap="none" rtlCol="0">
            <a:spAutoFit/>
          </a:bodyPr>
          <a:lstStyle/>
          <a:p>
            <a:r>
              <a:rPr lang="zh-CN" alt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3600" dirty="0">
              <a:solidFill>
                <a:schemeClr val="tx1">
                  <a:lumMod val="65000"/>
                  <a:lumOff val="35000"/>
                </a:schemeClr>
              </a:solidFill>
              <a:latin typeface="GeosansLight" panose="02000603020000020003" pitchFamily="2" charset="0"/>
            </a:endParaRPr>
          </a:p>
        </p:txBody>
      </p:sp>
      <p:sp>
        <p:nvSpPr>
          <p:cNvPr id="5" name="Rectangle 4"/>
          <p:cNvSpPr/>
          <p:nvPr/>
        </p:nvSpPr>
        <p:spPr>
          <a:xfrm>
            <a:off x="1219199" y="2926706"/>
            <a:ext cx="6527515" cy="2016706"/>
          </a:xfrm>
          <a:prstGeom prst="rect">
            <a:avLst/>
          </a:prstGeom>
        </p:spPr>
        <p:txBody>
          <a:bodyPr wrap="square">
            <a:spAutoFit/>
          </a:bodyPr>
          <a:lstStyle/>
          <a:p>
            <a:pPr algn="just">
              <a:lnSpc>
                <a:spcPct val="150000"/>
              </a:lnSpc>
              <a:spcAft>
                <a:spcPts val="800"/>
              </a:spcAft>
            </a:pPr>
            <a:r>
              <a:rPr lang="zh-CN" altLang="en-US" sz="1000" b="1" dirty="0">
                <a:solidFill>
                  <a:schemeClr val="accent4"/>
                </a:solidFill>
                <a:latin typeface="Open Sans" panose="020B0606030504020204" pitchFamily="34" charset="0"/>
                <a:ea typeface="Calibri" panose="020F0502020204030204" pitchFamily="34" charset="0"/>
                <a:cs typeface="Times New Roman" panose="02020603050405020304" pitchFamily="18" charset="0"/>
              </a:rPr>
              <a:t>点击输入标题</a:t>
            </a:r>
            <a:endParaRPr lang="en-US" altLang="zh-CN" sz="1000" b="1" dirty="0">
              <a:solidFill>
                <a:schemeClr val="accent4"/>
              </a:solidFill>
              <a:latin typeface="Open Sans" panose="020B0606030504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Etharums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ser</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quidem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rerum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facilis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dolores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nemis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omnis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vitaes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nemo minima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rerums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unsers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sadips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amets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Sed</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ut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perspiciatis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unde</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omnis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iste</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natus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error sit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voluptatem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accusantium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doloremque</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laudantium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totam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rem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aperiam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eaque</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ipsa</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quae</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ab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illo</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inventore</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veritatis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et quasi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architecto</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beatae</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vitae dicta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sunt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explicabo</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Nemo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enim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ipsam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voluptatem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quia</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voluptas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sit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aspernatur</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aut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odit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aut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fugit,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sed</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quia</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consequuntur</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magni</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dolores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eos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qui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ratione</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voluptatem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sequi</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nesciunt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Neque</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porro</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quisquam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qui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dolorem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ipsum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quia</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dolor sit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amet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consectetur</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adipisci</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velit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sed</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quia</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non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numquam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eius</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modi</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tempora</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incidunt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ut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labore</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dolore</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magnm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aliquam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quaerat</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voluptatem</a:t>
            </a:r>
            <a:r>
              <a:rPr lang="en-US" sz="1000" dirty="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t>
            </a:r>
            <a:endParaRPr lang="en-US" sz="10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84047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3" name="Rectangle 2"/>
          <p:cNvSpPr/>
          <p:nvPr/>
        </p:nvSpPr>
        <p:spPr>
          <a:xfrm>
            <a:off x="0" y="1598805"/>
            <a:ext cx="12192000" cy="2732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 Place Holder</a:t>
            </a:r>
          </a:p>
        </p:txBody>
      </p:sp>
      <p:sp>
        <p:nvSpPr>
          <p:cNvPr id="26" name="Rectangle 25"/>
          <p:cNvSpPr/>
          <p:nvPr/>
        </p:nvSpPr>
        <p:spPr>
          <a:xfrm>
            <a:off x="0" y="1598805"/>
            <a:ext cx="12192000" cy="2732903"/>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点击输入标题</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5" name="Oval 4"/>
          <p:cNvSpPr/>
          <p:nvPr/>
        </p:nvSpPr>
        <p:spPr>
          <a:xfrm>
            <a:off x="1222577" y="2090899"/>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946870" y="2089974"/>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661033" y="2086232"/>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390392" y="2086232"/>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1222577" y="2090899"/>
            <a:ext cx="1545336" cy="1545336"/>
          </a:xfrm>
          <a:prstGeom prst="arc">
            <a:avLst>
              <a:gd name="adj1" fmla="val 20172577"/>
              <a:gd name="adj2" fmla="val 16297434"/>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3946870" y="2089974"/>
            <a:ext cx="1545336" cy="1545336"/>
          </a:xfrm>
          <a:prstGeom prst="arc">
            <a:avLst>
              <a:gd name="adj1" fmla="val 17379292"/>
              <a:gd name="adj2" fmla="val 8825709"/>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6661033" y="2086232"/>
            <a:ext cx="1545336" cy="1545336"/>
          </a:xfrm>
          <a:prstGeom prst="arc">
            <a:avLst>
              <a:gd name="adj1" fmla="val 14283035"/>
              <a:gd name="adj2" fmla="val 8268073"/>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9390392" y="2086232"/>
            <a:ext cx="1545336" cy="1545336"/>
          </a:xfrm>
          <a:prstGeom prst="arc">
            <a:avLst>
              <a:gd name="adj1" fmla="val 17026676"/>
              <a:gd name="adj2" fmla="val 13044588"/>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1659777" y="2629755"/>
            <a:ext cx="667555" cy="461665"/>
          </a:xfrm>
          <a:prstGeom prst="rect">
            <a:avLst/>
          </a:prstGeom>
          <a:noFill/>
        </p:spPr>
        <p:txBody>
          <a:bodyPr wrap="none" rtlCol="0">
            <a:spAutoFit/>
          </a:bodyPr>
          <a:lstStyle/>
          <a:p>
            <a:r>
              <a:rPr lang="en-US" sz="2400">
                <a:solidFill>
                  <a:schemeClr val="bg1">
                    <a:lumMod val="95000"/>
                  </a:schemeClr>
                </a:solidFill>
                <a:latin typeface="GeosansLight" panose="02000603020000020003" pitchFamily="2" charset="0"/>
              </a:rPr>
              <a:t>85%</a:t>
            </a:r>
          </a:p>
        </p:txBody>
      </p:sp>
      <p:sp>
        <p:nvSpPr>
          <p:cNvPr id="28" name="TextBox 27"/>
          <p:cNvSpPr txBox="1"/>
          <p:nvPr/>
        </p:nvSpPr>
        <p:spPr>
          <a:xfrm>
            <a:off x="4380695" y="2629755"/>
            <a:ext cx="655564" cy="461665"/>
          </a:xfrm>
          <a:prstGeom prst="rect">
            <a:avLst/>
          </a:prstGeom>
          <a:noFill/>
        </p:spPr>
        <p:txBody>
          <a:bodyPr wrap="none" rtlCol="0">
            <a:spAutoFit/>
          </a:bodyPr>
          <a:lstStyle/>
          <a:p>
            <a:r>
              <a:rPr lang="en-US" sz="2400">
                <a:solidFill>
                  <a:schemeClr val="bg1">
                    <a:lumMod val="95000"/>
                  </a:schemeClr>
                </a:solidFill>
                <a:latin typeface="GeosansLight" panose="02000603020000020003" pitchFamily="2" charset="0"/>
              </a:rPr>
              <a:t>73%</a:t>
            </a:r>
          </a:p>
        </p:txBody>
      </p:sp>
      <p:sp>
        <p:nvSpPr>
          <p:cNvPr id="29" name="TextBox 28"/>
          <p:cNvSpPr txBox="1"/>
          <p:nvPr/>
        </p:nvSpPr>
        <p:spPr>
          <a:xfrm>
            <a:off x="7099923" y="2631641"/>
            <a:ext cx="663258" cy="461665"/>
          </a:xfrm>
          <a:prstGeom prst="rect">
            <a:avLst/>
          </a:prstGeom>
          <a:noFill/>
        </p:spPr>
        <p:txBody>
          <a:bodyPr wrap="none" rtlCol="0">
            <a:spAutoFit/>
          </a:bodyPr>
          <a:lstStyle/>
          <a:p>
            <a:r>
              <a:rPr lang="en-US" sz="2400">
                <a:solidFill>
                  <a:schemeClr val="bg1">
                    <a:lumMod val="95000"/>
                  </a:schemeClr>
                </a:solidFill>
                <a:latin typeface="GeosansLight" panose="02000603020000020003" pitchFamily="2" charset="0"/>
              </a:rPr>
              <a:t>78%</a:t>
            </a:r>
          </a:p>
        </p:txBody>
      </p:sp>
      <p:sp>
        <p:nvSpPr>
          <p:cNvPr id="30" name="TextBox 29"/>
          <p:cNvSpPr txBox="1"/>
          <p:nvPr/>
        </p:nvSpPr>
        <p:spPr>
          <a:xfrm>
            <a:off x="9827592" y="2629755"/>
            <a:ext cx="688009" cy="461665"/>
          </a:xfrm>
          <a:prstGeom prst="rect">
            <a:avLst/>
          </a:prstGeom>
          <a:noFill/>
        </p:spPr>
        <p:txBody>
          <a:bodyPr wrap="none" rtlCol="0">
            <a:spAutoFit/>
          </a:bodyPr>
          <a:lstStyle/>
          <a:p>
            <a:r>
              <a:rPr lang="en-US" sz="2400">
                <a:solidFill>
                  <a:schemeClr val="bg1">
                    <a:lumMod val="95000"/>
                  </a:schemeClr>
                </a:solidFill>
                <a:latin typeface="GeosansLight" panose="02000603020000020003" pitchFamily="2" charset="0"/>
              </a:rPr>
              <a:t>90%</a:t>
            </a:r>
          </a:p>
        </p:txBody>
      </p:sp>
      <p:sp>
        <p:nvSpPr>
          <p:cNvPr id="31" name="TextBox 30"/>
          <p:cNvSpPr txBox="1"/>
          <p:nvPr/>
        </p:nvSpPr>
        <p:spPr>
          <a:xfrm>
            <a:off x="1497264" y="3864858"/>
            <a:ext cx="954107" cy="246221"/>
          </a:xfrm>
          <a:prstGeom prst="rect">
            <a:avLst/>
          </a:prstGeom>
          <a:noFill/>
        </p:spPr>
        <p:txBody>
          <a:bodyPr wrap="none" rtlCol="0">
            <a:spAutoFit/>
          </a:bodyPr>
          <a:lstStyle/>
          <a:p>
            <a:r>
              <a:rPr lang="zh-CN" altLang="en-US"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p:cNvSpPr txBox="1"/>
          <p:nvPr/>
        </p:nvSpPr>
        <p:spPr>
          <a:xfrm>
            <a:off x="4141323" y="3864858"/>
            <a:ext cx="954107" cy="246221"/>
          </a:xfrm>
          <a:prstGeom prst="rect">
            <a:avLst/>
          </a:prstGeom>
          <a:noFill/>
        </p:spPr>
        <p:txBody>
          <a:bodyPr wrap="none" rtlCol="0">
            <a:spAutoFit/>
          </a:bodyPr>
          <a:lstStyle/>
          <a:p>
            <a:r>
              <a:rPr lang="zh-CN" altLang="en-US"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6919232" y="3864858"/>
            <a:ext cx="954107" cy="246221"/>
          </a:xfrm>
          <a:prstGeom prst="rect">
            <a:avLst/>
          </a:prstGeom>
          <a:noFill/>
        </p:spPr>
        <p:txBody>
          <a:bodyPr wrap="none" rtlCol="0">
            <a:spAutoFit/>
          </a:bodyPr>
          <a:lstStyle/>
          <a:p>
            <a:r>
              <a:rPr lang="zh-CN" altLang="en-US"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p:cNvSpPr txBox="1"/>
          <p:nvPr/>
        </p:nvSpPr>
        <p:spPr>
          <a:xfrm>
            <a:off x="9841217" y="3859650"/>
            <a:ext cx="954107" cy="246221"/>
          </a:xfrm>
          <a:prstGeom prst="rect">
            <a:avLst/>
          </a:prstGeom>
          <a:noFill/>
        </p:spPr>
        <p:txBody>
          <a:bodyPr wrap="none" rtlCol="0">
            <a:spAutoFit/>
          </a:bodyPr>
          <a:lstStyle/>
          <a:p>
            <a:r>
              <a:rPr lang="zh-CN" altLang="en-US"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p:cNvSpPr/>
          <p:nvPr/>
        </p:nvSpPr>
        <p:spPr>
          <a:xfrm>
            <a:off x="1256272" y="4851737"/>
            <a:ext cx="9716528" cy="861774"/>
          </a:xfrm>
          <a:prstGeom prst="rect">
            <a:avLst/>
          </a:prstGeom>
        </p:spPr>
        <p:txBody>
          <a:bodyPr wrap="square">
            <a:spAutoFit/>
          </a:bodyPr>
          <a:lstStyle/>
          <a:p>
            <a:pPr algn="ctr"/>
            <a:r>
              <a:rPr lang="zh-CN" altLang="en-US" sz="1000" b="1" dirty="0">
                <a:solidFill>
                  <a:schemeClr val="tx1">
                    <a:lumMod val="65000"/>
                    <a:lumOff val="35000"/>
                  </a:schemeClr>
                </a:solidFill>
                <a:latin typeface="Open Sans" panose="020B0606030504020204" pitchFamily="34" charset="0"/>
                <a:ea typeface="Calibri" panose="020F0502020204030204" pitchFamily="34" charset="0"/>
              </a:rPr>
              <a:t>点击输入标题</a:t>
            </a:r>
            <a:endParaRPr lang="en-US" sz="1000" dirty="0">
              <a:solidFill>
                <a:schemeClr val="tx1">
                  <a:lumMod val="65000"/>
                  <a:lumOff val="35000"/>
                </a:schemeClr>
              </a:solidFill>
              <a:latin typeface="Open Sans" panose="020B0606030504020204" pitchFamily="34" charset="0"/>
              <a:ea typeface="Calibri" panose="020F0502020204030204" pitchFamily="34" charset="0"/>
            </a:endParaRPr>
          </a:p>
          <a:p>
            <a:pPr algn="ctr"/>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Etharums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ser</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quidem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rerum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facilis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dolores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nemis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omnis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vitaes</a:t>
            </a:r>
            <a:r>
              <a:rPr lang="en-US" sz="1000" dirty="0">
                <a:solidFill>
                  <a:schemeClr val="tx1">
                    <a:lumMod val="65000"/>
                    <a:lumOff val="35000"/>
                  </a:schemeClr>
                </a:solidFill>
                <a:latin typeface="Open Sans" panose="020B0606030504020204" pitchFamily="34" charset="0"/>
                <a:ea typeface="Calibri" panose="020F0502020204030204" pitchFamily="34" charset="0"/>
              </a:rPr>
              <a:t> nemo minima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rerums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unsers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sadips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amets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Sed</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perspiciatis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unde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omnis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iste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natus</a:t>
            </a:r>
            <a:r>
              <a:rPr lang="en-US" sz="1000" dirty="0">
                <a:solidFill>
                  <a:schemeClr val="tx1">
                    <a:lumMod val="65000"/>
                    <a:lumOff val="35000"/>
                  </a:schemeClr>
                </a:solidFill>
                <a:latin typeface="Open Sans" panose="020B0606030504020204" pitchFamily="34" charset="0"/>
                <a:ea typeface="Calibri" panose="020F0502020204030204" pitchFamily="34" charset="0"/>
              </a:rPr>
              <a:t> error sit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voluptatem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accusantium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doloremque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laudantium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totam</a:t>
            </a:r>
            <a:r>
              <a:rPr lang="en-US" sz="1000" dirty="0">
                <a:solidFill>
                  <a:schemeClr val="tx1">
                    <a:lumMod val="65000"/>
                    <a:lumOff val="35000"/>
                  </a:schemeClr>
                </a:solidFill>
                <a:latin typeface="Open Sans" panose="020B0606030504020204" pitchFamily="34" charset="0"/>
                <a:ea typeface="Calibri" panose="020F0502020204030204" pitchFamily="34" charset="0"/>
              </a:rPr>
              <a:t> rem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aperiam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eaque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ipsa</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quae</a:t>
            </a:r>
            <a:r>
              <a:rPr lang="en-US" sz="1000" dirty="0">
                <a:solidFill>
                  <a:schemeClr val="tx1">
                    <a:lumMod val="65000"/>
                    <a:lumOff val="35000"/>
                  </a:schemeClr>
                </a:solidFill>
                <a:latin typeface="Open Sans" panose="020B0606030504020204" pitchFamily="34" charset="0"/>
                <a:ea typeface="Calibri" panose="020F0502020204030204" pitchFamily="34" charset="0"/>
              </a:rPr>
              <a:t> ab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illo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inventore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veritatis</a:t>
            </a:r>
            <a:r>
              <a:rPr lang="en-US" sz="1000" dirty="0">
                <a:solidFill>
                  <a:schemeClr val="tx1">
                    <a:lumMod val="65000"/>
                    <a:lumOff val="35000"/>
                  </a:schemeClr>
                </a:solidFill>
                <a:latin typeface="Open Sans" panose="020B0606030504020204" pitchFamily="34" charset="0"/>
                <a:ea typeface="Calibri" panose="020F0502020204030204" pitchFamily="34" charset="0"/>
              </a:rPr>
              <a:t> et quasi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architecto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beatae</a:t>
            </a:r>
            <a:r>
              <a:rPr lang="en-US" sz="1000" dirty="0">
                <a:solidFill>
                  <a:schemeClr val="tx1">
                    <a:lumMod val="65000"/>
                    <a:lumOff val="35000"/>
                  </a:schemeClr>
                </a:solidFill>
                <a:latin typeface="Open Sans" panose="020B0606030504020204" pitchFamily="34" charset="0"/>
                <a:ea typeface="Calibri" panose="020F0502020204030204" pitchFamily="34" charset="0"/>
              </a:rPr>
              <a:t> vitae dicta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sunt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explicabo</a:t>
            </a:r>
            <a:r>
              <a:rPr lang="en-US" sz="1000" dirty="0">
                <a:solidFill>
                  <a:schemeClr val="tx1">
                    <a:lumMod val="65000"/>
                    <a:lumOff val="35000"/>
                  </a:schemeClr>
                </a:solidFill>
                <a:latin typeface="Open Sans" panose="020B0606030504020204" pitchFamily="34" charset="0"/>
                <a:ea typeface="Calibri" panose="020F0502020204030204" pitchFamily="34" charset="0"/>
              </a:rPr>
              <a:t>. Nemo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enim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ipsam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voluptatem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quia</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voluptas</a:t>
            </a:r>
            <a:r>
              <a:rPr lang="en-US" sz="1000" dirty="0">
                <a:solidFill>
                  <a:schemeClr val="tx1">
                    <a:lumMod val="65000"/>
                    <a:lumOff val="35000"/>
                  </a:schemeClr>
                </a:solidFill>
                <a:latin typeface="Open Sans" panose="020B0606030504020204" pitchFamily="34" charset="0"/>
                <a:ea typeface="Calibri" panose="020F0502020204030204" pitchFamily="34" charset="0"/>
              </a:rPr>
              <a:t> sit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aspernatur</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aut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odit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aut</a:t>
            </a:r>
            <a:r>
              <a:rPr lang="en-US" sz="1000" dirty="0">
                <a:solidFill>
                  <a:schemeClr val="tx1">
                    <a:lumMod val="65000"/>
                    <a:lumOff val="35000"/>
                  </a:schemeClr>
                </a:solidFill>
                <a:latin typeface="Open Sans" panose="020B0606030504020204" pitchFamily="34" charset="0"/>
                <a:ea typeface="Calibri" panose="020F0502020204030204" pitchFamily="34" charset="0"/>
              </a:rPr>
              <a:t> fugit,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sed</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quia</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consequuntur</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magni</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dolores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eos</a:t>
            </a:r>
            <a:r>
              <a:rPr lang="en-US" sz="1000" dirty="0">
                <a:solidFill>
                  <a:schemeClr val="tx1">
                    <a:lumMod val="65000"/>
                    <a:lumOff val="35000"/>
                  </a:schemeClr>
                </a:solidFill>
                <a:latin typeface="Open Sans" panose="020B0606030504020204" pitchFamily="34" charset="0"/>
                <a:ea typeface="Calibri" panose="020F0502020204030204" pitchFamily="34" charset="0"/>
              </a:rPr>
              <a:t> qui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ratione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voluptatem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sequi</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nesciunt</a:t>
            </a:r>
            <a:endParaRPr lang="en-US" sz="1000" dirty="0">
              <a:solidFill>
                <a:schemeClr val="tx1">
                  <a:lumMod val="65000"/>
                  <a:lumOff val="35000"/>
                </a:schemeClr>
              </a:solidFill>
            </a:endParaRPr>
          </a:p>
        </p:txBody>
      </p:sp>
      <p:sp>
        <p:nvSpPr>
          <p:cNvPr id="38" name="Arc 37"/>
          <p:cNvSpPr/>
          <p:nvPr/>
        </p:nvSpPr>
        <p:spPr>
          <a:xfrm>
            <a:off x="1307753" y="2176902"/>
            <a:ext cx="1371600" cy="1371600"/>
          </a:xfrm>
          <a:prstGeom prst="arc">
            <a:avLst>
              <a:gd name="adj1" fmla="val 20172577"/>
              <a:gd name="adj2" fmla="val 16297434"/>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p:cNvSpPr/>
          <p:nvPr/>
        </p:nvSpPr>
        <p:spPr>
          <a:xfrm>
            <a:off x="4030360" y="2163994"/>
            <a:ext cx="1371600" cy="1371600"/>
          </a:xfrm>
          <a:prstGeom prst="arc">
            <a:avLst>
              <a:gd name="adj1" fmla="val 17379292"/>
              <a:gd name="adj2" fmla="val 8825709"/>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6740981" y="2163994"/>
            <a:ext cx="1371600" cy="1371600"/>
          </a:xfrm>
          <a:prstGeom prst="arc">
            <a:avLst>
              <a:gd name="adj1" fmla="val 14340729"/>
              <a:gd name="adj2" fmla="val 8272277"/>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9485796" y="2163994"/>
            <a:ext cx="1371600" cy="1371600"/>
          </a:xfrm>
          <a:prstGeom prst="arc">
            <a:avLst>
              <a:gd name="adj1" fmla="val 16922509"/>
              <a:gd name="adj2" fmla="val 12785858"/>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0203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3429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 Place Holder</a:t>
            </a:r>
          </a:p>
        </p:txBody>
      </p:sp>
      <p:sp>
        <p:nvSpPr>
          <p:cNvPr id="10" name="Rectangle 9"/>
          <p:cNvSpPr/>
          <p:nvPr/>
        </p:nvSpPr>
        <p:spPr>
          <a:xfrm>
            <a:off x="0" y="0"/>
            <a:ext cx="12192000" cy="3429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点击输入标题</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11" name="TextBox 10"/>
          <p:cNvSpPr txBox="1"/>
          <p:nvPr/>
        </p:nvSpPr>
        <p:spPr>
          <a:xfrm>
            <a:off x="1224797" y="3897630"/>
            <a:ext cx="4871204" cy="2000548"/>
          </a:xfrm>
          <a:prstGeom prst="rect">
            <a:avLst/>
          </a:prstGeom>
          <a:noFill/>
        </p:spPr>
        <p:txBody>
          <a:bodyPr wrap="square" rtlCol="0">
            <a:spAutoFit/>
          </a:bodyPr>
          <a:lstStyle/>
          <a:p>
            <a:pPr algn="just"/>
            <a:r>
              <a:rPr lang="zh-CN" alt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doloremque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laudantium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totam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rem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aperiam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eaque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ab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illo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inventore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veritatis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et quasi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architecto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beatae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vitae dicta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explicabo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enim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aspernatur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odit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fugit,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consequuntur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magni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eos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qui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ratione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sequi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nesciunt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porro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quisquam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qui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ipsum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velit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non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numquam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eius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modi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tempora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incidunt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magnm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aliquam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quaerat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Box 12"/>
          <p:cNvSpPr txBox="1"/>
          <p:nvPr/>
        </p:nvSpPr>
        <p:spPr>
          <a:xfrm>
            <a:off x="6196845" y="3897630"/>
            <a:ext cx="4871204" cy="2000548"/>
          </a:xfrm>
          <a:prstGeom prst="rect">
            <a:avLst/>
          </a:prstGeom>
          <a:noFill/>
        </p:spPr>
        <p:txBody>
          <a:bodyPr wrap="square" rtlCol="0">
            <a:spAutoFit/>
          </a:bodyPr>
          <a:lstStyle/>
          <a:p>
            <a:pPr algn="just"/>
            <a:r>
              <a:rPr lang="zh-CN" alt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doloremque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laudantium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totam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rem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aperiam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eaque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ab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illo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inventore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veritatis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et quasi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architecto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beatae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vitae dicta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explicabo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enim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aspernatur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odit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fugit,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consequuntur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magni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eos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qui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ratione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sequi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nesciunt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porro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quisquam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qui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ipsum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velit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non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numquam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eius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modi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tempora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incidunt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magnm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aliquam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quaerat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0504666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592348" y="136148"/>
            <a:ext cx="2954655" cy="646331"/>
          </a:xfrm>
          <a:prstGeom prst="rect">
            <a:avLst/>
          </a:prstGeom>
          <a:noFill/>
        </p:spPr>
        <p:txBody>
          <a:bodyPr wrap="none" rtlCol="0">
            <a:spAutoFit/>
          </a:bodyPr>
          <a:lstStyle/>
          <a:p>
            <a:pPr algn="just"/>
            <a:r>
              <a:rPr lang="zh-CN" altLang="en-US" sz="3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3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7" name="TextBox 6"/>
          <p:cNvSpPr txBox="1"/>
          <p:nvPr/>
        </p:nvSpPr>
        <p:spPr>
          <a:xfrm>
            <a:off x="1219200" y="1600200"/>
            <a:ext cx="2971799" cy="4001095"/>
          </a:xfrm>
          <a:prstGeom prst="rect">
            <a:avLst/>
          </a:prstGeom>
          <a:noFill/>
        </p:spPr>
        <p:txBody>
          <a:bodyPr wrap="square" rtlCol="0">
            <a:spAutoFit/>
          </a:bodyPr>
          <a:lstStyle/>
          <a:p>
            <a:pPr algn="just"/>
            <a:r>
              <a:rPr lang="zh-CN" alt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a:t>
            </a:r>
            <a:r>
              <a:rPr lang="en-US" altLang="zh-CN"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X</a:t>
            </a: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zh-CN"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X</a:t>
            </a: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r>
              <a:rPr lang="en-US" altLang="zh-CN"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X</a:t>
            </a:r>
            <a:endPar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doloremque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laudantium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totam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rem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aperiam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eaque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ab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illo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inventore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veritatis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et quasi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architecto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beatae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vitae dicta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explicabo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enim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aspernatur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odit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fugit,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consequuntur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magni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eos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qui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ratione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sequi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nesciunt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porro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quisquam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qui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ipsum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velit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non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numquam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eius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modi</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tempora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incidunt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magnm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aliquam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quaerat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altLang="zh-CN"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201X/X/X</a:t>
            </a: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Nam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viverra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odio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gravida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pellentesque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urna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varius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vitae.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dui lorem.</a:t>
            </a:r>
          </a:p>
        </p:txBody>
      </p:sp>
      <p:sp>
        <p:nvSpPr>
          <p:cNvPr id="9" name="TextBox 8"/>
          <p:cNvSpPr txBox="1"/>
          <p:nvPr/>
        </p:nvSpPr>
        <p:spPr>
          <a:xfrm>
            <a:off x="8001001" y="1600200"/>
            <a:ext cx="2971799" cy="1815882"/>
          </a:xfrm>
          <a:prstGeom prst="rect">
            <a:avLst/>
          </a:prstGeom>
          <a:noFill/>
        </p:spPr>
        <p:txBody>
          <a:bodyPr wrap="square" rtlCol="0">
            <a:spAutoFit/>
          </a:bodyPr>
          <a:lstStyle/>
          <a:p>
            <a:pPr algn="just"/>
            <a:r>
              <a:rPr lang="zh-CN" alt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altLang="zh-CN"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201X/X/X</a:t>
            </a: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doloremque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laudantium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totam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rem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aperiam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eaque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ab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illo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inventore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veritatis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et quasi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architecto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beatae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vitae dicta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explicabo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10" name="TextBox 9"/>
          <p:cNvSpPr txBox="1"/>
          <p:nvPr/>
        </p:nvSpPr>
        <p:spPr>
          <a:xfrm>
            <a:off x="4610100" y="1600200"/>
            <a:ext cx="2971799" cy="1661993"/>
          </a:xfrm>
          <a:prstGeom prst="rect">
            <a:avLst/>
          </a:prstGeom>
          <a:noFill/>
        </p:spPr>
        <p:txBody>
          <a:bodyPr wrap="square" rtlCol="0">
            <a:spAutoFit/>
          </a:bodyPr>
          <a:lstStyle/>
          <a:p>
            <a:pPr algn="just"/>
            <a:r>
              <a:rPr lang="zh-CN" alt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altLang="zh-CN"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201X/X/X</a:t>
            </a: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doloremque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laudantium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totam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rem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aperiam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eaque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ab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illo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inventore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veritatis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et quasi architect.</a:t>
            </a:r>
          </a:p>
        </p:txBody>
      </p:sp>
      <p:sp>
        <p:nvSpPr>
          <p:cNvPr id="5" name="Rectangle 4"/>
          <p:cNvSpPr/>
          <p:nvPr/>
        </p:nvSpPr>
        <p:spPr>
          <a:xfrm>
            <a:off x="4705564" y="3429000"/>
            <a:ext cx="2774023" cy="243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20" name="Rectangle 19"/>
          <p:cNvSpPr/>
          <p:nvPr/>
        </p:nvSpPr>
        <p:spPr>
          <a:xfrm>
            <a:off x="8265987" y="3508803"/>
            <a:ext cx="492443" cy="461665"/>
          </a:xfrm>
          <a:prstGeom prst="rect">
            <a:avLst/>
          </a:prstGeom>
        </p:spPr>
        <p:txBody>
          <a:bodyPr wrap="square">
            <a:spAutoFit/>
          </a:bodyPr>
          <a:lstStyle/>
          <a:p>
            <a:r>
              <a:rPr lang="en-US" sz="2400">
                <a:solidFill>
                  <a:schemeClr val="accent4"/>
                </a:solidFill>
                <a:latin typeface="FontAwesome" pitchFamily="2" charset="0"/>
              </a:rPr>
              <a:t></a:t>
            </a:r>
            <a:endParaRPr lang="en-US" sz="2400">
              <a:solidFill>
                <a:schemeClr val="accent4"/>
              </a:solidFill>
            </a:endParaRPr>
          </a:p>
        </p:txBody>
      </p:sp>
      <p:sp>
        <p:nvSpPr>
          <p:cNvPr id="21" name="Rectangle 20"/>
          <p:cNvSpPr/>
          <p:nvPr/>
        </p:nvSpPr>
        <p:spPr>
          <a:xfrm>
            <a:off x="8756371" y="3508803"/>
            <a:ext cx="2216435" cy="553998"/>
          </a:xfrm>
          <a:prstGeom prst="rect">
            <a:avLst/>
          </a:prstGeom>
        </p:spPr>
        <p:txBody>
          <a:bodyPr wrap="square">
            <a:spAutoFit/>
          </a:bodyPr>
          <a:lstStyle/>
          <a:p>
            <a:pPr algn="just"/>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25" name="Rectangle 24"/>
          <p:cNvSpPr/>
          <p:nvPr/>
        </p:nvSpPr>
        <p:spPr>
          <a:xfrm>
            <a:off x="8265987" y="4401865"/>
            <a:ext cx="492443" cy="461665"/>
          </a:xfrm>
          <a:prstGeom prst="rect">
            <a:avLst/>
          </a:prstGeom>
        </p:spPr>
        <p:txBody>
          <a:bodyPr wrap="square">
            <a:spAutoFit/>
          </a:bodyPr>
          <a:lstStyle/>
          <a:p>
            <a:r>
              <a:rPr lang="en-US" sz="2400">
                <a:solidFill>
                  <a:schemeClr val="accent4"/>
                </a:solidFill>
                <a:latin typeface="FontAwesome" pitchFamily="2" charset="0"/>
              </a:rPr>
              <a:t></a:t>
            </a:r>
            <a:endParaRPr lang="en-US" sz="2400">
              <a:solidFill>
                <a:schemeClr val="accent4"/>
              </a:solidFill>
            </a:endParaRPr>
          </a:p>
        </p:txBody>
      </p:sp>
      <p:sp>
        <p:nvSpPr>
          <p:cNvPr id="26" name="Rectangle 25"/>
          <p:cNvSpPr/>
          <p:nvPr/>
        </p:nvSpPr>
        <p:spPr>
          <a:xfrm>
            <a:off x="8756371" y="4401865"/>
            <a:ext cx="2216435" cy="553998"/>
          </a:xfrm>
          <a:prstGeom prst="rect">
            <a:avLst/>
          </a:prstGeom>
        </p:spPr>
        <p:txBody>
          <a:bodyPr wrap="square">
            <a:spAutoFit/>
          </a:bodyPr>
          <a:lstStyle/>
          <a:p>
            <a:pPr algn="just"/>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28" name="Rectangle 27"/>
          <p:cNvSpPr/>
          <p:nvPr/>
        </p:nvSpPr>
        <p:spPr>
          <a:xfrm>
            <a:off x="8265987" y="5294927"/>
            <a:ext cx="492443" cy="461665"/>
          </a:xfrm>
          <a:prstGeom prst="rect">
            <a:avLst/>
          </a:prstGeom>
        </p:spPr>
        <p:txBody>
          <a:bodyPr wrap="square">
            <a:spAutoFit/>
          </a:bodyPr>
          <a:lstStyle/>
          <a:p>
            <a:r>
              <a:rPr lang="en-US" sz="2400">
                <a:solidFill>
                  <a:schemeClr val="accent4"/>
                </a:solidFill>
                <a:latin typeface="FontAwesome" pitchFamily="2" charset="0"/>
              </a:rPr>
              <a:t></a:t>
            </a:r>
            <a:endParaRPr lang="en-US" sz="2400">
              <a:solidFill>
                <a:schemeClr val="accent4"/>
              </a:solidFill>
            </a:endParaRPr>
          </a:p>
        </p:txBody>
      </p:sp>
      <p:sp>
        <p:nvSpPr>
          <p:cNvPr id="29" name="Rectangle 28"/>
          <p:cNvSpPr/>
          <p:nvPr/>
        </p:nvSpPr>
        <p:spPr>
          <a:xfrm>
            <a:off x="8756371" y="5294927"/>
            <a:ext cx="2216435" cy="553998"/>
          </a:xfrm>
          <a:prstGeom prst="rect">
            <a:avLst/>
          </a:prstGeom>
        </p:spPr>
        <p:txBody>
          <a:bodyPr wrap="square">
            <a:spAutoFit/>
          </a:bodyPr>
          <a:lstStyle/>
          <a:p>
            <a:pPr algn="just"/>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3437647963"/>
      </p:ext>
    </p:extLst>
  </p:cSld>
  <p:clrMapOvr>
    <a:masterClrMapping/>
  </p:clrMapOvr>
  <p:transition spd="slow">
    <p:push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9" name="TextBox 8"/>
          <p:cNvSpPr txBox="1"/>
          <p:nvPr/>
        </p:nvSpPr>
        <p:spPr>
          <a:xfrm>
            <a:off x="7987323" y="16866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点击输入标题</a:t>
            </a:r>
            <a:endParaRPr lang="en-US" sz="3600" dirty="0">
              <a:solidFill>
                <a:schemeClr val="tx1">
                  <a:lumMod val="65000"/>
                  <a:lumOff val="35000"/>
                </a:schemeClr>
              </a:solidFill>
              <a:latin typeface="GeosansLight" panose="02000603020000020003" pitchFamily="2" charset="0"/>
            </a:endParaRPr>
          </a:p>
        </p:txBody>
      </p:sp>
      <p:sp>
        <p:nvSpPr>
          <p:cNvPr id="10" name="TextBox 9"/>
          <p:cNvSpPr txBox="1"/>
          <p:nvPr/>
        </p:nvSpPr>
        <p:spPr>
          <a:xfrm>
            <a:off x="5964333" y="814999"/>
            <a:ext cx="4977645" cy="246221"/>
          </a:xfrm>
          <a:prstGeom prst="rect">
            <a:avLst/>
          </a:prstGeom>
          <a:noFill/>
        </p:spPr>
        <p:txBody>
          <a:bodyPr wrap="non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11" name="Rectangle 10"/>
          <p:cNvSpPr/>
          <p:nvPr/>
        </p:nvSpPr>
        <p:spPr>
          <a:xfrm>
            <a:off x="1219200" y="1600200"/>
            <a:ext cx="5787656" cy="426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23" name="Rectangle 22"/>
          <p:cNvSpPr/>
          <p:nvPr/>
        </p:nvSpPr>
        <p:spPr>
          <a:xfrm>
            <a:off x="5167423" y="2519916"/>
            <a:ext cx="5805377" cy="14991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5602506" y="2869401"/>
            <a:ext cx="4935210" cy="800220"/>
            <a:chOff x="5559125" y="2766137"/>
            <a:chExt cx="4935210" cy="800220"/>
          </a:xfrm>
        </p:grpSpPr>
        <p:sp>
          <p:nvSpPr>
            <p:cNvPr id="24" name="TextBox 23"/>
            <p:cNvSpPr txBox="1"/>
            <p:nvPr/>
          </p:nvSpPr>
          <p:spPr>
            <a:xfrm>
              <a:off x="5559125" y="2766137"/>
              <a:ext cx="1723549" cy="400110"/>
            </a:xfrm>
            <a:prstGeom prst="rect">
              <a:avLst/>
            </a:prstGeom>
            <a:noFill/>
          </p:spPr>
          <p:txBody>
            <a:bodyPr wrap="none" rtlCol="0">
              <a:spAutoFit/>
            </a:bodyPr>
            <a:lstStyle/>
            <a:p>
              <a:r>
                <a:rPr lang="zh-CN" altLang="en-US" sz="2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2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p:nvSpPr>
          <p:spPr>
            <a:xfrm>
              <a:off x="5559125" y="3166247"/>
              <a:ext cx="4935210" cy="400110"/>
            </a:xfrm>
            <a:prstGeom prst="rect">
              <a:avLst/>
            </a:prstGeom>
            <a:noFill/>
          </p:spPr>
          <p:txBody>
            <a:bodyPr wrap="square" rtlCol="0">
              <a:spAutoFit/>
            </a:bodyPr>
            <a:lstStyle/>
            <a:p>
              <a:pPr algn="just"/>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Etharums ser quidem rerum facilis dolores nemis omnis</a:t>
              </a:r>
            </a:p>
          </p:txBody>
        </p:sp>
      </p:grpSp>
      <p:sp>
        <p:nvSpPr>
          <p:cNvPr id="27" name="TextBox 26"/>
          <p:cNvSpPr txBox="1"/>
          <p:nvPr/>
        </p:nvSpPr>
        <p:spPr>
          <a:xfrm>
            <a:off x="7500622" y="4260870"/>
            <a:ext cx="2971799" cy="1015663"/>
          </a:xfrm>
          <a:prstGeom prst="rect">
            <a:avLst/>
          </a:prstGeom>
          <a:noFill/>
        </p:spPr>
        <p:txBody>
          <a:bodyPr wrap="square" rtlCol="0">
            <a:spAutoFit/>
          </a:bodyPr>
          <a:lstStyle/>
          <a:p>
            <a:pPr algn="just"/>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Etharums ser quidem rerum facilis dolores nemis omnis fugats vitaes nemo minima rerums unsers sadips amets.. </a:t>
            </a:r>
          </a:p>
          <a:p>
            <a:pPr algn="just"/>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ut perspiciatis unde omnis iste natus error sit voluptatem.</a:t>
            </a:r>
          </a:p>
        </p:txBody>
      </p:sp>
      <p:sp>
        <p:nvSpPr>
          <p:cNvPr id="28" name="Rectangle 27"/>
          <p:cNvSpPr/>
          <p:nvPr/>
        </p:nvSpPr>
        <p:spPr>
          <a:xfrm>
            <a:off x="7584369" y="5518296"/>
            <a:ext cx="1524776" cy="246221"/>
          </a:xfrm>
          <a:prstGeom prst="rect">
            <a:avLst/>
          </a:prstGeom>
          <a:ln>
            <a:solidFill>
              <a:schemeClr val="bg1">
                <a:lumMod val="50000"/>
              </a:schemeClr>
            </a:solidFill>
          </a:ln>
        </p:spPr>
        <p:txBody>
          <a:bodyPr wrap="non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SINGLE NEWS LAYOUT</a:t>
            </a:r>
          </a:p>
        </p:txBody>
      </p:sp>
    </p:spTree>
    <p:extLst>
      <p:ext uri="{BB962C8B-B14F-4D97-AF65-F5344CB8AC3E}">
        <p14:creationId xmlns:p14="http://schemas.microsoft.com/office/powerpoint/2010/main" val="33230514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85144" y="1600200"/>
            <a:ext cx="5787656" cy="426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455863" algn="l"/>
              </a:tabLst>
            </a:pPr>
            <a:r>
              <a:rPr lang="en-US">
                <a:solidFill>
                  <a:schemeClr val="tx1">
                    <a:lumMod val="85000"/>
                    <a:lumOff val="15000"/>
                  </a:schemeClr>
                </a:solidFill>
              </a:rPr>
              <a:t>Image</a:t>
            </a:r>
          </a:p>
        </p:txBody>
      </p:sp>
      <p:grpSp>
        <p:nvGrpSpPr>
          <p:cNvPr id="2" name="Group 1"/>
          <p:cNvGrpSpPr/>
          <p:nvPr/>
        </p:nvGrpSpPr>
        <p:grpSpPr>
          <a:xfrm>
            <a:off x="1219200" y="2530217"/>
            <a:ext cx="5805377" cy="1499191"/>
            <a:chOff x="5167423" y="2519916"/>
            <a:chExt cx="5805377" cy="1499191"/>
          </a:xfrm>
        </p:grpSpPr>
        <p:sp>
          <p:nvSpPr>
            <p:cNvPr id="23" name="Rectangle 22"/>
            <p:cNvSpPr/>
            <p:nvPr/>
          </p:nvSpPr>
          <p:spPr>
            <a:xfrm>
              <a:off x="5167423" y="2519916"/>
              <a:ext cx="5805377" cy="14991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5602506" y="2869401"/>
              <a:ext cx="4935210" cy="800220"/>
              <a:chOff x="5559125" y="2766137"/>
              <a:chExt cx="4935210" cy="800220"/>
            </a:xfrm>
          </p:grpSpPr>
          <p:sp>
            <p:nvSpPr>
              <p:cNvPr id="24" name="TextBox 23"/>
              <p:cNvSpPr txBox="1"/>
              <p:nvPr/>
            </p:nvSpPr>
            <p:spPr>
              <a:xfrm>
                <a:off x="5559125" y="2766137"/>
                <a:ext cx="1723549" cy="400110"/>
              </a:xfrm>
              <a:prstGeom prst="rect">
                <a:avLst/>
              </a:prstGeom>
              <a:noFill/>
            </p:spPr>
            <p:txBody>
              <a:bodyPr wrap="none" rtlCol="0">
                <a:spAutoFit/>
              </a:bodyPr>
              <a:lstStyle/>
              <a:p>
                <a:r>
                  <a:rPr lang="zh-CN" altLang="en-US" sz="2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2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p:nvSpPr>
            <p:spPr>
              <a:xfrm>
                <a:off x="5559125" y="3166247"/>
                <a:ext cx="4935210" cy="400110"/>
              </a:xfrm>
              <a:prstGeom prst="rect">
                <a:avLst/>
              </a:prstGeom>
              <a:noFill/>
            </p:spPr>
            <p:txBody>
              <a:bodyPr wrap="square" rtlCol="0">
                <a:spAutoFit/>
              </a:bodyPr>
              <a:lstStyle/>
              <a:p>
                <a:pPr algn="just"/>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Etharums ser quidem rerum facilis dolores nemis omnis</a:t>
                </a:r>
              </a:p>
            </p:txBody>
          </p:sp>
        </p:grpSp>
      </p:grpSp>
      <p:sp>
        <p:nvSpPr>
          <p:cNvPr id="27" name="TextBox 26"/>
          <p:cNvSpPr txBox="1"/>
          <p:nvPr/>
        </p:nvSpPr>
        <p:spPr>
          <a:xfrm>
            <a:off x="2066499" y="4325032"/>
            <a:ext cx="2971799" cy="1015663"/>
          </a:xfrm>
          <a:prstGeom prst="rect">
            <a:avLst/>
          </a:prstGeom>
          <a:noFill/>
        </p:spPr>
        <p:txBody>
          <a:bodyPr wrap="square" rtlCol="0">
            <a:spAutoFit/>
          </a:bodyPr>
          <a:lstStyle/>
          <a:p>
            <a:pPr algn="just"/>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Etharums ser quidem rerum facilis dolores nemis omnis fugats vitaes nemo minima rerums unsers sadips amets.. </a:t>
            </a:r>
          </a:p>
          <a:p>
            <a:pPr algn="just"/>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ut perspiciatis unde omnis iste natus error sit voluptatem.</a:t>
            </a:r>
          </a:p>
        </p:txBody>
      </p:sp>
      <p:sp>
        <p:nvSpPr>
          <p:cNvPr id="28" name="Rectangle 27"/>
          <p:cNvSpPr/>
          <p:nvPr/>
        </p:nvSpPr>
        <p:spPr>
          <a:xfrm>
            <a:off x="3414169" y="5636319"/>
            <a:ext cx="1524776" cy="246221"/>
          </a:xfrm>
          <a:prstGeom prst="rect">
            <a:avLst/>
          </a:prstGeom>
          <a:ln>
            <a:solidFill>
              <a:schemeClr val="bg1">
                <a:lumMod val="50000"/>
              </a:schemeClr>
            </a:solidFill>
          </a:ln>
        </p:spPr>
        <p:txBody>
          <a:bodyPr wrap="non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SINGLE NEWS LAYOUT</a:t>
            </a:r>
          </a:p>
        </p:txBody>
      </p:sp>
      <p:sp>
        <p:nvSpPr>
          <p:cNvPr id="15" name="Oval 14"/>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16" name="TextBox 15"/>
          <p:cNvSpPr txBox="1"/>
          <p:nvPr/>
        </p:nvSpPr>
        <p:spPr>
          <a:xfrm>
            <a:off x="1437786"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点击输入标题</a:t>
            </a:r>
            <a:endParaRPr lang="en-US" altLang="zh-CN" sz="3600" dirty="0">
              <a:solidFill>
                <a:schemeClr val="tx1">
                  <a:lumMod val="65000"/>
                  <a:lumOff val="35000"/>
                </a:schemeClr>
              </a:solidFill>
              <a:latin typeface="GeosansLight" panose="02000603020000020003" pitchFamily="2" charset="0"/>
            </a:endParaRPr>
          </a:p>
        </p:txBody>
      </p:sp>
      <p:sp>
        <p:nvSpPr>
          <p:cNvPr id="17" name="TextBox 16"/>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Tree>
    <p:extLst>
      <p:ext uri="{BB962C8B-B14F-4D97-AF65-F5344CB8AC3E}">
        <p14:creationId xmlns:p14="http://schemas.microsoft.com/office/powerpoint/2010/main" val="330997614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21256" y="0"/>
            <a:ext cx="4270744"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591161"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点击输入标题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5" name="Rectangle 4"/>
          <p:cNvSpPr/>
          <p:nvPr/>
        </p:nvSpPr>
        <p:spPr>
          <a:xfrm>
            <a:off x="7921256" y="1600200"/>
            <a:ext cx="3051544" cy="1828800"/>
          </a:xfrm>
          <a:prstGeom prst="rect">
            <a:avLst/>
          </a:prstGeom>
          <a:solidFill>
            <a:schemeClr val="tx1">
              <a:lumMod val="85000"/>
              <a:lumOff val="1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1600200"/>
            <a:ext cx="6702056" cy="1828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122306" y="1914435"/>
            <a:ext cx="2954655" cy="646331"/>
          </a:xfrm>
          <a:prstGeom prst="rect">
            <a:avLst/>
          </a:prstGeom>
          <a:noFill/>
        </p:spPr>
        <p:txBody>
          <a:bodyPr wrap="none" rtlCol="0">
            <a:spAutoFit/>
          </a:bodyPr>
          <a:lstStyle/>
          <a:p>
            <a:r>
              <a:rPr lang="zh-CN" altLang="en-US" sz="3600" dirty="0">
                <a:solidFill>
                  <a:schemeClr val="bg1">
                    <a:lumMod val="95000"/>
                  </a:schemeClr>
                </a:solidFill>
                <a:latin typeface="GeosansLight" panose="02000603020000020003" pitchFamily="2" charset="0"/>
              </a:rPr>
              <a:t>点击输入标题</a:t>
            </a:r>
            <a:endParaRPr lang="en-US" sz="3600" dirty="0">
              <a:solidFill>
                <a:schemeClr val="bg1">
                  <a:lumMod val="95000"/>
                </a:schemeClr>
              </a:solidFill>
              <a:latin typeface="GeosansLight" panose="02000603020000020003" pitchFamily="2" charset="0"/>
            </a:endParaRPr>
          </a:p>
        </p:txBody>
      </p:sp>
      <p:sp>
        <p:nvSpPr>
          <p:cNvPr id="10" name="Oval 9"/>
          <p:cNvSpPr/>
          <p:nvPr/>
        </p:nvSpPr>
        <p:spPr>
          <a:xfrm>
            <a:off x="1450942" y="1982971"/>
            <a:ext cx="1063256" cy="1063256"/>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lumMod val="95000"/>
                  </a:schemeClr>
                </a:solidFill>
                <a:latin typeface="FontAwesome" pitchFamily="2" charset="0"/>
              </a:rPr>
              <a:t></a:t>
            </a:r>
            <a:endParaRPr lang="en-US" sz="3200">
              <a:solidFill>
                <a:schemeClr val="bg1">
                  <a:lumMod val="95000"/>
                </a:schemeClr>
              </a:solidFill>
            </a:endParaRPr>
          </a:p>
        </p:txBody>
      </p:sp>
      <p:sp>
        <p:nvSpPr>
          <p:cNvPr id="13" name="Oval 12"/>
          <p:cNvSpPr/>
          <p:nvPr/>
        </p:nvSpPr>
        <p:spPr>
          <a:xfrm>
            <a:off x="2889282" y="1760180"/>
            <a:ext cx="1508838" cy="1508838"/>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3"/>
                </a:solidFill>
                <a:latin typeface="FontAwesome" pitchFamily="2" charset="0"/>
              </a:rPr>
              <a:t></a:t>
            </a:r>
            <a:endParaRPr lang="en-US" sz="3200">
              <a:solidFill>
                <a:schemeClr val="accent3"/>
              </a:solidFill>
            </a:endParaRPr>
          </a:p>
        </p:txBody>
      </p:sp>
      <p:sp>
        <p:nvSpPr>
          <p:cNvPr id="14" name="Oval 13"/>
          <p:cNvSpPr/>
          <p:nvPr/>
        </p:nvSpPr>
        <p:spPr>
          <a:xfrm>
            <a:off x="4773027" y="1982971"/>
            <a:ext cx="1063256" cy="1063256"/>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lumMod val="95000"/>
                  </a:schemeClr>
                </a:solidFill>
                <a:latin typeface="FontAwesome" pitchFamily="2" charset="0"/>
              </a:rPr>
              <a:t></a:t>
            </a:r>
            <a:endParaRPr lang="en-US" sz="3200">
              <a:solidFill>
                <a:schemeClr val="bg1">
                  <a:lumMod val="95000"/>
                </a:schemeClr>
              </a:solidFill>
            </a:endParaRPr>
          </a:p>
        </p:txBody>
      </p:sp>
      <p:sp>
        <p:nvSpPr>
          <p:cNvPr id="15" name="Oval 14"/>
          <p:cNvSpPr/>
          <p:nvPr/>
        </p:nvSpPr>
        <p:spPr>
          <a:xfrm>
            <a:off x="6211367" y="1760180"/>
            <a:ext cx="1508838" cy="1508838"/>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3"/>
                </a:solidFill>
                <a:latin typeface="FontAwesome" pitchFamily="2" charset="0"/>
              </a:rPr>
              <a:t></a:t>
            </a:r>
            <a:endParaRPr lang="en-US" sz="3200">
              <a:solidFill>
                <a:schemeClr val="accent3"/>
              </a:solidFill>
            </a:endParaRPr>
          </a:p>
        </p:txBody>
      </p:sp>
      <p:sp>
        <p:nvSpPr>
          <p:cNvPr id="11" name="Rectangle 10"/>
          <p:cNvSpPr/>
          <p:nvPr/>
        </p:nvSpPr>
        <p:spPr>
          <a:xfrm>
            <a:off x="2510734" y="2329933"/>
            <a:ext cx="381836" cy="369332"/>
          </a:xfrm>
          <a:prstGeom prst="rect">
            <a:avLst/>
          </a:prstGeom>
        </p:spPr>
        <p:txBody>
          <a:bodyPr wrap="none">
            <a:spAutoFit/>
          </a:bodyPr>
          <a:lstStyle/>
          <a:p>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4405808" y="2329933"/>
            <a:ext cx="381836" cy="369332"/>
          </a:xfrm>
          <a:prstGeom prst="rect">
            <a:avLst/>
          </a:prstGeom>
        </p:spPr>
        <p:txBody>
          <a:bodyPr wrap="none">
            <a:spAutoFit/>
          </a:bodyPr>
          <a:lstStyle/>
          <a:p>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7" name="Rectangle 16"/>
          <p:cNvSpPr/>
          <p:nvPr/>
        </p:nvSpPr>
        <p:spPr>
          <a:xfrm>
            <a:off x="5829354" y="2331336"/>
            <a:ext cx="381836" cy="369332"/>
          </a:xfrm>
          <a:prstGeom prst="rect">
            <a:avLst/>
          </a:prstGeom>
        </p:spPr>
        <p:txBody>
          <a:bodyPr wrap="none">
            <a:spAutoFit/>
          </a:bodyPr>
          <a:lstStyle/>
          <a:p>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8" name="TextBox 17"/>
          <p:cNvSpPr txBox="1"/>
          <p:nvPr/>
        </p:nvSpPr>
        <p:spPr>
          <a:xfrm>
            <a:off x="1141288" y="4158733"/>
            <a:ext cx="6595730" cy="1477328"/>
          </a:xfrm>
          <a:prstGeom prst="rect">
            <a:avLst/>
          </a:prstGeom>
          <a:noFill/>
        </p:spPr>
        <p:txBody>
          <a:bodyPr wrap="squar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Etharums ser quidem rerum facilis dolores nemis omnis fugats vitaes nemo minima rerums unsers sadips amets.. </a:t>
            </a:r>
          </a:p>
          <a:p>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p>
        </p:txBody>
      </p:sp>
    </p:spTree>
    <p:extLst>
      <p:ext uri="{BB962C8B-B14F-4D97-AF65-F5344CB8AC3E}">
        <p14:creationId xmlns:p14="http://schemas.microsoft.com/office/powerpoint/2010/main" val="3188678613"/>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 Place Holder</a:t>
            </a:r>
          </a:p>
        </p:txBody>
      </p:sp>
      <p:sp>
        <p:nvSpPr>
          <p:cNvPr id="7" name="Rectangle 6"/>
          <p:cNvSpPr/>
          <p:nvPr/>
        </p:nvSpPr>
        <p:spPr>
          <a:xfrm>
            <a:off x="0" y="2498651"/>
            <a:ext cx="5188688" cy="1871330"/>
          </a:xfrm>
          <a:prstGeom prst="rect">
            <a:avLst/>
          </a:prstGeom>
          <a:gradFill flip="none" rotWithShape="1">
            <a:gsLst>
              <a:gs pos="0">
                <a:schemeClr val="bg1">
                  <a:lumMod val="95000"/>
                  <a:alpha val="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47806" y="2982724"/>
            <a:ext cx="4940882" cy="892552"/>
            <a:chOff x="263704" y="2982724"/>
            <a:chExt cx="4940882" cy="892552"/>
          </a:xfrm>
        </p:grpSpPr>
        <p:sp>
          <p:nvSpPr>
            <p:cNvPr id="13" name="Oval 12"/>
            <p:cNvSpPr/>
            <p:nvPr/>
          </p:nvSpPr>
          <p:spPr>
            <a:xfrm>
              <a:off x="263704" y="2990208"/>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14" name="TextBox 13"/>
            <p:cNvSpPr txBox="1"/>
            <p:nvPr/>
          </p:nvSpPr>
          <p:spPr>
            <a:xfrm>
              <a:off x="1485748" y="2982724"/>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点击输入标题</a:t>
              </a:r>
              <a:endParaRPr lang="en-US" altLang="zh-CN" sz="3600" dirty="0">
                <a:solidFill>
                  <a:schemeClr val="tx1">
                    <a:lumMod val="65000"/>
                    <a:lumOff val="35000"/>
                  </a:schemeClr>
                </a:solidFill>
                <a:latin typeface="GeosansLight" panose="02000603020000020003" pitchFamily="2" charset="0"/>
              </a:endParaRPr>
            </a:p>
          </p:txBody>
        </p:sp>
        <p:sp>
          <p:nvSpPr>
            <p:cNvPr id="15" name="TextBox 14"/>
            <p:cNvSpPr txBox="1"/>
            <p:nvPr/>
          </p:nvSpPr>
          <p:spPr>
            <a:xfrm>
              <a:off x="1219200" y="3629055"/>
              <a:ext cx="3985386"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a:t>
              </a:r>
            </a:p>
          </p:txBody>
        </p:sp>
      </p:grpSp>
    </p:spTree>
    <p:extLst>
      <p:ext uri="{BB962C8B-B14F-4D97-AF65-F5344CB8AC3E}">
        <p14:creationId xmlns:p14="http://schemas.microsoft.com/office/powerpoint/2010/main" val="141574117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428103"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点击输入标题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7363" y="1600199"/>
            <a:ext cx="2120561" cy="4327451"/>
          </a:xfrm>
          <a:prstGeom prst="rect">
            <a:avLst/>
          </a:prstGeom>
        </p:spPr>
      </p:pic>
      <p:grpSp>
        <p:nvGrpSpPr>
          <p:cNvPr id="36" name="Group 35"/>
          <p:cNvGrpSpPr/>
          <p:nvPr/>
        </p:nvGrpSpPr>
        <p:grpSpPr>
          <a:xfrm>
            <a:off x="3533220" y="2094454"/>
            <a:ext cx="3186112" cy="707886"/>
            <a:chOff x="3533220" y="2094454"/>
            <a:chExt cx="3186112" cy="707886"/>
          </a:xfrm>
        </p:grpSpPr>
        <p:sp>
          <p:nvSpPr>
            <p:cNvPr id="13" name="Oval 12"/>
            <p:cNvSpPr/>
            <p:nvPr/>
          </p:nvSpPr>
          <p:spPr>
            <a:xfrm>
              <a:off x="3533220" y="2162647"/>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4" name="Rectangle 13"/>
            <p:cNvSpPr/>
            <p:nvPr/>
          </p:nvSpPr>
          <p:spPr>
            <a:xfrm>
              <a:off x="4309507" y="2094454"/>
              <a:ext cx="2409825" cy="707886"/>
            </a:xfrm>
            <a:prstGeom prst="rect">
              <a:avLst/>
            </a:prstGeom>
          </p:spPr>
          <p:txBody>
            <a:bodyPr wrap="square">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grpSp>
      <p:grpSp>
        <p:nvGrpSpPr>
          <p:cNvPr id="35" name="Group 34"/>
          <p:cNvGrpSpPr/>
          <p:nvPr/>
        </p:nvGrpSpPr>
        <p:grpSpPr>
          <a:xfrm>
            <a:off x="3533220" y="3514151"/>
            <a:ext cx="3186112" cy="707886"/>
            <a:chOff x="3533220" y="3514151"/>
            <a:chExt cx="3186112" cy="707886"/>
          </a:xfrm>
        </p:grpSpPr>
        <p:sp>
          <p:nvSpPr>
            <p:cNvPr id="15" name="Oval 14"/>
            <p:cNvSpPr/>
            <p:nvPr/>
          </p:nvSpPr>
          <p:spPr>
            <a:xfrm>
              <a:off x="3533220" y="3582344"/>
              <a:ext cx="571500" cy="571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4309507" y="3514151"/>
              <a:ext cx="2409825" cy="707886"/>
            </a:xfrm>
            <a:prstGeom prst="rect">
              <a:avLst/>
            </a:prstGeom>
          </p:spPr>
          <p:txBody>
            <a:bodyPr wrap="square">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grpSp>
      <p:grpSp>
        <p:nvGrpSpPr>
          <p:cNvPr id="37" name="Group 36"/>
          <p:cNvGrpSpPr/>
          <p:nvPr/>
        </p:nvGrpSpPr>
        <p:grpSpPr>
          <a:xfrm>
            <a:off x="3533220" y="4933848"/>
            <a:ext cx="3186112" cy="707886"/>
            <a:chOff x="3533220" y="5196728"/>
            <a:chExt cx="3186112" cy="707886"/>
          </a:xfrm>
        </p:grpSpPr>
        <p:sp>
          <p:nvSpPr>
            <p:cNvPr id="20" name="Oval 19"/>
            <p:cNvSpPr/>
            <p:nvPr/>
          </p:nvSpPr>
          <p:spPr>
            <a:xfrm>
              <a:off x="3533220" y="5264921"/>
              <a:ext cx="571500" cy="571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1" name="Rectangle 20"/>
            <p:cNvSpPr/>
            <p:nvPr/>
          </p:nvSpPr>
          <p:spPr>
            <a:xfrm>
              <a:off x="4309507" y="5196728"/>
              <a:ext cx="2409825" cy="707886"/>
            </a:xfrm>
            <a:prstGeom prst="rect">
              <a:avLst/>
            </a:prstGeom>
          </p:spPr>
          <p:txBody>
            <a:bodyPr wrap="square">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grpSp>
      <p:sp>
        <p:nvSpPr>
          <p:cNvPr id="23" name="Rectangle 22"/>
          <p:cNvSpPr/>
          <p:nvPr/>
        </p:nvSpPr>
        <p:spPr>
          <a:xfrm>
            <a:off x="6943330" y="2493369"/>
            <a:ext cx="2286000" cy="514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lumMod val="95000"/>
                  </a:schemeClr>
                </a:solidFill>
                <a:latin typeface="FontAwesome" pitchFamily="2" charset="0"/>
              </a:rPr>
              <a:t></a:t>
            </a:r>
            <a:r>
              <a:rPr lang="en-US" sz="1000" dirty="0">
                <a:solidFill>
                  <a:schemeClr val="tx1">
                    <a:lumMod val="75000"/>
                    <a:lumOff val="25000"/>
                  </a:schemeClr>
                </a:solidFill>
                <a:latin typeface="FontAwesome" pitchFamily="2" charset="0"/>
              </a:rPr>
              <a:t>  </a:t>
            </a:r>
            <a:r>
              <a:rPr lang="zh-CN" altLang="en-US" sz="1000" dirty="0">
                <a:latin typeface="Open Sans" panose="020B0606030504020204" pitchFamily="34" charset="0"/>
                <a:ea typeface="Open Sans" panose="020B0606030504020204" pitchFamily="34" charset="0"/>
                <a:cs typeface="Open Sans" panose="020B0606030504020204" pitchFamily="34" charset="0"/>
              </a:rPr>
              <a:t>点击输入标题</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p:cNvSpPr/>
          <p:nvPr/>
        </p:nvSpPr>
        <p:spPr>
          <a:xfrm>
            <a:off x="9229330" y="2493369"/>
            <a:ext cx="1435126" cy="5143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lumMod val="95000"/>
                  </a:schemeClr>
                </a:solidFill>
                <a:latin typeface="FontAwesome" pitchFamily="2" charset="0"/>
              </a:rPr>
              <a:t></a:t>
            </a:r>
            <a:r>
              <a:rPr lang="en-US" sz="1000" dirty="0">
                <a:solidFill>
                  <a:schemeClr val="tx1">
                    <a:lumMod val="75000"/>
                    <a:lumOff val="25000"/>
                  </a:schemeClr>
                </a:solidFill>
                <a:latin typeface="FontAwesome" pitchFamily="2" charset="0"/>
              </a:rPr>
              <a:t>  </a:t>
            </a:r>
            <a:r>
              <a:rPr lang="zh-CN" altLang="en-US" sz="1000" dirty="0">
                <a:latin typeface="Open Sans" panose="020B0606030504020204" pitchFamily="34" charset="0"/>
                <a:ea typeface="Open Sans" panose="020B0606030504020204" pitchFamily="34" charset="0"/>
                <a:cs typeface="Open Sans" panose="020B0606030504020204" pitchFamily="34" charset="0"/>
              </a:rPr>
              <a:t>点击输入标题</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p:cNvSpPr/>
          <p:nvPr/>
        </p:nvSpPr>
        <p:spPr>
          <a:xfrm>
            <a:off x="6952534" y="3513118"/>
            <a:ext cx="2276796" cy="2092881"/>
          </a:xfrm>
          <a:prstGeom prst="rect">
            <a:avLst/>
          </a:prstGeom>
        </p:spPr>
        <p:txBody>
          <a:bodyPr wrap="square">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pPr algn="just"/>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Nam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viverra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odio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gravida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pellentesque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urna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varius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vitae. </a:t>
            </a: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dui lorem,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in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interdum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nec</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metus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Mauris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ultricies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justo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convallis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placerat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felis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Marketing Team</a:t>
            </a:r>
          </a:p>
        </p:txBody>
      </p:sp>
      <p:sp>
        <p:nvSpPr>
          <p:cNvPr id="26" name="Rectangle 25"/>
          <p:cNvSpPr/>
          <p:nvPr/>
        </p:nvSpPr>
        <p:spPr>
          <a:xfrm>
            <a:off x="9462532" y="3513118"/>
            <a:ext cx="1510268" cy="2092881"/>
          </a:xfrm>
          <a:prstGeom prst="rect">
            <a:avLst/>
          </a:prstGeom>
        </p:spPr>
        <p:txBody>
          <a:bodyPr wrap="square">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pPr algn="just"/>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Nam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viverra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odio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gravida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pellentesque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urna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varius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vitae. </a:t>
            </a: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Management Team</a:t>
            </a:r>
          </a:p>
        </p:txBody>
      </p:sp>
      <p:sp>
        <p:nvSpPr>
          <p:cNvPr id="27" name="TextBox 26"/>
          <p:cNvSpPr txBox="1"/>
          <p:nvPr/>
        </p:nvSpPr>
        <p:spPr>
          <a:xfrm>
            <a:off x="6952534" y="2029659"/>
            <a:ext cx="954107" cy="461665"/>
          </a:xfrm>
          <a:prstGeom prst="rect">
            <a:avLst/>
          </a:prstGeom>
          <a:noFill/>
        </p:spPr>
        <p:txBody>
          <a:bodyPr wrap="none" rtlCol="0">
            <a:spAutoFit/>
          </a:bodyPr>
          <a:lstStyle/>
          <a:p>
            <a:r>
              <a:rPr lang="en-US"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64%</a:t>
            </a:r>
          </a:p>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p:txBody>
      </p:sp>
      <p:sp>
        <p:nvSpPr>
          <p:cNvPr id="28" name="TextBox 27"/>
          <p:cNvSpPr txBox="1"/>
          <p:nvPr/>
        </p:nvSpPr>
        <p:spPr>
          <a:xfrm>
            <a:off x="9229330" y="2029659"/>
            <a:ext cx="954107" cy="461665"/>
          </a:xfrm>
          <a:prstGeom prst="rect">
            <a:avLst/>
          </a:prstGeom>
          <a:noFill/>
        </p:spPr>
        <p:txBody>
          <a:bodyPr wrap="none" rtlCol="0">
            <a:spAutoFit/>
          </a:bodyPr>
          <a:lstStyle/>
          <a:p>
            <a:r>
              <a:rPr lang="en-US" sz="1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30%</a:t>
            </a:r>
          </a:p>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p:txBody>
      </p:sp>
    </p:spTree>
    <p:extLst>
      <p:ext uri="{BB962C8B-B14F-4D97-AF65-F5344CB8AC3E}">
        <p14:creationId xmlns:p14="http://schemas.microsoft.com/office/powerpoint/2010/main" val="31826642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964273" cy="646331"/>
          </a:xfrm>
          <a:prstGeom prst="rect">
            <a:avLst/>
          </a:prstGeom>
          <a:noFill/>
        </p:spPr>
        <p:txBody>
          <a:bodyPr wrap="none" rtlCol="0">
            <a:spAutoFit/>
          </a:bodyPr>
          <a:lstStyle/>
          <a:p>
            <a:r>
              <a:rPr lang="zh-CN" altLang="en-US" sz="3600" b="1" dirty="0">
                <a:solidFill>
                  <a:schemeClr val="tx1">
                    <a:lumMod val="65000"/>
                    <a:lumOff val="35000"/>
                  </a:schemeClr>
                </a:solidFill>
                <a:latin typeface="GeosansLight" panose="02000603020000020003" pitchFamily="2" charset="0"/>
              </a:rPr>
              <a:t>点击输入标题</a:t>
            </a:r>
            <a:endParaRPr lang="en-US" altLang="zh-CN" sz="3600" b="1"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1675031"/>
            <a:ext cx="4725413" cy="3940268"/>
          </a:xfrm>
          <a:prstGeom prst="rect">
            <a:avLst/>
          </a:prstGeom>
        </p:spPr>
      </p:pic>
      <p:cxnSp>
        <p:nvCxnSpPr>
          <p:cNvPr id="10" name="Straight Connector 9"/>
          <p:cNvCxnSpPr/>
          <p:nvPr/>
        </p:nvCxnSpPr>
        <p:spPr>
          <a:xfrm>
            <a:off x="6291947" y="1962349"/>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91947" y="1962349"/>
            <a:ext cx="4297680" cy="0"/>
          </a:xfrm>
          <a:prstGeom prst="line">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96845" y="1675032"/>
            <a:ext cx="954107" cy="246221"/>
          </a:xfrm>
          <a:prstGeom prst="rect">
            <a:avLst/>
          </a:prstGeom>
          <a:noFill/>
        </p:spPr>
        <p:txBody>
          <a:bodyPr wrap="none" rtlCol="0">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p:txBody>
      </p:sp>
      <p:sp>
        <p:nvSpPr>
          <p:cNvPr id="14" name="TextBox 13"/>
          <p:cNvSpPr txBox="1"/>
          <p:nvPr/>
        </p:nvSpPr>
        <p:spPr>
          <a:xfrm>
            <a:off x="10267337" y="1675031"/>
            <a:ext cx="437940" cy="246221"/>
          </a:xfrm>
          <a:prstGeom prst="rect">
            <a:avLst/>
          </a:prstGeom>
          <a:noFill/>
        </p:spPr>
        <p:txBody>
          <a:bodyPr wrap="none" rtlCol="0">
            <a:spAutoFit/>
          </a:bodyPr>
          <a:lstStyle/>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95%</a:t>
            </a:r>
          </a:p>
        </p:txBody>
      </p:sp>
      <p:cxnSp>
        <p:nvCxnSpPr>
          <p:cNvPr id="15" name="Straight Connector 14"/>
          <p:cNvCxnSpPr/>
          <p:nvPr/>
        </p:nvCxnSpPr>
        <p:spPr>
          <a:xfrm>
            <a:off x="6291947" y="2596843"/>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91947" y="2596843"/>
            <a:ext cx="3474720" cy="0"/>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96845" y="2309526"/>
            <a:ext cx="954107" cy="246221"/>
          </a:xfrm>
          <a:prstGeom prst="rect">
            <a:avLst/>
          </a:prstGeom>
          <a:noFill/>
        </p:spPr>
        <p:txBody>
          <a:bodyPr wrap="none" rtlCol="0">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p:txBody>
      </p:sp>
      <p:sp>
        <p:nvSpPr>
          <p:cNvPr id="18" name="TextBox 17"/>
          <p:cNvSpPr txBox="1"/>
          <p:nvPr/>
        </p:nvSpPr>
        <p:spPr>
          <a:xfrm>
            <a:off x="9445408" y="2309525"/>
            <a:ext cx="437940" cy="246221"/>
          </a:xfrm>
          <a:prstGeom prst="rect">
            <a:avLst/>
          </a:prstGeom>
          <a:noFill/>
        </p:spPr>
        <p:txBody>
          <a:bodyPr wrap="none" rtlCol="0">
            <a:spAutoFit/>
          </a:bodyPr>
          <a:lstStyle/>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p>
        </p:txBody>
      </p:sp>
      <p:cxnSp>
        <p:nvCxnSpPr>
          <p:cNvPr id="19" name="Straight Connector 18"/>
          <p:cNvCxnSpPr/>
          <p:nvPr/>
        </p:nvCxnSpPr>
        <p:spPr>
          <a:xfrm>
            <a:off x="6291947" y="3275096"/>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91947" y="3275096"/>
            <a:ext cx="3931920" cy="0"/>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96845" y="2987779"/>
            <a:ext cx="949299" cy="246221"/>
          </a:xfrm>
          <a:prstGeom prst="rect">
            <a:avLst/>
          </a:prstGeom>
          <a:noFill/>
        </p:spPr>
        <p:txBody>
          <a:bodyPr wrap="none" rtlCol="0">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p:txBody>
      </p:sp>
      <p:sp>
        <p:nvSpPr>
          <p:cNvPr id="22" name="TextBox 21"/>
          <p:cNvSpPr txBox="1"/>
          <p:nvPr/>
        </p:nvSpPr>
        <p:spPr>
          <a:xfrm>
            <a:off x="9908096" y="2987778"/>
            <a:ext cx="437940" cy="246221"/>
          </a:xfrm>
          <a:prstGeom prst="rect">
            <a:avLst/>
          </a:prstGeom>
          <a:noFill/>
        </p:spPr>
        <p:txBody>
          <a:bodyPr wrap="none" rtlCol="0">
            <a:spAutoFit/>
          </a:bodyPr>
          <a:lstStyle/>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83%</a:t>
            </a:r>
          </a:p>
        </p:txBody>
      </p:sp>
      <p:cxnSp>
        <p:nvCxnSpPr>
          <p:cNvPr id="23" name="Straight Connector 22"/>
          <p:cNvCxnSpPr/>
          <p:nvPr/>
        </p:nvCxnSpPr>
        <p:spPr>
          <a:xfrm>
            <a:off x="6291947" y="3953349"/>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291947" y="3953349"/>
            <a:ext cx="4297680" cy="0"/>
          </a:xfrm>
          <a:prstGeom prst="line">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96845" y="3666032"/>
            <a:ext cx="954107" cy="246221"/>
          </a:xfrm>
          <a:prstGeom prst="rect">
            <a:avLst/>
          </a:prstGeom>
          <a:noFill/>
        </p:spPr>
        <p:txBody>
          <a:bodyPr wrap="none" rtlCol="0">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p:txBody>
      </p:sp>
      <p:sp>
        <p:nvSpPr>
          <p:cNvPr id="26" name="TextBox 25"/>
          <p:cNvSpPr txBox="1"/>
          <p:nvPr/>
        </p:nvSpPr>
        <p:spPr>
          <a:xfrm>
            <a:off x="10267337" y="3666031"/>
            <a:ext cx="437940" cy="246221"/>
          </a:xfrm>
          <a:prstGeom prst="rect">
            <a:avLst/>
          </a:prstGeom>
          <a:noFill/>
        </p:spPr>
        <p:txBody>
          <a:bodyPr wrap="none" rtlCol="0">
            <a:spAutoFit/>
          </a:bodyPr>
          <a:lstStyle/>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95%</a:t>
            </a:r>
          </a:p>
        </p:txBody>
      </p:sp>
      <p:sp>
        <p:nvSpPr>
          <p:cNvPr id="27" name="Rectangle 26"/>
          <p:cNvSpPr/>
          <p:nvPr/>
        </p:nvSpPr>
        <p:spPr>
          <a:xfrm>
            <a:off x="6196845" y="4585048"/>
            <a:ext cx="4775955" cy="1169551"/>
          </a:xfrm>
          <a:prstGeom prst="rect">
            <a:avLst/>
          </a:prstGeom>
        </p:spPr>
        <p:txBody>
          <a:bodyPr wrap="square">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Etharums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ser</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quidem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rerum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facilis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dolores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nemis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omnis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vitaes</a:t>
            </a:r>
            <a:r>
              <a:rPr lang="en-US" sz="1000" dirty="0">
                <a:solidFill>
                  <a:schemeClr val="tx1">
                    <a:lumMod val="65000"/>
                    <a:lumOff val="35000"/>
                  </a:schemeClr>
                </a:solidFill>
                <a:latin typeface="Open Sans" panose="020B0606030504020204" pitchFamily="34" charset="0"/>
                <a:ea typeface="Calibri" panose="020F0502020204030204" pitchFamily="34" charset="0"/>
              </a:rPr>
              <a:t> nemo minima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rerums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unsers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sadips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amets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Sed</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perspiciatis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unde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omnis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iste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natus</a:t>
            </a:r>
            <a:r>
              <a:rPr lang="en-US" sz="1000" dirty="0">
                <a:solidFill>
                  <a:schemeClr val="tx1">
                    <a:lumMod val="65000"/>
                    <a:lumOff val="35000"/>
                  </a:schemeClr>
                </a:solidFill>
                <a:latin typeface="Open Sans" panose="020B0606030504020204" pitchFamily="34" charset="0"/>
                <a:ea typeface="Calibri" panose="020F0502020204030204" pitchFamily="34" charset="0"/>
              </a:rPr>
              <a:t> error sit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voluptatem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accusantium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doloremque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laudantium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totam</a:t>
            </a:r>
            <a:r>
              <a:rPr lang="en-US" sz="1000" dirty="0">
                <a:solidFill>
                  <a:schemeClr val="tx1">
                    <a:lumMod val="65000"/>
                    <a:lumOff val="35000"/>
                  </a:schemeClr>
                </a:solidFill>
                <a:latin typeface="Open Sans" panose="020B0606030504020204" pitchFamily="34" charset="0"/>
                <a:ea typeface="Calibri" panose="020F0502020204030204" pitchFamily="34" charset="0"/>
              </a:rPr>
              <a:t> rem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aperiam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eaque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ipsa</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quae</a:t>
            </a:r>
            <a:r>
              <a:rPr lang="en-US" sz="1000" dirty="0">
                <a:solidFill>
                  <a:schemeClr val="tx1">
                    <a:lumMod val="65000"/>
                    <a:lumOff val="35000"/>
                  </a:schemeClr>
                </a:solidFill>
                <a:latin typeface="Open Sans" panose="020B0606030504020204" pitchFamily="34" charset="0"/>
                <a:ea typeface="Calibri" panose="020F0502020204030204" pitchFamily="34" charset="0"/>
              </a:rPr>
              <a:t> ab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illo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inventore</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veritatis</a:t>
            </a:r>
            <a:r>
              <a:rPr lang="en-US" sz="1000" dirty="0">
                <a:solidFill>
                  <a:schemeClr val="tx1">
                    <a:lumMod val="65000"/>
                    <a:lumOff val="35000"/>
                  </a:schemeClr>
                </a:solidFill>
                <a:latin typeface="Open Sans" panose="020B0606030504020204" pitchFamily="34" charset="0"/>
                <a:ea typeface="Calibri" panose="020F0502020204030204" pitchFamily="34" charset="0"/>
              </a:rPr>
              <a:t> et quasi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architecto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beatae</a:t>
            </a:r>
            <a:r>
              <a:rPr lang="en-US" sz="1000" dirty="0">
                <a:solidFill>
                  <a:schemeClr val="tx1">
                    <a:lumMod val="65000"/>
                    <a:lumOff val="35000"/>
                  </a:schemeClr>
                </a:solidFill>
                <a:latin typeface="Open Sans" panose="020B0606030504020204" pitchFamily="34" charset="0"/>
                <a:ea typeface="Calibri" panose="020F0502020204030204" pitchFamily="34" charset="0"/>
              </a:rPr>
              <a:t> vitae dicta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sunt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explicabo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2365127538"/>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8096" y="2410419"/>
            <a:ext cx="5055808" cy="3756466"/>
          </a:xfrm>
          <a:prstGeom prst="rect">
            <a:avLst/>
          </a:prstGeom>
        </p:spPr>
      </p:pic>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964273" cy="646331"/>
          </a:xfrm>
          <a:prstGeom prst="rect">
            <a:avLst/>
          </a:prstGeom>
          <a:noFill/>
        </p:spPr>
        <p:txBody>
          <a:bodyPr wrap="none" rtlCol="0">
            <a:spAutoFit/>
          </a:bodyPr>
          <a:lstStyle/>
          <a:p>
            <a:r>
              <a:rPr lang="zh-CN" altLang="en-US" sz="3600" b="1" dirty="0">
                <a:solidFill>
                  <a:schemeClr val="tx1">
                    <a:lumMod val="65000"/>
                    <a:lumOff val="35000"/>
                  </a:schemeClr>
                </a:solidFill>
                <a:latin typeface="GeosansLight" panose="02000603020000020003" pitchFamily="2" charset="0"/>
              </a:rPr>
              <a:t>点击输入标题</a:t>
            </a:r>
            <a:endParaRPr lang="en-US" altLang="zh-CN" sz="3600" b="1"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cxnSp>
        <p:nvCxnSpPr>
          <p:cNvPr id="7" name="Straight Connector 6"/>
          <p:cNvCxnSpPr/>
          <p:nvPr/>
        </p:nvCxnSpPr>
        <p:spPr>
          <a:xfrm flipV="1">
            <a:off x="7006856" y="3125972"/>
            <a:ext cx="10632" cy="1162680"/>
          </a:xfrm>
          <a:prstGeom prst="line">
            <a:avLst/>
          </a:prstGeom>
          <a:ln w="19050">
            <a:prstDash val="sysDot"/>
            <a:head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167423" y="2544632"/>
            <a:ext cx="10632" cy="1162680"/>
          </a:xfrm>
          <a:prstGeom prst="line">
            <a:avLst/>
          </a:prstGeom>
          <a:ln w="19050">
            <a:solidFill>
              <a:schemeClr val="accent2"/>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635255" y="4118250"/>
            <a:ext cx="10632" cy="1162680"/>
          </a:xfrm>
          <a:prstGeom prst="line">
            <a:avLst/>
          </a:prstGeom>
          <a:ln w="1905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17488" y="3125972"/>
            <a:ext cx="893135" cy="0"/>
          </a:xfrm>
          <a:prstGeom prst="line">
            <a:avLst/>
          </a:prstGeom>
          <a:ln w="19050">
            <a:prstDash val="sysDot"/>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997842" y="2544632"/>
            <a:ext cx="1180213" cy="0"/>
          </a:xfrm>
          <a:prstGeom prst="line">
            <a:avLst/>
          </a:prstGeom>
          <a:ln w="19050">
            <a:solidFill>
              <a:schemeClr val="accent2"/>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370521" y="5280930"/>
            <a:ext cx="2264734" cy="0"/>
          </a:xfrm>
          <a:prstGeom prst="line">
            <a:avLst/>
          </a:prstGeom>
          <a:ln w="1905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282346" y="2258882"/>
            <a:ext cx="571500" cy="571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0" name="Oval 19"/>
          <p:cNvSpPr/>
          <p:nvPr/>
        </p:nvSpPr>
        <p:spPr>
          <a:xfrm>
            <a:off x="8052405" y="2840222"/>
            <a:ext cx="571500" cy="571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1" name="Oval 20"/>
          <p:cNvSpPr/>
          <p:nvPr/>
        </p:nvSpPr>
        <p:spPr>
          <a:xfrm>
            <a:off x="2657237" y="4995180"/>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2" name="TextBox 21"/>
          <p:cNvSpPr txBox="1"/>
          <p:nvPr/>
        </p:nvSpPr>
        <p:spPr>
          <a:xfrm>
            <a:off x="8683336" y="2695085"/>
            <a:ext cx="2289464" cy="861774"/>
          </a:xfrm>
          <a:prstGeom prst="rect">
            <a:avLst/>
          </a:prstGeom>
          <a:noFill/>
        </p:spPr>
        <p:txBody>
          <a:bodyPr wrap="square" rtlCol="0">
            <a:spAutoFit/>
          </a:bodyPr>
          <a:lstStyle/>
          <a:p>
            <a:pPr algn="just"/>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Etharums ser quidem rerum facilis dolores nemis omnis fugats vitaes nemo minima rerums unsers sadips amets.. </a:t>
            </a:r>
          </a:p>
        </p:txBody>
      </p:sp>
      <p:sp>
        <p:nvSpPr>
          <p:cNvPr id="23" name="TextBox 22"/>
          <p:cNvSpPr txBox="1"/>
          <p:nvPr/>
        </p:nvSpPr>
        <p:spPr>
          <a:xfrm>
            <a:off x="1219200" y="2190689"/>
            <a:ext cx="2003715" cy="707886"/>
          </a:xfrm>
          <a:prstGeom prst="rect">
            <a:avLst/>
          </a:prstGeom>
          <a:noFill/>
        </p:spPr>
        <p:txBody>
          <a:bodyPr wrap="squar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Etharums ser quidem rerum facilis dolores nemis omnis fugats vitaes</a:t>
            </a:r>
          </a:p>
        </p:txBody>
      </p:sp>
      <p:sp>
        <p:nvSpPr>
          <p:cNvPr id="24" name="TextBox 23"/>
          <p:cNvSpPr txBox="1"/>
          <p:nvPr/>
        </p:nvSpPr>
        <p:spPr>
          <a:xfrm>
            <a:off x="1229832" y="5012682"/>
            <a:ext cx="1427405" cy="553998"/>
          </a:xfrm>
          <a:prstGeom prst="rect">
            <a:avLst/>
          </a:prstGeom>
          <a:noFill/>
        </p:spPr>
        <p:txBody>
          <a:bodyPr wrap="squar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dolores nemis omnis</a:t>
            </a:r>
          </a:p>
        </p:txBody>
      </p:sp>
    </p:spTree>
    <p:extLst>
      <p:ext uri="{BB962C8B-B14F-4D97-AF65-F5344CB8AC3E}">
        <p14:creationId xmlns:p14="http://schemas.microsoft.com/office/powerpoint/2010/main" val="26502943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229292" y="25925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点击输入标题</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7" name="Oval 6"/>
          <p:cNvSpPr/>
          <p:nvPr/>
        </p:nvSpPr>
        <p:spPr>
          <a:xfrm>
            <a:off x="1229292"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9" name="Rectangle 8"/>
          <p:cNvSpPr/>
          <p:nvPr/>
        </p:nvSpPr>
        <p:spPr>
          <a:xfrm>
            <a:off x="2005579" y="2384896"/>
            <a:ext cx="2409825" cy="707886"/>
          </a:xfrm>
          <a:prstGeom prst="rect">
            <a:avLst/>
          </a:prstGeom>
        </p:spPr>
        <p:txBody>
          <a:bodyPr wrap="square">
            <a:spAutoFit/>
          </a:bodyPr>
          <a:lstStyle/>
          <a:p>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0" name="Oval 9"/>
          <p:cNvSpPr/>
          <p:nvPr/>
        </p:nvSpPr>
        <p:spPr>
          <a:xfrm>
            <a:off x="1215004"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1" name="Rectangle 10"/>
          <p:cNvSpPr/>
          <p:nvPr/>
        </p:nvSpPr>
        <p:spPr>
          <a:xfrm>
            <a:off x="1991291" y="3765218"/>
            <a:ext cx="2409825" cy="707886"/>
          </a:xfrm>
          <a:prstGeom prst="rect">
            <a:avLst/>
          </a:prstGeom>
        </p:spPr>
        <p:txBody>
          <a:bodyPr wrap="square">
            <a:spAutoFit/>
          </a:bodyPr>
          <a:lstStyle/>
          <a:p>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3" name="Oval 12"/>
          <p:cNvSpPr/>
          <p:nvPr/>
        </p:nvSpPr>
        <p:spPr>
          <a:xfrm>
            <a:off x="4569725"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4" name="Rectangle 13"/>
          <p:cNvSpPr/>
          <p:nvPr/>
        </p:nvSpPr>
        <p:spPr>
          <a:xfrm>
            <a:off x="5346012" y="2384896"/>
            <a:ext cx="2409825" cy="707886"/>
          </a:xfrm>
          <a:prstGeom prst="rect">
            <a:avLst/>
          </a:prstGeom>
        </p:spPr>
        <p:txBody>
          <a:bodyPr wrap="square">
            <a:spAutoFit/>
          </a:bodyPr>
          <a:lstStyle/>
          <a:p>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5" name="Oval 14"/>
          <p:cNvSpPr/>
          <p:nvPr/>
        </p:nvSpPr>
        <p:spPr>
          <a:xfrm>
            <a:off x="4555437"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5331724" y="3765218"/>
            <a:ext cx="2409825" cy="707886"/>
          </a:xfrm>
          <a:prstGeom prst="rect">
            <a:avLst/>
          </a:prstGeom>
        </p:spPr>
        <p:txBody>
          <a:bodyPr wrap="square">
            <a:spAutoFit/>
          </a:bodyPr>
          <a:lstStyle/>
          <a:p>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7" name="Oval 16"/>
          <p:cNvSpPr/>
          <p:nvPr/>
        </p:nvSpPr>
        <p:spPr>
          <a:xfrm>
            <a:off x="7924446"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8" name="Rectangle 17"/>
          <p:cNvSpPr/>
          <p:nvPr/>
        </p:nvSpPr>
        <p:spPr>
          <a:xfrm>
            <a:off x="8700733" y="2384896"/>
            <a:ext cx="2409825" cy="707886"/>
          </a:xfrm>
          <a:prstGeom prst="rect">
            <a:avLst/>
          </a:prstGeom>
        </p:spPr>
        <p:txBody>
          <a:bodyPr wrap="square">
            <a:spAutoFit/>
          </a:bodyPr>
          <a:lstStyle/>
          <a:p>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9" name="Oval 18"/>
          <p:cNvSpPr/>
          <p:nvPr/>
        </p:nvSpPr>
        <p:spPr>
          <a:xfrm>
            <a:off x="7910158"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0" name="Rectangle 19"/>
          <p:cNvSpPr/>
          <p:nvPr/>
        </p:nvSpPr>
        <p:spPr>
          <a:xfrm>
            <a:off x="8686445" y="3765218"/>
            <a:ext cx="2409825" cy="707886"/>
          </a:xfrm>
          <a:prstGeom prst="rect">
            <a:avLst/>
          </a:prstGeom>
        </p:spPr>
        <p:txBody>
          <a:bodyPr wrap="square">
            <a:spAutoFit/>
          </a:bodyPr>
          <a:lstStyle/>
          <a:p>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2468315750"/>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964273" cy="646331"/>
          </a:xfrm>
          <a:prstGeom prst="rect">
            <a:avLst/>
          </a:prstGeom>
          <a:noFill/>
        </p:spPr>
        <p:txBody>
          <a:bodyPr wrap="none" rtlCol="0">
            <a:spAutoFit/>
          </a:bodyPr>
          <a:lstStyle/>
          <a:p>
            <a:r>
              <a:rPr lang="zh-CN" altLang="en-US" sz="3600" b="1" dirty="0">
                <a:solidFill>
                  <a:schemeClr val="tx1">
                    <a:lumMod val="65000"/>
                    <a:lumOff val="35000"/>
                  </a:schemeClr>
                </a:solidFill>
                <a:latin typeface="GeosansLight" panose="02000603020000020003" pitchFamily="2" charset="0"/>
              </a:rPr>
              <a:t>点击输入标题</a:t>
            </a:r>
            <a:endParaRPr lang="en-US" altLang="zh-CN" sz="3600" b="1"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3" name="Rectangle 2"/>
          <p:cNvSpPr/>
          <p:nvPr/>
        </p:nvSpPr>
        <p:spPr>
          <a:xfrm>
            <a:off x="0" y="1600200"/>
            <a:ext cx="8850086" cy="36522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9" name="Rectangle 8"/>
          <p:cNvSpPr/>
          <p:nvPr/>
        </p:nvSpPr>
        <p:spPr>
          <a:xfrm>
            <a:off x="8850086" y="1600200"/>
            <a:ext cx="3341914" cy="36522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7684"/>
            <a:ext cx="8850086" cy="3652284"/>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972446"/>
            <a:ext cx="6795171" cy="3215701"/>
          </a:xfrm>
          <a:prstGeom prst="rect">
            <a:avLst/>
          </a:prstGeom>
        </p:spPr>
      </p:pic>
      <p:sp>
        <p:nvSpPr>
          <p:cNvPr id="13" name="Oval 12"/>
          <p:cNvSpPr/>
          <p:nvPr/>
        </p:nvSpPr>
        <p:spPr>
          <a:xfrm>
            <a:off x="9109153" y="2582956"/>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14" name="TextBox 13"/>
          <p:cNvSpPr txBox="1"/>
          <p:nvPr/>
        </p:nvSpPr>
        <p:spPr>
          <a:xfrm>
            <a:off x="9685801" y="2505670"/>
            <a:ext cx="2239499" cy="1846659"/>
          </a:xfrm>
          <a:prstGeom prst="rect">
            <a:avLst/>
          </a:prstGeom>
          <a:noFill/>
        </p:spPr>
        <p:txBody>
          <a:bodyPr wrap="square" rtlCol="0">
            <a:spAutoFit/>
          </a:bodyPr>
          <a:lstStyle/>
          <a:p>
            <a:r>
              <a:rPr lang="zh-CN" altLang="en-US" sz="14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156317980"/>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219200" y="136148"/>
            <a:ext cx="2964273" cy="646331"/>
          </a:xfrm>
          <a:prstGeom prst="rect">
            <a:avLst/>
          </a:prstGeom>
          <a:noFill/>
        </p:spPr>
        <p:txBody>
          <a:bodyPr wrap="none" rtlCol="0">
            <a:spAutoFit/>
          </a:bodyPr>
          <a:lstStyle/>
          <a:p>
            <a:r>
              <a:rPr lang="zh-CN" altLang="en-US" sz="3600" b="1" dirty="0">
                <a:solidFill>
                  <a:schemeClr val="tx1">
                    <a:lumMod val="65000"/>
                    <a:lumOff val="35000"/>
                  </a:schemeClr>
                </a:solidFill>
                <a:latin typeface="GeosansLight" panose="02000603020000020003" pitchFamily="2" charset="0"/>
              </a:rPr>
              <a:t>点击输入标题</a:t>
            </a:r>
            <a:endParaRPr lang="en-US" altLang="zh-CN" sz="3600" b="1"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3" name="Rectangle 2"/>
          <p:cNvSpPr/>
          <p:nvPr/>
        </p:nvSpPr>
        <p:spPr>
          <a:xfrm>
            <a:off x="0" y="1600200"/>
            <a:ext cx="12192000" cy="1828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200" y="1805658"/>
            <a:ext cx="1569660" cy="369332"/>
          </a:xfrm>
          <a:prstGeom prst="rect">
            <a:avLst/>
          </a:prstGeom>
          <a:noFill/>
        </p:spPr>
        <p:txBody>
          <a:bodyPr wrap="none" rtlCol="0">
            <a:spAutoFit/>
          </a:bodyPr>
          <a:lstStyle/>
          <a:p>
            <a:r>
              <a:rPr lang="zh-CN" altLang="en-US"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1219200" y="2174990"/>
            <a:ext cx="2289464" cy="861774"/>
          </a:xfrm>
          <a:prstGeom prst="rect">
            <a:avLst/>
          </a:prstGeom>
          <a:noFill/>
        </p:spPr>
        <p:txBody>
          <a:bodyPr wrap="square" rtlCol="0">
            <a:spAutoFit/>
          </a:bodyPr>
          <a:lstStyle/>
          <a:p>
            <a:pPr algn="just"/>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Etharums ser quidem rerum facilis dolores nemis omnis fugats vitaes nemo minima rerums unsers sadips amets.. </a:t>
            </a:r>
          </a:p>
        </p:txBody>
      </p:sp>
      <p:sp>
        <p:nvSpPr>
          <p:cNvPr id="10" name="TextBox 9"/>
          <p:cNvSpPr txBox="1"/>
          <p:nvPr/>
        </p:nvSpPr>
        <p:spPr>
          <a:xfrm>
            <a:off x="4865109" y="1805658"/>
            <a:ext cx="889987" cy="523220"/>
          </a:xfrm>
          <a:prstGeom prst="rect">
            <a:avLst/>
          </a:prstGeom>
          <a:noFill/>
        </p:spPr>
        <p:txBody>
          <a:bodyPr wrap="none" rtlCol="0">
            <a:spAutoFit/>
          </a:bodyPr>
          <a:lstStyle/>
          <a:p>
            <a:r>
              <a:rPr lang="en-US" sz="2800">
                <a:solidFill>
                  <a:schemeClr val="accent2"/>
                </a:solidFill>
                <a:latin typeface="Open Sans" panose="020B0606030504020204" pitchFamily="34" charset="0"/>
                <a:ea typeface="Open Sans" panose="020B0606030504020204" pitchFamily="34" charset="0"/>
                <a:cs typeface="Open Sans" panose="020B0606030504020204" pitchFamily="34" charset="0"/>
              </a:rPr>
              <a:t>95%</a:t>
            </a:r>
          </a:p>
        </p:txBody>
      </p:sp>
      <p:sp>
        <p:nvSpPr>
          <p:cNvPr id="11" name="TextBox 10"/>
          <p:cNvSpPr txBox="1"/>
          <p:nvPr/>
        </p:nvSpPr>
        <p:spPr>
          <a:xfrm>
            <a:off x="4690125" y="2344267"/>
            <a:ext cx="954107" cy="246221"/>
          </a:xfrm>
          <a:prstGeom prst="rect">
            <a:avLst/>
          </a:prstGeom>
          <a:noFill/>
        </p:spPr>
        <p:txBody>
          <a:bodyPr wrap="none" rtlCol="0">
            <a:spAutoFit/>
          </a:bodyPr>
          <a:lstStyle/>
          <a:p>
            <a:r>
              <a:rPr lang="zh-CN" alt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p:cNvSpPr/>
          <p:nvPr/>
        </p:nvSpPr>
        <p:spPr>
          <a:xfrm>
            <a:off x="5036629" y="2577211"/>
            <a:ext cx="546945"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sp>
        <p:nvSpPr>
          <p:cNvPr id="14" name="TextBox 13"/>
          <p:cNvSpPr txBox="1"/>
          <p:nvPr/>
        </p:nvSpPr>
        <p:spPr>
          <a:xfrm>
            <a:off x="6650876" y="1805658"/>
            <a:ext cx="889987" cy="523220"/>
          </a:xfrm>
          <a:prstGeom prst="rect">
            <a:avLst/>
          </a:prstGeom>
          <a:noFill/>
        </p:spPr>
        <p:txBody>
          <a:bodyPr wrap="none" rtlCol="0">
            <a:spAutoFit/>
          </a:bodyPr>
          <a:lstStyle/>
          <a:p>
            <a:r>
              <a:rPr lang="en-US" sz="2800">
                <a:solidFill>
                  <a:schemeClr val="accent4"/>
                </a:solidFill>
                <a:latin typeface="Open Sans" panose="020B0606030504020204" pitchFamily="34" charset="0"/>
                <a:ea typeface="Open Sans" panose="020B0606030504020204" pitchFamily="34" charset="0"/>
                <a:cs typeface="Open Sans" panose="020B0606030504020204" pitchFamily="34" charset="0"/>
              </a:rPr>
              <a:t>65%</a:t>
            </a:r>
          </a:p>
        </p:txBody>
      </p:sp>
      <p:sp>
        <p:nvSpPr>
          <p:cNvPr id="15" name="TextBox 14"/>
          <p:cNvSpPr txBox="1"/>
          <p:nvPr/>
        </p:nvSpPr>
        <p:spPr>
          <a:xfrm>
            <a:off x="6441138" y="2342141"/>
            <a:ext cx="954107" cy="246221"/>
          </a:xfrm>
          <a:prstGeom prst="rect">
            <a:avLst/>
          </a:prstGeom>
          <a:noFill/>
        </p:spPr>
        <p:txBody>
          <a:bodyPr wrap="none" rtlCol="0">
            <a:spAutoFit/>
          </a:bodyPr>
          <a:lstStyle/>
          <a:p>
            <a:r>
              <a:rPr lang="zh-CN" alt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p:nvSpPr>
        <p:spPr>
          <a:xfrm>
            <a:off x="6755326" y="2577212"/>
            <a:ext cx="646331"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sp>
        <p:nvSpPr>
          <p:cNvPr id="17" name="TextBox 16"/>
          <p:cNvSpPr txBox="1"/>
          <p:nvPr/>
        </p:nvSpPr>
        <p:spPr>
          <a:xfrm>
            <a:off x="8446194" y="1805658"/>
            <a:ext cx="889987" cy="523220"/>
          </a:xfrm>
          <a:prstGeom prst="rect">
            <a:avLst/>
          </a:prstGeom>
          <a:noFill/>
        </p:spPr>
        <p:txBody>
          <a:bodyPr wrap="none" rtlCol="0">
            <a:spAutoFit/>
          </a:bodyPr>
          <a:lstStyle/>
          <a:p>
            <a:r>
              <a:rPr lang="en-US" sz="2800">
                <a:solidFill>
                  <a:schemeClr val="accent3"/>
                </a:solidFill>
                <a:latin typeface="Open Sans" panose="020B0606030504020204" pitchFamily="34" charset="0"/>
                <a:ea typeface="Open Sans" panose="020B0606030504020204" pitchFamily="34" charset="0"/>
                <a:cs typeface="Open Sans" panose="020B0606030504020204" pitchFamily="34" charset="0"/>
              </a:rPr>
              <a:t>58%</a:t>
            </a:r>
          </a:p>
        </p:txBody>
      </p:sp>
      <p:sp>
        <p:nvSpPr>
          <p:cNvPr id="18" name="TextBox 17"/>
          <p:cNvSpPr txBox="1"/>
          <p:nvPr/>
        </p:nvSpPr>
        <p:spPr>
          <a:xfrm>
            <a:off x="8479532" y="2328878"/>
            <a:ext cx="1402278" cy="246221"/>
          </a:xfrm>
          <a:prstGeom prst="rect">
            <a:avLst/>
          </a:prstGeom>
          <a:noFill/>
        </p:spPr>
        <p:txBody>
          <a:bodyPr wrap="square" rtlCol="0">
            <a:spAutoFit/>
          </a:bodyPr>
          <a:lstStyle/>
          <a:p>
            <a:r>
              <a:rPr lang="zh-CN" alt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8584853" y="2577211"/>
            <a:ext cx="612668"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sp>
        <p:nvSpPr>
          <p:cNvPr id="20" name="TextBox 19"/>
          <p:cNvSpPr txBox="1"/>
          <p:nvPr/>
        </p:nvSpPr>
        <p:spPr>
          <a:xfrm>
            <a:off x="10085797" y="1805658"/>
            <a:ext cx="889987" cy="523220"/>
          </a:xfrm>
          <a:prstGeom prst="rect">
            <a:avLst/>
          </a:prstGeom>
          <a:noFill/>
        </p:spPr>
        <p:txBody>
          <a:bodyPr wrap="none" rtlCol="0">
            <a:spAutoFit/>
          </a:bodyPr>
          <a:lstStyle/>
          <a:p>
            <a:r>
              <a:rPr lang="en-US" sz="2800">
                <a:solidFill>
                  <a:schemeClr val="accent5"/>
                </a:solidFill>
                <a:latin typeface="Open Sans" panose="020B0606030504020204" pitchFamily="34" charset="0"/>
                <a:ea typeface="Open Sans" panose="020B0606030504020204" pitchFamily="34" charset="0"/>
                <a:cs typeface="Open Sans" panose="020B0606030504020204" pitchFamily="34" charset="0"/>
              </a:rPr>
              <a:t>24%</a:t>
            </a:r>
          </a:p>
        </p:txBody>
      </p:sp>
      <p:sp>
        <p:nvSpPr>
          <p:cNvPr id="21" name="TextBox 20"/>
          <p:cNvSpPr txBox="1"/>
          <p:nvPr/>
        </p:nvSpPr>
        <p:spPr>
          <a:xfrm>
            <a:off x="10119681" y="2328878"/>
            <a:ext cx="954107" cy="246221"/>
          </a:xfrm>
          <a:prstGeom prst="rect">
            <a:avLst/>
          </a:prstGeom>
          <a:noFill/>
        </p:spPr>
        <p:txBody>
          <a:bodyPr wrap="none" rtlCol="0">
            <a:spAutoFit/>
          </a:bodyPr>
          <a:lstStyle/>
          <a:p>
            <a:r>
              <a:rPr lang="zh-CN" alt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p:cNvSpPr/>
          <p:nvPr/>
        </p:nvSpPr>
        <p:spPr>
          <a:xfrm>
            <a:off x="10221472" y="2577211"/>
            <a:ext cx="679994"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grpSp>
        <p:nvGrpSpPr>
          <p:cNvPr id="24" name="Group 23"/>
          <p:cNvGrpSpPr/>
          <p:nvPr/>
        </p:nvGrpSpPr>
        <p:grpSpPr>
          <a:xfrm>
            <a:off x="1141288" y="3928408"/>
            <a:ext cx="4132146" cy="1525252"/>
            <a:chOff x="6993054" y="3358634"/>
            <a:chExt cx="4132146" cy="1525252"/>
          </a:xfrm>
        </p:grpSpPr>
        <p:sp>
          <p:nvSpPr>
            <p:cNvPr id="25" name="Rectangle 24"/>
            <p:cNvSpPr/>
            <p:nvPr/>
          </p:nvSpPr>
          <p:spPr>
            <a:xfrm>
              <a:off x="7467600" y="342900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p>
          </p:txBody>
        </p:sp>
        <p:sp>
          <p:nvSpPr>
            <p:cNvPr id="26" name="Rectangle 25"/>
            <p:cNvSpPr/>
            <p:nvPr/>
          </p:nvSpPr>
          <p:spPr>
            <a:xfrm>
              <a:off x="7467600" y="3429000"/>
              <a:ext cx="256032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p:cNvSpPr/>
            <p:nvPr/>
          </p:nvSpPr>
          <p:spPr>
            <a:xfrm>
              <a:off x="7467600" y="3718917"/>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92%</a:t>
              </a:r>
            </a:p>
          </p:txBody>
        </p:sp>
        <p:sp>
          <p:nvSpPr>
            <p:cNvPr id="28" name="Rectangle 27"/>
            <p:cNvSpPr/>
            <p:nvPr/>
          </p:nvSpPr>
          <p:spPr>
            <a:xfrm>
              <a:off x="7467600" y="3718917"/>
              <a:ext cx="301752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7467600" y="400050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56%</a:t>
              </a:r>
            </a:p>
          </p:txBody>
        </p:sp>
        <p:sp>
          <p:nvSpPr>
            <p:cNvPr id="30" name="Rectangle 29"/>
            <p:cNvSpPr/>
            <p:nvPr/>
          </p:nvSpPr>
          <p:spPr>
            <a:xfrm>
              <a:off x="7467600" y="4000500"/>
              <a:ext cx="146304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7467600" y="428625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p>
          </p:txBody>
        </p:sp>
        <p:sp>
          <p:nvSpPr>
            <p:cNvPr id="32" name="Rectangle 31"/>
            <p:cNvSpPr/>
            <p:nvPr/>
          </p:nvSpPr>
          <p:spPr>
            <a:xfrm>
              <a:off x="7467600" y="4286250"/>
              <a:ext cx="192024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p:nvSpPr>
          <p:spPr>
            <a:xfrm>
              <a:off x="7010400" y="3358634"/>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4" name="Rectangle 33"/>
            <p:cNvSpPr/>
            <p:nvPr/>
          </p:nvSpPr>
          <p:spPr>
            <a:xfrm>
              <a:off x="7010400" y="3648551"/>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5" name="Rectangle 34"/>
            <p:cNvSpPr/>
            <p:nvPr/>
          </p:nvSpPr>
          <p:spPr>
            <a:xfrm>
              <a:off x="7009885" y="3930134"/>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6" name="Rectangle 35"/>
            <p:cNvSpPr/>
            <p:nvPr/>
          </p:nvSpPr>
          <p:spPr>
            <a:xfrm>
              <a:off x="7009885" y="4215906"/>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p>
          </p:txBody>
        </p:sp>
        <p:sp>
          <p:nvSpPr>
            <p:cNvPr id="37" name="Rectangle 36"/>
            <p:cNvSpPr/>
            <p:nvPr/>
          </p:nvSpPr>
          <p:spPr>
            <a:xfrm>
              <a:off x="7467600" y="457200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p>
          </p:txBody>
        </p:sp>
        <p:sp>
          <p:nvSpPr>
            <p:cNvPr id="38" name="Rectangle 37"/>
            <p:cNvSpPr/>
            <p:nvPr/>
          </p:nvSpPr>
          <p:spPr>
            <a:xfrm>
              <a:off x="7467600" y="4572000"/>
              <a:ext cx="128016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p:nvSpPr>
          <p:spPr>
            <a:xfrm>
              <a:off x="6993054" y="4514554"/>
              <a:ext cx="41549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grpSp>
      <p:sp>
        <p:nvSpPr>
          <p:cNvPr id="40" name="TextBox 39"/>
          <p:cNvSpPr txBox="1"/>
          <p:nvPr/>
        </p:nvSpPr>
        <p:spPr>
          <a:xfrm>
            <a:off x="6196845" y="3928408"/>
            <a:ext cx="4778939" cy="1938992"/>
          </a:xfrm>
          <a:prstGeom prst="rect">
            <a:avLst/>
          </a:prstGeom>
          <a:noFill/>
        </p:spPr>
        <p:txBody>
          <a:bodyPr wrap="squar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Etharums ser quidem rerum facilis dolores nemis omnis fugats vitaes nemo minima rerums unsers sadips amets.. </a:t>
            </a:r>
          </a:p>
          <a:p>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p>
        </p:txBody>
      </p:sp>
    </p:spTree>
    <p:extLst>
      <p:ext uri="{BB962C8B-B14F-4D97-AF65-F5344CB8AC3E}">
        <p14:creationId xmlns:p14="http://schemas.microsoft.com/office/powerpoint/2010/main" val="1877571643"/>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9" name="TextBox 8"/>
          <p:cNvSpPr txBox="1"/>
          <p:nvPr/>
        </p:nvSpPr>
        <p:spPr>
          <a:xfrm>
            <a:off x="7987323" y="16866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点击输入标题</a:t>
            </a:r>
            <a:endParaRPr lang="en-US" sz="3600" dirty="0">
              <a:solidFill>
                <a:schemeClr val="tx1">
                  <a:lumMod val="65000"/>
                  <a:lumOff val="35000"/>
                </a:schemeClr>
              </a:solidFill>
              <a:latin typeface="GeosansLight" panose="02000603020000020003" pitchFamily="2" charset="0"/>
            </a:endParaRPr>
          </a:p>
        </p:txBody>
      </p:sp>
      <p:sp>
        <p:nvSpPr>
          <p:cNvPr id="10" name="TextBox 9"/>
          <p:cNvSpPr txBox="1"/>
          <p:nvPr/>
        </p:nvSpPr>
        <p:spPr>
          <a:xfrm>
            <a:off x="5964333" y="814999"/>
            <a:ext cx="4977645" cy="246221"/>
          </a:xfrm>
          <a:prstGeom prst="rect">
            <a:avLst/>
          </a:prstGeom>
          <a:noFill/>
        </p:spPr>
        <p:txBody>
          <a:bodyPr wrap="non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3669" y="2010683"/>
            <a:ext cx="7464661" cy="3597203"/>
          </a:xfrm>
          <a:prstGeom prst="rect">
            <a:avLst/>
          </a:prstGeom>
        </p:spPr>
      </p:pic>
      <p:sp>
        <p:nvSpPr>
          <p:cNvPr id="14" name="Oval 13"/>
          <p:cNvSpPr/>
          <p:nvPr/>
        </p:nvSpPr>
        <p:spPr>
          <a:xfrm>
            <a:off x="6920968" y="2493534"/>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GeosansLight" panose="02000603020000020003" pitchFamily="2" charset="0"/>
              </a:rPr>
              <a:t>+65%</a:t>
            </a:r>
          </a:p>
        </p:txBody>
      </p:sp>
      <p:sp>
        <p:nvSpPr>
          <p:cNvPr id="17" name="Oval 16"/>
          <p:cNvSpPr/>
          <p:nvPr/>
        </p:nvSpPr>
        <p:spPr>
          <a:xfrm>
            <a:off x="4030441" y="4208034"/>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GeosansLight" panose="02000603020000020003" pitchFamily="2" charset="0"/>
              </a:rPr>
              <a:t>+40%</a:t>
            </a:r>
          </a:p>
        </p:txBody>
      </p:sp>
      <p:sp>
        <p:nvSpPr>
          <p:cNvPr id="20" name="Oval 19"/>
          <p:cNvSpPr/>
          <p:nvPr/>
        </p:nvSpPr>
        <p:spPr>
          <a:xfrm>
            <a:off x="3952257" y="2109066"/>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GeosansLight" panose="02000603020000020003" pitchFamily="2" charset="0"/>
              </a:rPr>
              <a:t>+25%</a:t>
            </a:r>
          </a:p>
        </p:txBody>
      </p:sp>
      <p:cxnSp>
        <p:nvCxnSpPr>
          <p:cNvPr id="22" name="Straight Connector 21"/>
          <p:cNvCxnSpPr/>
          <p:nvPr/>
        </p:nvCxnSpPr>
        <p:spPr>
          <a:xfrm flipV="1">
            <a:off x="7753350" y="2171700"/>
            <a:ext cx="286489" cy="457200"/>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039839" y="2171700"/>
            <a:ext cx="857250" cy="0"/>
          </a:xfrm>
          <a:prstGeom prst="line">
            <a:avLst/>
          </a:prstGeom>
          <a:ln w="95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882757" y="1877980"/>
            <a:ext cx="2699643" cy="615553"/>
          </a:xfrm>
          <a:prstGeom prst="rect">
            <a:avLst/>
          </a:prstGeom>
        </p:spPr>
        <p:txBody>
          <a:bodyPr wrap="square">
            <a:spAutoFit/>
          </a:bodyPr>
          <a:lstStyle/>
          <a:p>
            <a:r>
              <a:rPr lang="zh-CN" altLang="en-US" sz="1400" dirty="0">
                <a:solidFill>
                  <a:schemeClr val="tx1">
                    <a:lumMod val="65000"/>
                    <a:lumOff val="35000"/>
                  </a:schemeClr>
                </a:solidFill>
                <a:latin typeface="GeosansLight" panose="02000603020000020003" pitchFamily="2" charset="0"/>
              </a:rPr>
              <a:t>点击输入标题</a:t>
            </a:r>
            <a:endParaRPr lang="en-US" altLang="zh-CN" sz="1400" dirty="0">
              <a:solidFill>
                <a:schemeClr val="tx1">
                  <a:lumMod val="65000"/>
                  <a:lumOff val="35000"/>
                </a:schemeClr>
              </a:solidFill>
              <a:latin typeface="GeosansLight" panose="02000603020000020003" pitchFamily="2" charset="0"/>
            </a:endParaRPr>
          </a:p>
          <a:p>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p:txBody>
      </p:sp>
      <p:cxnSp>
        <p:nvCxnSpPr>
          <p:cNvPr id="25" name="Straight Connector 24"/>
          <p:cNvCxnSpPr/>
          <p:nvPr/>
        </p:nvCxnSpPr>
        <p:spPr>
          <a:xfrm flipH="1">
            <a:off x="3810000" y="4976970"/>
            <a:ext cx="285750" cy="280830"/>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838450" y="5257800"/>
            <a:ext cx="971550" cy="0"/>
          </a:xfrm>
          <a:prstGeom prst="line">
            <a:avLst/>
          </a:prstGeom>
          <a:ln w="9525">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93289" y="4979495"/>
            <a:ext cx="2242443" cy="615553"/>
          </a:xfrm>
          <a:prstGeom prst="rect">
            <a:avLst/>
          </a:prstGeom>
        </p:spPr>
        <p:txBody>
          <a:bodyPr wrap="square">
            <a:spAutoFit/>
          </a:bodyPr>
          <a:lstStyle/>
          <a:p>
            <a:pPr algn="r"/>
            <a:r>
              <a:rPr lang="zh-CN" altLang="en-US" sz="1400" dirty="0">
                <a:solidFill>
                  <a:schemeClr val="tx1">
                    <a:lumMod val="65000"/>
                    <a:lumOff val="35000"/>
                  </a:schemeClr>
                </a:solidFill>
                <a:latin typeface="GeosansLight" panose="02000603020000020003" pitchFamily="2" charset="0"/>
              </a:rPr>
              <a:t>点击输入标题</a:t>
            </a:r>
            <a:endPar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adipiscing</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elit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p:txBody>
      </p:sp>
      <p:cxnSp>
        <p:nvCxnSpPr>
          <p:cNvPr id="28" name="Straight Connector 27"/>
          <p:cNvCxnSpPr/>
          <p:nvPr/>
        </p:nvCxnSpPr>
        <p:spPr>
          <a:xfrm flipH="1">
            <a:off x="3622954" y="2748120"/>
            <a:ext cx="285750" cy="280830"/>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651404" y="3028950"/>
            <a:ext cx="971550" cy="0"/>
          </a:xfrm>
          <a:prstGeom prst="line">
            <a:avLst/>
          </a:prstGeom>
          <a:ln w="9525">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37934" y="2721173"/>
            <a:ext cx="1584903" cy="615553"/>
          </a:xfrm>
          <a:prstGeom prst="rect">
            <a:avLst/>
          </a:prstGeom>
        </p:spPr>
        <p:txBody>
          <a:bodyPr wrap="square">
            <a:spAutoFit/>
          </a:bodyPr>
          <a:lstStyle/>
          <a:p>
            <a:pPr algn="r"/>
            <a:r>
              <a:rPr lang="zh-CN" altLang="en-US" sz="1400" dirty="0">
                <a:solidFill>
                  <a:schemeClr val="tx1">
                    <a:lumMod val="65000"/>
                    <a:lumOff val="35000"/>
                  </a:schemeClr>
                </a:solidFill>
                <a:latin typeface="GeosansLight" panose="02000603020000020003" pitchFamily="2" charset="0"/>
              </a:rPr>
              <a:t>点击输入标题</a:t>
            </a:r>
            <a:endParaRPr lang="en-US" altLang="zh-CN" sz="1400" dirty="0">
              <a:solidFill>
                <a:schemeClr val="tx1">
                  <a:lumMod val="65000"/>
                  <a:lumOff val="35000"/>
                </a:schemeClr>
              </a:solidFill>
              <a:latin typeface="GeosansLight" panose="02000603020000020003" pitchFamily="2" charset="0"/>
            </a:endParaRPr>
          </a:p>
          <a:p>
            <a:pPr algn="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16831244"/>
      </p:ext>
    </p:extLst>
  </p:cSld>
  <p:clrMapOvr>
    <a:masterClrMapping/>
  </p:clrMapOvr>
  <mc:AlternateContent xmlns:mc="http://schemas.openxmlformats.org/markup-compatibility/2006" xmlns:p14="http://schemas.microsoft.com/office/powerpoint/2010/main">
    <mc:Choice Requires="p14">
      <p:transition spd="slow" p14:dur="1600">
        <p14:prism dir="d" isContent="1"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384695"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点击输入标题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26" name="Rectangle 25"/>
          <p:cNvSpPr/>
          <p:nvPr/>
        </p:nvSpPr>
        <p:spPr>
          <a:xfrm>
            <a:off x="1297464" y="1680653"/>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27" name="Rectangle 26"/>
          <p:cNvSpPr/>
          <p:nvPr/>
        </p:nvSpPr>
        <p:spPr>
          <a:xfrm>
            <a:off x="4555014" y="1680653"/>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28" name="Rectangle 27"/>
          <p:cNvSpPr/>
          <p:nvPr/>
        </p:nvSpPr>
        <p:spPr>
          <a:xfrm>
            <a:off x="1297464" y="3568530"/>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29" name="Rectangle 28"/>
          <p:cNvSpPr/>
          <p:nvPr/>
        </p:nvSpPr>
        <p:spPr>
          <a:xfrm>
            <a:off x="4555014" y="3568530"/>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30" name="Rectangle 29"/>
          <p:cNvSpPr/>
          <p:nvPr/>
        </p:nvSpPr>
        <p:spPr>
          <a:xfrm>
            <a:off x="3926364" y="2939880"/>
            <a:ext cx="571500" cy="571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31" name="Rectangle 30"/>
          <p:cNvSpPr/>
          <p:nvPr/>
        </p:nvSpPr>
        <p:spPr>
          <a:xfrm>
            <a:off x="4551055" y="2937953"/>
            <a:ext cx="571500" cy="571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32" name="Rectangle 31"/>
          <p:cNvSpPr/>
          <p:nvPr/>
        </p:nvSpPr>
        <p:spPr>
          <a:xfrm>
            <a:off x="4551055" y="3568530"/>
            <a:ext cx="571500" cy="571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33" name="Rectangle 32"/>
          <p:cNvSpPr/>
          <p:nvPr/>
        </p:nvSpPr>
        <p:spPr>
          <a:xfrm>
            <a:off x="3926364" y="3568530"/>
            <a:ext cx="571500" cy="571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grpSp>
        <p:nvGrpSpPr>
          <p:cNvPr id="35" name="Group 34"/>
          <p:cNvGrpSpPr/>
          <p:nvPr/>
        </p:nvGrpSpPr>
        <p:grpSpPr>
          <a:xfrm>
            <a:off x="7993735" y="1878233"/>
            <a:ext cx="2979065" cy="1077218"/>
            <a:chOff x="7845451" y="1896934"/>
            <a:chExt cx="2979065" cy="1077218"/>
          </a:xfrm>
        </p:grpSpPr>
        <p:sp>
          <p:nvSpPr>
            <p:cNvPr id="39" name="TextBox 38"/>
            <p:cNvSpPr txBox="1"/>
            <p:nvPr/>
          </p:nvSpPr>
          <p:spPr>
            <a:xfrm>
              <a:off x="8381175" y="1896934"/>
              <a:ext cx="2443341" cy="1077218"/>
            </a:xfrm>
            <a:prstGeom prst="rect">
              <a:avLst/>
            </a:prstGeom>
            <a:noFill/>
          </p:spPr>
          <p:txBody>
            <a:bodyPr wrap="square" rtlCol="0">
              <a:spAutoFit/>
            </a:bodyPr>
            <a:lstStyle/>
            <a:p>
              <a:r>
                <a:rPr lang="zh-CN" altLang="en-US" sz="14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0" name="Rectangle 39"/>
            <p:cNvSpPr/>
            <p:nvPr/>
          </p:nvSpPr>
          <p:spPr>
            <a:xfrm>
              <a:off x="7845451" y="1896934"/>
              <a:ext cx="535724" cy="584775"/>
            </a:xfrm>
            <a:prstGeom prst="rect">
              <a:avLst/>
            </a:prstGeom>
          </p:spPr>
          <p:txBody>
            <a:bodyPr wrap="none">
              <a:spAutoFit/>
            </a:bodyPr>
            <a:lstStyle/>
            <a:p>
              <a:r>
                <a:rPr lang="en-US" sz="3200">
                  <a:solidFill>
                    <a:schemeClr val="accent2"/>
                  </a:solidFill>
                  <a:latin typeface="FontAwesome" pitchFamily="2" charset="0"/>
                </a:rPr>
                <a:t></a:t>
              </a:r>
              <a:endParaRPr lang="en-US" sz="3200">
                <a:solidFill>
                  <a:schemeClr val="accent2"/>
                </a:solidFill>
              </a:endParaRPr>
            </a:p>
          </p:txBody>
        </p:sp>
      </p:grpSp>
      <p:grpSp>
        <p:nvGrpSpPr>
          <p:cNvPr id="36" name="Group 35"/>
          <p:cNvGrpSpPr/>
          <p:nvPr/>
        </p:nvGrpSpPr>
        <p:grpSpPr>
          <a:xfrm>
            <a:off x="7988812" y="3753199"/>
            <a:ext cx="2983988" cy="1077218"/>
            <a:chOff x="7840528" y="3771900"/>
            <a:chExt cx="2983988" cy="1077218"/>
          </a:xfrm>
        </p:grpSpPr>
        <p:sp>
          <p:nvSpPr>
            <p:cNvPr id="37" name="TextBox 36"/>
            <p:cNvSpPr txBox="1"/>
            <p:nvPr/>
          </p:nvSpPr>
          <p:spPr>
            <a:xfrm>
              <a:off x="8376252" y="3771900"/>
              <a:ext cx="2448264" cy="1077218"/>
            </a:xfrm>
            <a:prstGeom prst="rect">
              <a:avLst/>
            </a:prstGeom>
            <a:noFill/>
          </p:spPr>
          <p:txBody>
            <a:bodyPr wrap="square" rtlCol="0">
              <a:spAutoFit/>
            </a:bodyPr>
            <a:lstStyle/>
            <a:p>
              <a:r>
                <a:rPr lang="zh-CN" altLang="en-US" sz="14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8" name="Rectangle 37"/>
            <p:cNvSpPr/>
            <p:nvPr/>
          </p:nvSpPr>
          <p:spPr>
            <a:xfrm>
              <a:off x="7840528" y="3771900"/>
              <a:ext cx="535724" cy="584775"/>
            </a:xfrm>
            <a:prstGeom prst="rect">
              <a:avLst/>
            </a:prstGeom>
          </p:spPr>
          <p:txBody>
            <a:bodyPr wrap="none">
              <a:spAutoFit/>
            </a:bodyPr>
            <a:lstStyle/>
            <a:p>
              <a:r>
                <a:rPr lang="en-US" sz="3200">
                  <a:solidFill>
                    <a:schemeClr val="tx1">
                      <a:lumMod val="75000"/>
                      <a:lumOff val="25000"/>
                    </a:schemeClr>
                  </a:solidFill>
                  <a:latin typeface="FontAwesome" pitchFamily="2" charset="0"/>
                </a:rPr>
                <a:t></a:t>
              </a:r>
              <a:endParaRPr lang="en-US" sz="3200">
                <a:solidFill>
                  <a:schemeClr val="accent2"/>
                </a:solidFill>
              </a:endParaRPr>
            </a:p>
          </p:txBody>
        </p:sp>
      </p:grpSp>
    </p:spTree>
    <p:extLst>
      <p:ext uri="{BB962C8B-B14F-4D97-AF65-F5344CB8AC3E}">
        <p14:creationId xmlns:p14="http://schemas.microsoft.com/office/powerpoint/2010/main" val="10038087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106604" y="136148"/>
            <a:ext cx="2954656"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点击输入标题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6846" y="1589903"/>
            <a:ext cx="2359272" cy="119927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6846" y="3986234"/>
            <a:ext cx="2359272" cy="2185966"/>
          </a:xfrm>
          <a:prstGeom prst="rect">
            <a:avLst/>
          </a:prstGeom>
        </p:spPr>
      </p:pic>
      <p:grpSp>
        <p:nvGrpSpPr>
          <p:cNvPr id="10" name="Group 9"/>
          <p:cNvGrpSpPr/>
          <p:nvPr/>
        </p:nvGrpSpPr>
        <p:grpSpPr>
          <a:xfrm>
            <a:off x="3564573" y="1583210"/>
            <a:ext cx="2614323" cy="1529135"/>
            <a:chOff x="3424527" y="1583210"/>
            <a:chExt cx="2614323" cy="1529135"/>
          </a:xfrm>
        </p:grpSpPr>
        <p:sp>
          <p:nvSpPr>
            <p:cNvPr id="11" name="TextBox 10"/>
            <p:cNvSpPr txBox="1"/>
            <p:nvPr/>
          </p:nvSpPr>
          <p:spPr>
            <a:xfrm>
              <a:off x="3647287" y="1583210"/>
              <a:ext cx="954107" cy="246221"/>
            </a:xfrm>
            <a:prstGeom prst="rect">
              <a:avLst/>
            </a:prstGeom>
            <a:noFill/>
          </p:spPr>
          <p:txBody>
            <a:bodyPr wrap="none" rtlCol="0">
              <a:spAutoFit/>
            </a:bodyPr>
            <a:lstStyle/>
            <a:p>
              <a:pPr algn="r"/>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p:txBody>
        </p:sp>
        <p:sp>
          <p:nvSpPr>
            <p:cNvPr id="13" name="Rectangle 12"/>
            <p:cNvSpPr/>
            <p:nvPr/>
          </p:nvSpPr>
          <p:spPr>
            <a:xfrm>
              <a:off x="3424527" y="1835598"/>
              <a:ext cx="2614323"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Calibri" panose="020F0502020204030204" pitchFamily="34" charset="0"/>
                </a:rPr>
                <a:t>Lid est laborum dolo </a:t>
              </a:r>
            </a:p>
            <a:p>
              <a:r>
                <a:rPr lang="en-US" sz="1000">
                  <a:solidFill>
                    <a:schemeClr val="tx1">
                      <a:lumMod val="65000"/>
                      <a:lumOff val="35000"/>
                    </a:schemeClr>
                  </a:solidFill>
                  <a:latin typeface="Open Sans" panose="020B0606030504020204" pitchFamily="34" charset="0"/>
                  <a:ea typeface="Calibri" panose="020F0502020204030204" pitchFamily="34" charset="0"/>
                </a:rPr>
                <a:t>rumes fugats. Lid est laborum dolo rumes fugats.</a:t>
              </a:r>
            </a:p>
          </p:txBody>
        </p:sp>
        <p:grpSp>
          <p:nvGrpSpPr>
            <p:cNvPr id="14" name="Group 13"/>
            <p:cNvGrpSpPr/>
            <p:nvPr/>
          </p:nvGrpSpPr>
          <p:grpSpPr>
            <a:xfrm>
              <a:off x="3424527" y="2466014"/>
              <a:ext cx="2213332" cy="646331"/>
              <a:chOff x="3409081" y="2557653"/>
              <a:chExt cx="2213332" cy="646331"/>
            </a:xfrm>
          </p:grpSpPr>
          <p:sp>
            <p:nvSpPr>
              <p:cNvPr id="15" name="Rectangle 14"/>
              <p:cNvSpPr/>
              <p:nvPr/>
            </p:nvSpPr>
            <p:spPr>
              <a:xfrm>
                <a:off x="3409081" y="2557653"/>
                <a:ext cx="426720" cy="646331"/>
              </a:xfrm>
              <a:prstGeom prst="rect">
                <a:avLst/>
              </a:prstGeom>
            </p:spPr>
            <p:txBody>
              <a:bodyPr wrap="none">
                <a:spAutoFit/>
              </a:bodyPr>
              <a:lstStyle/>
              <a:p>
                <a:r>
                  <a:rPr lang="en-US" sz="3600">
                    <a:solidFill>
                      <a:schemeClr val="accent4"/>
                    </a:solidFill>
                    <a:latin typeface="Travelcons" pitchFamily="2" charset="0"/>
                  </a:rPr>
                  <a:t>q</a:t>
                </a:r>
                <a:endParaRPr lang="en-US" sz="3600">
                  <a:solidFill>
                    <a:schemeClr val="accent4"/>
                  </a:solidFill>
                </a:endParaRPr>
              </a:p>
            </p:txBody>
          </p:sp>
          <p:sp>
            <p:nvSpPr>
              <p:cNvPr id="16" name="TextBox 15"/>
              <p:cNvSpPr txBox="1"/>
              <p:nvPr/>
            </p:nvSpPr>
            <p:spPr>
              <a:xfrm>
                <a:off x="3747108" y="2561559"/>
                <a:ext cx="638316" cy="523220"/>
              </a:xfrm>
              <a:prstGeom prst="rect">
                <a:avLst/>
              </a:prstGeom>
              <a:noFill/>
            </p:spPr>
            <p:txBody>
              <a:bodyPr wrap="none" rtlCol="0">
                <a:spAutoFit/>
              </a:bodyPr>
              <a:lstStyle/>
              <a:p>
                <a:r>
                  <a:rPr lang="en-US">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65%</a:t>
                </a:r>
              </a:p>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p>
            </p:txBody>
          </p:sp>
          <p:sp>
            <p:nvSpPr>
              <p:cNvPr id="17" name="Rectangle 16"/>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18" name="TextBox 17"/>
              <p:cNvSpPr txBox="1"/>
              <p:nvPr/>
            </p:nvSpPr>
            <p:spPr>
              <a:xfrm>
                <a:off x="4895932" y="2561559"/>
                <a:ext cx="726481" cy="523220"/>
              </a:xfrm>
              <a:prstGeom prst="rect">
                <a:avLst/>
              </a:prstGeom>
              <a:noFill/>
            </p:spPr>
            <p:txBody>
              <a:bodyPr wrap="none" rtlCol="0">
                <a:spAutoFit/>
              </a:bodyPr>
              <a:lstStyle/>
              <a:p>
                <a:r>
                  <a:rPr lang="en-US">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p>
            </p:txBody>
          </p:sp>
        </p:grpSp>
      </p:grpSp>
      <p:grpSp>
        <p:nvGrpSpPr>
          <p:cNvPr id="19" name="Group 18"/>
          <p:cNvGrpSpPr/>
          <p:nvPr/>
        </p:nvGrpSpPr>
        <p:grpSpPr>
          <a:xfrm>
            <a:off x="3540166" y="4236699"/>
            <a:ext cx="2614323" cy="1529135"/>
            <a:chOff x="3424527" y="1583210"/>
            <a:chExt cx="2614323" cy="1529135"/>
          </a:xfrm>
        </p:grpSpPr>
        <p:sp>
          <p:nvSpPr>
            <p:cNvPr id="20" name="TextBox 19"/>
            <p:cNvSpPr txBox="1"/>
            <p:nvPr/>
          </p:nvSpPr>
          <p:spPr>
            <a:xfrm>
              <a:off x="3426072" y="1583210"/>
              <a:ext cx="1175322"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COUNTRY TITLE</a:t>
              </a:r>
            </a:p>
          </p:txBody>
        </p:sp>
        <p:sp>
          <p:nvSpPr>
            <p:cNvPr id="21" name="Rectangle 20"/>
            <p:cNvSpPr/>
            <p:nvPr/>
          </p:nvSpPr>
          <p:spPr>
            <a:xfrm>
              <a:off x="3424527" y="1835598"/>
              <a:ext cx="2614323"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Calibri" panose="020F0502020204030204" pitchFamily="34" charset="0"/>
                </a:rPr>
                <a:t>Lid est laborum dolo </a:t>
              </a:r>
            </a:p>
            <a:p>
              <a:r>
                <a:rPr lang="en-US" sz="1000">
                  <a:solidFill>
                    <a:schemeClr val="tx1">
                      <a:lumMod val="65000"/>
                      <a:lumOff val="35000"/>
                    </a:schemeClr>
                  </a:solidFill>
                  <a:latin typeface="Open Sans" panose="020B0606030504020204" pitchFamily="34" charset="0"/>
                  <a:ea typeface="Calibri" panose="020F0502020204030204" pitchFamily="34" charset="0"/>
                </a:rPr>
                <a:t>rumes fugats. Lid est laborum dolo rumes fugats.</a:t>
              </a:r>
            </a:p>
          </p:txBody>
        </p:sp>
        <p:grpSp>
          <p:nvGrpSpPr>
            <p:cNvPr id="22" name="Group 21"/>
            <p:cNvGrpSpPr/>
            <p:nvPr/>
          </p:nvGrpSpPr>
          <p:grpSpPr>
            <a:xfrm>
              <a:off x="3424527" y="2466014"/>
              <a:ext cx="2213332" cy="646331"/>
              <a:chOff x="3409081" y="2557653"/>
              <a:chExt cx="2213332" cy="646331"/>
            </a:xfrm>
          </p:grpSpPr>
          <p:sp>
            <p:nvSpPr>
              <p:cNvPr id="23" name="Rectangle 22"/>
              <p:cNvSpPr/>
              <p:nvPr/>
            </p:nvSpPr>
            <p:spPr>
              <a:xfrm>
                <a:off x="3409081" y="2557653"/>
                <a:ext cx="426720" cy="646331"/>
              </a:xfrm>
              <a:prstGeom prst="rect">
                <a:avLst/>
              </a:prstGeom>
            </p:spPr>
            <p:txBody>
              <a:bodyPr wrap="none">
                <a:spAutoFit/>
              </a:bodyPr>
              <a:lstStyle/>
              <a:p>
                <a:r>
                  <a:rPr lang="en-US" sz="3600">
                    <a:solidFill>
                      <a:schemeClr val="accent4"/>
                    </a:solidFill>
                    <a:latin typeface="Travelcons" pitchFamily="2" charset="0"/>
                  </a:rPr>
                  <a:t>q</a:t>
                </a:r>
                <a:endParaRPr lang="en-US" sz="3600">
                  <a:solidFill>
                    <a:schemeClr val="accent4"/>
                  </a:solidFill>
                </a:endParaRPr>
              </a:p>
            </p:txBody>
          </p:sp>
          <p:sp>
            <p:nvSpPr>
              <p:cNvPr id="24" name="TextBox 23"/>
              <p:cNvSpPr txBox="1"/>
              <p:nvPr/>
            </p:nvSpPr>
            <p:spPr>
              <a:xfrm>
                <a:off x="3747108" y="2561559"/>
                <a:ext cx="638316" cy="523220"/>
              </a:xfrm>
              <a:prstGeom prst="rect">
                <a:avLst/>
              </a:prstGeom>
              <a:noFill/>
            </p:spPr>
            <p:txBody>
              <a:bodyPr wrap="none" rtlCol="0">
                <a:spAutoFit/>
              </a:bodyPr>
              <a:lstStyle/>
              <a:p>
                <a:r>
                  <a:rPr lang="en-US">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p>
            </p:txBody>
          </p:sp>
          <p:sp>
            <p:nvSpPr>
              <p:cNvPr id="25" name="Rectangle 24"/>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26" name="TextBox 25"/>
              <p:cNvSpPr txBox="1"/>
              <p:nvPr/>
            </p:nvSpPr>
            <p:spPr>
              <a:xfrm>
                <a:off x="4895932" y="2561559"/>
                <a:ext cx="726481" cy="523220"/>
              </a:xfrm>
              <a:prstGeom prst="rect">
                <a:avLst/>
              </a:prstGeom>
              <a:noFill/>
            </p:spPr>
            <p:txBody>
              <a:bodyPr wrap="none" rtlCol="0">
                <a:spAutoFit/>
              </a:bodyPr>
              <a:lstStyle/>
              <a:p>
                <a:r>
                  <a:rPr lang="en-US">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36%</a:t>
                </a:r>
              </a:p>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p>
            </p:txBody>
          </p:sp>
        </p:grpSp>
      </p:gr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8559" y="1580720"/>
            <a:ext cx="2359152" cy="1208459"/>
          </a:xfrm>
          <a:prstGeom prst="rect">
            <a:avLst/>
          </a:prstGeom>
        </p:spPr>
      </p:pic>
      <p:grpSp>
        <p:nvGrpSpPr>
          <p:cNvPr id="28" name="Group 27"/>
          <p:cNvGrpSpPr/>
          <p:nvPr/>
        </p:nvGrpSpPr>
        <p:grpSpPr>
          <a:xfrm>
            <a:off x="8839200" y="1580720"/>
            <a:ext cx="2614323" cy="1529135"/>
            <a:chOff x="3424527" y="1583210"/>
            <a:chExt cx="2614323" cy="1529135"/>
          </a:xfrm>
        </p:grpSpPr>
        <p:sp>
          <p:nvSpPr>
            <p:cNvPr id="29" name="TextBox 28"/>
            <p:cNvSpPr txBox="1"/>
            <p:nvPr/>
          </p:nvSpPr>
          <p:spPr>
            <a:xfrm>
              <a:off x="3647287" y="1583210"/>
              <a:ext cx="954107" cy="246221"/>
            </a:xfrm>
            <a:prstGeom prst="rect">
              <a:avLst/>
            </a:prstGeom>
            <a:noFill/>
          </p:spPr>
          <p:txBody>
            <a:bodyPr wrap="none" rtlCol="0">
              <a:spAutoFit/>
            </a:bodyPr>
            <a:lstStyle/>
            <a:p>
              <a:pPr algn="r"/>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p:txBody>
        </p:sp>
        <p:sp>
          <p:nvSpPr>
            <p:cNvPr id="30" name="Rectangle 29"/>
            <p:cNvSpPr/>
            <p:nvPr/>
          </p:nvSpPr>
          <p:spPr>
            <a:xfrm>
              <a:off x="3424527" y="1835598"/>
              <a:ext cx="2614323"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Calibri" panose="020F0502020204030204" pitchFamily="34" charset="0"/>
                </a:rPr>
                <a:t>Lid est laborum dolo </a:t>
              </a:r>
            </a:p>
            <a:p>
              <a:r>
                <a:rPr lang="en-US" sz="1000">
                  <a:solidFill>
                    <a:schemeClr val="tx1">
                      <a:lumMod val="65000"/>
                      <a:lumOff val="35000"/>
                    </a:schemeClr>
                  </a:solidFill>
                  <a:latin typeface="Open Sans" panose="020B0606030504020204" pitchFamily="34" charset="0"/>
                  <a:ea typeface="Calibri" panose="020F0502020204030204" pitchFamily="34" charset="0"/>
                </a:rPr>
                <a:t>rumes fugats. Lid est laborum dolo rumes fugats.</a:t>
              </a:r>
            </a:p>
          </p:txBody>
        </p:sp>
        <p:grpSp>
          <p:nvGrpSpPr>
            <p:cNvPr id="31" name="Group 30"/>
            <p:cNvGrpSpPr/>
            <p:nvPr/>
          </p:nvGrpSpPr>
          <p:grpSpPr>
            <a:xfrm>
              <a:off x="3424527" y="2466014"/>
              <a:ext cx="2213332" cy="646331"/>
              <a:chOff x="3409081" y="2557653"/>
              <a:chExt cx="2213332" cy="646331"/>
            </a:xfrm>
          </p:grpSpPr>
          <p:sp>
            <p:nvSpPr>
              <p:cNvPr id="32" name="Rectangle 31"/>
              <p:cNvSpPr/>
              <p:nvPr/>
            </p:nvSpPr>
            <p:spPr>
              <a:xfrm>
                <a:off x="3409081" y="2557653"/>
                <a:ext cx="426720" cy="646331"/>
              </a:xfrm>
              <a:prstGeom prst="rect">
                <a:avLst/>
              </a:prstGeom>
            </p:spPr>
            <p:txBody>
              <a:bodyPr wrap="none">
                <a:spAutoFit/>
              </a:bodyPr>
              <a:lstStyle/>
              <a:p>
                <a:r>
                  <a:rPr lang="en-US" sz="3600">
                    <a:solidFill>
                      <a:schemeClr val="accent4"/>
                    </a:solidFill>
                    <a:latin typeface="Travelcons" pitchFamily="2" charset="0"/>
                  </a:rPr>
                  <a:t>q</a:t>
                </a:r>
                <a:endParaRPr lang="en-US" sz="3600">
                  <a:solidFill>
                    <a:schemeClr val="accent4"/>
                  </a:solidFill>
                </a:endParaRPr>
              </a:p>
            </p:txBody>
          </p:sp>
          <p:sp>
            <p:nvSpPr>
              <p:cNvPr id="33" name="TextBox 32"/>
              <p:cNvSpPr txBox="1"/>
              <p:nvPr/>
            </p:nvSpPr>
            <p:spPr>
              <a:xfrm>
                <a:off x="3747108" y="2561559"/>
                <a:ext cx="638316" cy="523220"/>
              </a:xfrm>
              <a:prstGeom prst="rect">
                <a:avLst/>
              </a:prstGeom>
              <a:noFill/>
            </p:spPr>
            <p:txBody>
              <a:bodyPr wrap="none" rtlCol="0">
                <a:spAutoFit/>
              </a:bodyPr>
              <a:lstStyle/>
              <a:p>
                <a:r>
                  <a:rPr lang="en-US">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65%</a:t>
                </a:r>
              </a:p>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p>
            </p:txBody>
          </p:sp>
          <p:sp>
            <p:nvSpPr>
              <p:cNvPr id="34" name="Rectangle 33"/>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35" name="TextBox 34"/>
              <p:cNvSpPr txBox="1"/>
              <p:nvPr/>
            </p:nvSpPr>
            <p:spPr>
              <a:xfrm>
                <a:off x="4895932" y="2561559"/>
                <a:ext cx="726481" cy="523220"/>
              </a:xfrm>
              <a:prstGeom prst="rect">
                <a:avLst/>
              </a:prstGeom>
              <a:noFill/>
            </p:spPr>
            <p:txBody>
              <a:bodyPr wrap="none" rtlCol="0">
                <a:spAutoFit/>
              </a:bodyPr>
              <a:lstStyle/>
              <a:p>
                <a:r>
                  <a:rPr lang="en-US">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p>
            </p:txBody>
          </p:sp>
        </p:grpSp>
      </p:gr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8559" y="3980312"/>
            <a:ext cx="2359152" cy="2148885"/>
          </a:xfrm>
          <a:prstGeom prst="rect">
            <a:avLst/>
          </a:prstGeom>
        </p:spPr>
      </p:pic>
      <p:grpSp>
        <p:nvGrpSpPr>
          <p:cNvPr id="37" name="Group 36"/>
          <p:cNvGrpSpPr/>
          <p:nvPr/>
        </p:nvGrpSpPr>
        <p:grpSpPr>
          <a:xfrm>
            <a:off x="8839199" y="4232455"/>
            <a:ext cx="2614323" cy="1529135"/>
            <a:chOff x="3424527" y="1583210"/>
            <a:chExt cx="2614323" cy="1529135"/>
          </a:xfrm>
        </p:grpSpPr>
        <p:sp>
          <p:nvSpPr>
            <p:cNvPr id="38" name="TextBox 37"/>
            <p:cNvSpPr txBox="1"/>
            <p:nvPr/>
          </p:nvSpPr>
          <p:spPr>
            <a:xfrm>
              <a:off x="3647287" y="1583210"/>
              <a:ext cx="954107" cy="246221"/>
            </a:xfrm>
            <a:prstGeom prst="rect">
              <a:avLst/>
            </a:prstGeom>
            <a:noFill/>
          </p:spPr>
          <p:txBody>
            <a:bodyPr wrap="none" rtlCol="0">
              <a:spAutoFit/>
            </a:bodyPr>
            <a:lstStyle/>
            <a:p>
              <a:pPr algn="r"/>
              <a:r>
                <a:rPr lang="zh-CN" altLang="en-US" sz="1000" dirty="0">
                  <a:solidFill>
                    <a:schemeClr val="tx1">
                      <a:lumMod val="65000"/>
                      <a:lumOff val="35000"/>
                    </a:schemeClr>
                  </a:solidFill>
                  <a:latin typeface="GeosansLight" panose="02000603020000020003" pitchFamily="2" charset="0"/>
                </a:rPr>
                <a:t>点击输入标题</a:t>
              </a:r>
              <a:endParaRPr lang="en-US" altLang="zh-CN" sz="1000" dirty="0">
                <a:solidFill>
                  <a:schemeClr val="tx1">
                    <a:lumMod val="65000"/>
                    <a:lumOff val="35000"/>
                  </a:schemeClr>
                </a:solidFill>
                <a:latin typeface="GeosansLight" panose="02000603020000020003" pitchFamily="2" charset="0"/>
              </a:endParaRPr>
            </a:p>
          </p:txBody>
        </p:sp>
        <p:sp>
          <p:nvSpPr>
            <p:cNvPr id="39" name="Rectangle 38"/>
            <p:cNvSpPr/>
            <p:nvPr/>
          </p:nvSpPr>
          <p:spPr>
            <a:xfrm>
              <a:off x="3424527" y="1835598"/>
              <a:ext cx="2614323"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Calibri" panose="020F0502020204030204" pitchFamily="34" charset="0"/>
                </a:rPr>
                <a:t>Lid est laborum dolo </a:t>
              </a:r>
            </a:p>
            <a:p>
              <a:r>
                <a:rPr lang="en-US" sz="1000">
                  <a:solidFill>
                    <a:schemeClr val="tx1">
                      <a:lumMod val="65000"/>
                      <a:lumOff val="35000"/>
                    </a:schemeClr>
                  </a:solidFill>
                  <a:latin typeface="Open Sans" panose="020B0606030504020204" pitchFamily="34" charset="0"/>
                  <a:ea typeface="Calibri" panose="020F0502020204030204" pitchFamily="34" charset="0"/>
                </a:rPr>
                <a:t>rumes fugats. Lid est laborum dolo rumes fugats.</a:t>
              </a:r>
            </a:p>
          </p:txBody>
        </p:sp>
        <p:grpSp>
          <p:nvGrpSpPr>
            <p:cNvPr id="40" name="Group 39"/>
            <p:cNvGrpSpPr/>
            <p:nvPr/>
          </p:nvGrpSpPr>
          <p:grpSpPr>
            <a:xfrm>
              <a:off x="3424527" y="2466014"/>
              <a:ext cx="2213332" cy="646331"/>
              <a:chOff x="3409081" y="2557653"/>
              <a:chExt cx="2213332" cy="646331"/>
            </a:xfrm>
          </p:grpSpPr>
          <p:sp>
            <p:nvSpPr>
              <p:cNvPr id="41" name="Rectangle 40"/>
              <p:cNvSpPr/>
              <p:nvPr/>
            </p:nvSpPr>
            <p:spPr>
              <a:xfrm>
                <a:off x="3409081" y="2557653"/>
                <a:ext cx="426720" cy="646331"/>
              </a:xfrm>
              <a:prstGeom prst="rect">
                <a:avLst/>
              </a:prstGeom>
            </p:spPr>
            <p:txBody>
              <a:bodyPr wrap="none">
                <a:spAutoFit/>
              </a:bodyPr>
              <a:lstStyle/>
              <a:p>
                <a:r>
                  <a:rPr lang="en-US" sz="3600">
                    <a:solidFill>
                      <a:schemeClr val="accent4"/>
                    </a:solidFill>
                    <a:latin typeface="Travelcons" pitchFamily="2" charset="0"/>
                  </a:rPr>
                  <a:t>q</a:t>
                </a:r>
                <a:endParaRPr lang="en-US" sz="3600">
                  <a:solidFill>
                    <a:schemeClr val="accent4"/>
                  </a:solidFill>
                </a:endParaRPr>
              </a:p>
            </p:txBody>
          </p:sp>
          <p:sp>
            <p:nvSpPr>
              <p:cNvPr id="42" name="TextBox 41"/>
              <p:cNvSpPr txBox="1"/>
              <p:nvPr/>
            </p:nvSpPr>
            <p:spPr>
              <a:xfrm>
                <a:off x="3747108" y="2561559"/>
                <a:ext cx="638316" cy="523220"/>
              </a:xfrm>
              <a:prstGeom prst="rect">
                <a:avLst/>
              </a:prstGeom>
              <a:noFill/>
            </p:spPr>
            <p:txBody>
              <a:bodyPr wrap="none" rtlCol="0">
                <a:spAutoFit/>
              </a:bodyPr>
              <a:lstStyle/>
              <a:p>
                <a:r>
                  <a:rPr lang="en-US">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65%</a:t>
                </a:r>
              </a:p>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p>
            </p:txBody>
          </p:sp>
          <p:sp>
            <p:nvSpPr>
              <p:cNvPr id="43" name="Rectangle 42"/>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44" name="TextBox 43"/>
              <p:cNvSpPr txBox="1"/>
              <p:nvPr/>
            </p:nvSpPr>
            <p:spPr>
              <a:xfrm>
                <a:off x="4895932" y="2561559"/>
                <a:ext cx="726481" cy="523220"/>
              </a:xfrm>
              <a:prstGeom prst="rect">
                <a:avLst/>
              </a:prstGeom>
              <a:noFill/>
            </p:spPr>
            <p:txBody>
              <a:bodyPr wrap="none" rtlCol="0">
                <a:spAutoFit/>
              </a:bodyPr>
              <a:lstStyle/>
              <a:p>
                <a:r>
                  <a:rPr lang="en-US">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p>
            </p:txBody>
          </p:sp>
        </p:grpSp>
      </p:grpSp>
      <p:sp>
        <p:nvSpPr>
          <p:cNvPr id="46" name="Oval 45"/>
          <p:cNvSpPr/>
          <p:nvPr/>
        </p:nvSpPr>
        <p:spPr>
          <a:xfrm>
            <a:off x="1818962" y="1800481"/>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GeosansLight" panose="02000603020000020003" pitchFamily="2" charset="0"/>
              </a:rPr>
              <a:t>+62%</a:t>
            </a:r>
          </a:p>
        </p:txBody>
      </p:sp>
      <p:sp>
        <p:nvSpPr>
          <p:cNvPr id="49" name="Oval 48"/>
          <p:cNvSpPr/>
          <p:nvPr/>
        </p:nvSpPr>
        <p:spPr>
          <a:xfrm>
            <a:off x="7544484" y="1800480"/>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GeosansLight" panose="02000603020000020003" pitchFamily="2" charset="0"/>
              </a:rPr>
              <a:t>+25%</a:t>
            </a:r>
          </a:p>
        </p:txBody>
      </p:sp>
      <p:sp>
        <p:nvSpPr>
          <p:cNvPr id="52" name="Oval 51"/>
          <p:cNvSpPr/>
          <p:nvPr/>
        </p:nvSpPr>
        <p:spPr>
          <a:xfrm>
            <a:off x="1818961" y="4694749"/>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GeosansLight" panose="02000603020000020003" pitchFamily="2" charset="0"/>
              </a:rPr>
              <a:t>+46%</a:t>
            </a:r>
          </a:p>
        </p:txBody>
      </p:sp>
      <p:sp>
        <p:nvSpPr>
          <p:cNvPr id="55" name="Oval 54"/>
          <p:cNvSpPr/>
          <p:nvPr/>
        </p:nvSpPr>
        <p:spPr>
          <a:xfrm>
            <a:off x="7544214" y="4694749"/>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GeosansLight" panose="02000603020000020003" pitchFamily="2" charset="0"/>
              </a:rPr>
              <a:t>+36%</a:t>
            </a:r>
          </a:p>
        </p:txBody>
      </p:sp>
    </p:spTree>
    <p:extLst>
      <p:ext uri="{BB962C8B-B14F-4D97-AF65-F5344CB8AC3E}">
        <p14:creationId xmlns:p14="http://schemas.microsoft.com/office/powerpoint/2010/main" val="281393225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068238" y="143632"/>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点击输入标题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cxnSp>
        <p:nvCxnSpPr>
          <p:cNvPr id="9" name="Straight Connector 8"/>
          <p:cNvCxnSpPr/>
          <p:nvPr/>
        </p:nvCxnSpPr>
        <p:spPr>
          <a:xfrm>
            <a:off x="1264512" y="4293972"/>
            <a:ext cx="5029200" cy="0"/>
          </a:xfrm>
          <a:prstGeom prst="line">
            <a:avLst/>
          </a:prstGeom>
          <a:ln w="1270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78812" y="2007972"/>
            <a:ext cx="285750" cy="22590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78862" y="3036671"/>
            <a:ext cx="285750" cy="1224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78912" y="2465172"/>
            <a:ext cx="285750" cy="1796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79176" y="2750922"/>
            <a:ext cx="285750" cy="1510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79012" y="4351123"/>
            <a:ext cx="285750" cy="14287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79062" y="4351123"/>
            <a:ext cx="285750" cy="571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28252" y="3951072"/>
            <a:ext cx="285750" cy="2965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28302" y="3608172"/>
            <a:ext cx="285750" cy="646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628352" y="3150972"/>
            <a:ext cx="285750" cy="11041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36412" y="4345986"/>
            <a:ext cx="285750" cy="23373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36462" y="4345986"/>
            <a:ext cx="285750" cy="11943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868652" y="3551021"/>
            <a:ext cx="285750" cy="696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7908" y="1680559"/>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p>
        </p:txBody>
      </p:sp>
      <p:sp>
        <p:nvSpPr>
          <p:cNvPr id="24" name="TextBox 23"/>
          <p:cNvSpPr txBox="1"/>
          <p:nvPr/>
        </p:nvSpPr>
        <p:spPr>
          <a:xfrm>
            <a:off x="1697958" y="2733300"/>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55%</a:t>
            </a:r>
          </a:p>
        </p:txBody>
      </p:sp>
      <p:sp>
        <p:nvSpPr>
          <p:cNvPr id="25" name="TextBox 24"/>
          <p:cNvSpPr txBox="1"/>
          <p:nvPr/>
        </p:nvSpPr>
        <p:spPr>
          <a:xfrm>
            <a:off x="2098008" y="2133226"/>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p>
        </p:txBody>
      </p:sp>
      <p:sp>
        <p:nvSpPr>
          <p:cNvPr id="26" name="TextBox 25"/>
          <p:cNvSpPr txBox="1"/>
          <p:nvPr/>
        </p:nvSpPr>
        <p:spPr>
          <a:xfrm>
            <a:off x="2498272" y="2435868"/>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57%</a:t>
            </a:r>
          </a:p>
        </p:txBody>
      </p:sp>
      <p:sp>
        <p:nvSpPr>
          <p:cNvPr id="27" name="TextBox 26"/>
          <p:cNvSpPr txBox="1"/>
          <p:nvPr/>
        </p:nvSpPr>
        <p:spPr>
          <a:xfrm>
            <a:off x="3747348" y="3636746"/>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18%</a:t>
            </a:r>
          </a:p>
        </p:txBody>
      </p:sp>
      <p:sp>
        <p:nvSpPr>
          <p:cNvPr id="28" name="TextBox 27"/>
          <p:cNvSpPr txBox="1"/>
          <p:nvPr/>
        </p:nvSpPr>
        <p:spPr>
          <a:xfrm>
            <a:off x="4147398" y="3279559"/>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23%</a:t>
            </a:r>
          </a:p>
        </p:txBody>
      </p:sp>
      <p:sp>
        <p:nvSpPr>
          <p:cNvPr id="29" name="TextBox 28"/>
          <p:cNvSpPr txBox="1"/>
          <p:nvPr/>
        </p:nvSpPr>
        <p:spPr>
          <a:xfrm>
            <a:off x="4547448" y="2814532"/>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43%</a:t>
            </a:r>
          </a:p>
        </p:txBody>
      </p:sp>
      <p:sp>
        <p:nvSpPr>
          <p:cNvPr id="30" name="TextBox 29"/>
          <p:cNvSpPr txBox="1"/>
          <p:nvPr/>
        </p:nvSpPr>
        <p:spPr>
          <a:xfrm>
            <a:off x="5787748" y="3232399"/>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21%</a:t>
            </a:r>
          </a:p>
        </p:txBody>
      </p:sp>
      <p:sp>
        <p:nvSpPr>
          <p:cNvPr id="31" name="TextBox 30"/>
          <p:cNvSpPr txBox="1"/>
          <p:nvPr/>
        </p:nvSpPr>
        <p:spPr>
          <a:xfrm>
            <a:off x="2877269" y="5855039"/>
            <a:ext cx="489236"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32" name="TextBox 31"/>
          <p:cNvSpPr txBox="1"/>
          <p:nvPr/>
        </p:nvSpPr>
        <p:spPr>
          <a:xfrm>
            <a:off x="3277319" y="4979773"/>
            <a:ext cx="489236"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-23%</a:t>
            </a:r>
          </a:p>
        </p:txBody>
      </p:sp>
      <p:sp>
        <p:nvSpPr>
          <p:cNvPr id="33" name="TextBox 32"/>
          <p:cNvSpPr txBox="1"/>
          <p:nvPr/>
        </p:nvSpPr>
        <p:spPr>
          <a:xfrm>
            <a:off x="4934669" y="4631735"/>
            <a:ext cx="489236"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-12%</a:t>
            </a:r>
          </a:p>
        </p:txBody>
      </p:sp>
      <p:sp>
        <p:nvSpPr>
          <p:cNvPr id="34" name="TextBox 33"/>
          <p:cNvSpPr txBox="1"/>
          <p:nvPr/>
        </p:nvSpPr>
        <p:spPr>
          <a:xfrm>
            <a:off x="5334719" y="4513762"/>
            <a:ext cx="489236"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-05%</a:t>
            </a:r>
          </a:p>
        </p:txBody>
      </p:sp>
      <p:sp>
        <p:nvSpPr>
          <p:cNvPr id="43" name="Rectangle 42"/>
          <p:cNvSpPr/>
          <p:nvPr/>
        </p:nvSpPr>
        <p:spPr>
          <a:xfrm>
            <a:off x="6808062" y="1597791"/>
            <a:ext cx="254010" cy="2546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Box 43"/>
          <p:cNvSpPr txBox="1"/>
          <p:nvPr/>
        </p:nvSpPr>
        <p:spPr>
          <a:xfrm>
            <a:off x="7141911" y="1544675"/>
            <a:ext cx="3830889" cy="1169551"/>
          </a:xfrm>
          <a:prstGeom prst="rect">
            <a:avLst/>
          </a:prstGeom>
          <a:noFill/>
        </p:spPr>
        <p:txBody>
          <a:bodyPr wrap="square" rtlCol="0">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Donec</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volutpat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nibh</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libero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ornare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non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laoreet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arcu</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luctus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Donec</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id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arcu</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mauris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placerat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imperdiet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fringilla</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eget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Pellentesque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habitant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morbi</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tristique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senectus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malesuada</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fames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turpis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egestas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1" name="Rectangle 40"/>
          <p:cNvSpPr/>
          <p:nvPr/>
        </p:nvSpPr>
        <p:spPr>
          <a:xfrm>
            <a:off x="6808062" y="3140840"/>
            <a:ext cx="254010" cy="2546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Box 41"/>
          <p:cNvSpPr txBox="1"/>
          <p:nvPr/>
        </p:nvSpPr>
        <p:spPr>
          <a:xfrm>
            <a:off x="7141911" y="3087724"/>
            <a:ext cx="3830889" cy="1169551"/>
          </a:xfrm>
          <a:prstGeom prst="rect">
            <a:avLst/>
          </a:prstGeom>
          <a:noFill/>
        </p:spPr>
        <p:txBody>
          <a:bodyPr wrap="square" rtlCol="0">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Donec</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volutpat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nibh</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libero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ornare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non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laoreet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arcu</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luctus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Donec</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id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arcu</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mauris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placerat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imperdiet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fringilla</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eget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Pellentesque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habitant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morbi</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tristique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senectus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malesuada</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fames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turpis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egestas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9" name="Rectangle 38"/>
          <p:cNvSpPr/>
          <p:nvPr/>
        </p:nvSpPr>
        <p:spPr>
          <a:xfrm>
            <a:off x="6808062" y="4683889"/>
            <a:ext cx="254010" cy="2546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Open Sans" panose="020B0606030504020204" pitchFamily="34" charset="0"/>
                <a:ea typeface="Open Sans" panose="020B0606030504020204" pitchFamily="34" charset="0"/>
                <a:cs typeface="Open Sans" panose="020B0606030504020204" pitchFamily="34" charset="0"/>
              </a:rPr>
              <a:t>-</a:t>
            </a:r>
          </a:p>
        </p:txBody>
      </p:sp>
      <p:sp>
        <p:nvSpPr>
          <p:cNvPr id="40" name="TextBox 39"/>
          <p:cNvSpPr txBox="1"/>
          <p:nvPr/>
        </p:nvSpPr>
        <p:spPr>
          <a:xfrm>
            <a:off x="7141911" y="4630773"/>
            <a:ext cx="3830889" cy="1169551"/>
          </a:xfrm>
          <a:prstGeom prst="rect">
            <a:avLst/>
          </a:prstGeom>
          <a:noFill/>
        </p:spPr>
        <p:txBody>
          <a:bodyPr wrap="square" rtlCol="0">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Donec</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volutpat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nibh</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libero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ornare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non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laoreet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arcu</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luctus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Donec</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id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arcu</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mauris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placerat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imperdiet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fringilla</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eget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euismod</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Pellentesque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habitant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morbi</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tristique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senectus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malesuada</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fames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turpis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egestas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273116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421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 Place Holder</a:t>
            </a:r>
          </a:p>
        </p:txBody>
      </p:sp>
      <p:sp>
        <p:nvSpPr>
          <p:cNvPr id="5" name="Rectangle 4"/>
          <p:cNvSpPr/>
          <p:nvPr/>
        </p:nvSpPr>
        <p:spPr>
          <a:xfrm>
            <a:off x="0" y="0"/>
            <a:ext cx="12192000" cy="6842138"/>
          </a:xfrm>
          <a:prstGeom prst="rect">
            <a:avLst/>
          </a:prstGeom>
          <a:solidFill>
            <a:schemeClr val="bg1">
              <a:lumMod val="9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219200" y="136148"/>
            <a:ext cx="2964273" cy="646331"/>
          </a:xfrm>
          <a:prstGeom prst="rect">
            <a:avLst/>
          </a:prstGeom>
          <a:noFill/>
        </p:spPr>
        <p:txBody>
          <a:bodyPr wrap="none" rtlCol="0">
            <a:spAutoFit/>
          </a:bodyPr>
          <a:lstStyle/>
          <a:p>
            <a:r>
              <a:rPr lang="zh-CN" altLang="en-US" sz="3600" b="1" dirty="0">
                <a:solidFill>
                  <a:schemeClr val="tx1">
                    <a:lumMod val="65000"/>
                    <a:lumOff val="35000"/>
                  </a:schemeClr>
                </a:solidFill>
                <a:latin typeface="GeosansLight" panose="02000603020000020003" pitchFamily="2" charset="0"/>
              </a:rPr>
              <a:t>点击输入标题</a:t>
            </a:r>
            <a:endParaRPr lang="en-US" altLang="zh-CN" sz="3600" b="1"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10" name="Arc 9"/>
          <p:cNvSpPr/>
          <p:nvPr/>
        </p:nvSpPr>
        <p:spPr>
          <a:xfrm>
            <a:off x="7623100" y="1942774"/>
            <a:ext cx="3257550" cy="3257550"/>
          </a:xfrm>
          <a:prstGeom prst="arc">
            <a:avLst>
              <a:gd name="adj1" fmla="val 16178588"/>
              <a:gd name="adj2" fmla="val 3649785"/>
            </a:avLst>
          </a:prstGeom>
          <a:ln w="2540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a:off x="7894563" y="2214237"/>
            <a:ext cx="2714625" cy="2714625"/>
          </a:xfrm>
          <a:prstGeom prst="arc">
            <a:avLst>
              <a:gd name="adj1" fmla="val 16200006"/>
              <a:gd name="adj2" fmla="val 5273743"/>
            </a:avLst>
          </a:prstGeom>
          <a:ln w="2540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p:nvSpPr>
        <p:spPr>
          <a:xfrm>
            <a:off x="8163739" y="2483413"/>
            <a:ext cx="2176272" cy="2176272"/>
          </a:xfrm>
          <a:prstGeom prst="arc">
            <a:avLst>
              <a:gd name="adj1" fmla="val 16200000"/>
              <a:gd name="adj2" fmla="val 7316301"/>
            </a:avLst>
          </a:prstGeom>
          <a:ln w="2540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a:off x="8433487" y="2753161"/>
            <a:ext cx="1636776" cy="1636776"/>
          </a:xfrm>
          <a:prstGeom prst="arc">
            <a:avLst>
              <a:gd name="adj1" fmla="val 16201532"/>
              <a:gd name="adj2" fmla="val 9499492"/>
            </a:avLst>
          </a:prstGeom>
          <a:ln w="2540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8777293" y="1832595"/>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85%</a:t>
            </a:r>
          </a:p>
        </p:txBody>
      </p:sp>
      <p:sp>
        <p:nvSpPr>
          <p:cNvPr id="16" name="TextBox 15"/>
          <p:cNvSpPr txBox="1"/>
          <p:nvPr/>
        </p:nvSpPr>
        <p:spPr>
          <a:xfrm>
            <a:off x="8777293" y="2101782"/>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p>
        </p:txBody>
      </p:sp>
      <p:sp>
        <p:nvSpPr>
          <p:cNvPr id="17" name="TextBox 16"/>
          <p:cNvSpPr txBox="1"/>
          <p:nvPr/>
        </p:nvSpPr>
        <p:spPr>
          <a:xfrm>
            <a:off x="8777293" y="2371208"/>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78%</a:t>
            </a:r>
          </a:p>
        </p:txBody>
      </p:sp>
      <p:sp>
        <p:nvSpPr>
          <p:cNvPr id="18" name="TextBox 17"/>
          <p:cNvSpPr txBox="1"/>
          <p:nvPr/>
        </p:nvSpPr>
        <p:spPr>
          <a:xfrm>
            <a:off x="8777293" y="2640634"/>
            <a:ext cx="447558" cy="246221"/>
          </a:xfrm>
          <a:prstGeom prst="rect">
            <a:avLst/>
          </a:prstGeom>
          <a:noFill/>
        </p:spPr>
        <p:txBody>
          <a:bodyPr wrap="none" rtlCol="0">
            <a:spAutoFit/>
          </a:bodyPr>
          <a:lstStyle/>
          <a:p>
            <a:r>
              <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55%</a:t>
            </a:r>
          </a:p>
        </p:txBody>
      </p:sp>
      <p:sp>
        <p:nvSpPr>
          <p:cNvPr id="19" name="Rectangle 18"/>
          <p:cNvSpPr/>
          <p:nvPr/>
        </p:nvSpPr>
        <p:spPr>
          <a:xfrm>
            <a:off x="8280907" y="3399624"/>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0" name="Rectangle 19"/>
          <p:cNvSpPr/>
          <p:nvPr/>
        </p:nvSpPr>
        <p:spPr>
          <a:xfrm>
            <a:off x="8308900" y="4226156"/>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1" name="Rectangle 20"/>
          <p:cNvSpPr/>
          <p:nvPr/>
        </p:nvSpPr>
        <p:spPr>
          <a:xfrm>
            <a:off x="8823250" y="4769864"/>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2" name="Rectangle 21"/>
          <p:cNvSpPr/>
          <p:nvPr/>
        </p:nvSpPr>
        <p:spPr>
          <a:xfrm>
            <a:off x="9623350" y="4911956"/>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grpSp>
        <p:nvGrpSpPr>
          <p:cNvPr id="23" name="Group 22"/>
          <p:cNvGrpSpPr/>
          <p:nvPr/>
        </p:nvGrpSpPr>
        <p:grpSpPr>
          <a:xfrm>
            <a:off x="1321984" y="1536573"/>
            <a:ext cx="5029200" cy="4040737"/>
            <a:chOff x="1066800" y="1536573"/>
            <a:chExt cx="5029200" cy="4040737"/>
          </a:xfrm>
        </p:grpSpPr>
        <p:sp>
          <p:nvSpPr>
            <p:cNvPr id="24" name="Rectangle 23"/>
            <p:cNvSpPr/>
            <p:nvPr/>
          </p:nvSpPr>
          <p:spPr>
            <a:xfrm>
              <a:off x="1066800" y="1536573"/>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5" name="TextBox 24"/>
            <p:cNvSpPr txBox="1"/>
            <p:nvPr/>
          </p:nvSpPr>
          <p:spPr>
            <a:xfrm>
              <a:off x="1466268" y="1598128"/>
              <a:ext cx="954107" cy="246221"/>
            </a:xfrm>
            <a:prstGeom prst="rect">
              <a:avLst/>
            </a:prstGeom>
            <a:noFill/>
          </p:spPr>
          <p:txBody>
            <a:bodyPr wrap="none" rtlCol="0">
              <a:spAutoFit/>
            </a:bodyPr>
            <a:lstStyle/>
            <a:p>
              <a:r>
                <a:rPr lang="zh-CN" altLang="en-US" sz="10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1466268" y="1844349"/>
              <a:ext cx="4629732" cy="421654"/>
            </a:xfrm>
            <a:prstGeom prst="rect">
              <a:avLst/>
            </a:prstGeom>
          </p:spPr>
          <p:txBody>
            <a:bodyPr wrap="square">
              <a:spAutoFit/>
            </a:bodyPr>
            <a:lstStyle/>
            <a:p>
              <a:pPr>
                <a:lnSpc>
                  <a:spcPct val="107000"/>
                </a:lnSpc>
                <a:spcAft>
                  <a:spcPts val="800"/>
                </a:spcAft>
              </a:pPr>
              <a:r>
                <a:rPr lang="en-US" sz="100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Raw denim typewriter Carles irony. Helvetica farers Blue Bottle, distery vero you probably haven’t heard of them disrupt. Pariatur meh vegan.</a:t>
              </a:r>
              <a:endParaRPr lang="en-US" sz="10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1076659" y="2641805"/>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8" name="TextBox 27"/>
            <p:cNvSpPr txBox="1"/>
            <p:nvPr/>
          </p:nvSpPr>
          <p:spPr>
            <a:xfrm>
              <a:off x="1466268" y="2705803"/>
              <a:ext cx="954107" cy="246221"/>
            </a:xfrm>
            <a:prstGeom prst="rect">
              <a:avLst/>
            </a:prstGeom>
            <a:noFill/>
          </p:spPr>
          <p:txBody>
            <a:bodyPr wrap="none" rtlCol="0">
              <a:spAutoFit/>
            </a:bodyPr>
            <a:lstStyle/>
            <a:p>
              <a:r>
                <a:rPr lang="zh-CN" altLang="en-US" sz="1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1466268" y="2952024"/>
              <a:ext cx="4629732" cy="421654"/>
            </a:xfrm>
            <a:prstGeom prst="rect">
              <a:avLst/>
            </a:prstGeom>
          </p:spPr>
          <p:txBody>
            <a:bodyPr wrap="square">
              <a:spAutoFit/>
            </a:bodyPr>
            <a:lstStyle/>
            <a:p>
              <a:pPr>
                <a:lnSpc>
                  <a:spcPct val="107000"/>
                </a:lnSpc>
                <a:spcAft>
                  <a:spcPts val="800"/>
                </a:spcAft>
              </a:pPr>
              <a:r>
                <a:rPr lang="en-US" sz="100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Raw denim typewriter Carles irony. Helvetica farers Blue Bottle, distery vero you probably haven’t heard of them disrupt. Pariatur meh vegan.</a:t>
              </a:r>
              <a:endParaRPr lang="en-US" sz="10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067014" y="3746467"/>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1" name="TextBox 30"/>
            <p:cNvSpPr txBox="1"/>
            <p:nvPr/>
          </p:nvSpPr>
          <p:spPr>
            <a:xfrm>
              <a:off x="1466268" y="3752451"/>
              <a:ext cx="954107" cy="246221"/>
            </a:xfrm>
            <a:prstGeom prst="rect">
              <a:avLst/>
            </a:prstGeom>
            <a:noFill/>
          </p:spPr>
          <p:txBody>
            <a:bodyPr wrap="none" rtlCol="0">
              <a:spAutoFit/>
            </a:bodyPr>
            <a:lstStyle/>
            <a:p>
              <a:r>
                <a:rPr lang="zh-CN" altLang="en-US" sz="10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1466268" y="3998672"/>
              <a:ext cx="4629732" cy="421654"/>
            </a:xfrm>
            <a:prstGeom prst="rect">
              <a:avLst/>
            </a:prstGeom>
          </p:spPr>
          <p:txBody>
            <a:bodyPr wrap="square">
              <a:spAutoFit/>
            </a:bodyPr>
            <a:lstStyle/>
            <a:p>
              <a:pPr>
                <a:lnSpc>
                  <a:spcPct val="107000"/>
                </a:lnSpc>
                <a:spcAft>
                  <a:spcPts val="800"/>
                </a:spcAft>
              </a:pPr>
              <a:r>
                <a:rPr lang="en-US" sz="100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Raw denim typewriter Carles irony. Helvetica farers Blue Bottle, distery vero you probably haven’t heard of them disrupt. Pariatur meh vegan.</a:t>
              </a:r>
              <a:endParaRPr lang="en-US" sz="10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1094291" y="4851129"/>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4" name="TextBox 33"/>
            <p:cNvSpPr txBox="1"/>
            <p:nvPr/>
          </p:nvSpPr>
          <p:spPr>
            <a:xfrm>
              <a:off x="1466268" y="4909435"/>
              <a:ext cx="954107" cy="246221"/>
            </a:xfrm>
            <a:prstGeom prst="rect">
              <a:avLst/>
            </a:prstGeom>
            <a:noFill/>
          </p:spPr>
          <p:txBody>
            <a:bodyPr wrap="none" rtlCol="0">
              <a:spAutoFit/>
            </a:bodyPr>
            <a:lstStyle/>
            <a:p>
              <a:r>
                <a:rPr lang="zh-CN" altLang="en-US" sz="1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Rectangle 34"/>
            <p:cNvSpPr/>
            <p:nvPr/>
          </p:nvSpPr>
          <p:spPr>
            <a:xfrm>
              <a:off x="1466268" y="5155656"/>
              <a:ext cx="4629732" cy="421654"/>
            </a:xfrm>
            <a:prstGeom prst="rect">
              <a:avLst/>
            </a:prstGeom>
          </p:spPr>
          <p:txBody>
            <a:bodyPr wrap="square">
              <a:spAutoFit/>
            </a:bodyPr>
            <a:lstStyle/>
            <a:p>
              <a:pPr>
                <a:lnSpc>
                  <a:spcPct val="107000"/>
                </a:lnSpc>
                <a:spcAft>
                  <a:spcPts val="800"/>
                </a:spcAft>
              </a:pPr>
              <a:r>
                <a:rPr lang="en-US" sz="100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Raw denim typewriter Carles irony. Helvetica farers Blue Bottle, distery vero you probably haven’t heard of them disrupt. Pariatur meh vegan.</a:t>
              </a:r>
              <a:endParaRPr lang="en-US" sz="10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863763243"/>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219200" y="136148"/>
            <a:ext cx="2964273" cy="646331"/>
          </a:xfrm>
          <a:prstGeom prst="rect">
            <a:avLst/>
          </a:prstGeom>
          <a:noFill/>
        </p:spPr>
        <p:txBody>
          <a:bodyPr wrap="none" rtlCol="0">
            <a:spAutoFit/>
          </a:bodyPr>
          <a:lstStyle/>
          <a:p>
            <a:r>
              <a:rPr lang="zh-CN" altLang="en-US" sz="3600" b="1" dirty="0">
                <a:solidFill>
                  <a:schemeClr val="tx1">
                    <a:lumMod val="65000"/>
                    <a:lumOff val="35000"/>
                  </a:schemeClr>
                </a:solidFill>
                <a:latin typeface="GeosansLight" panose="02000603020000020003" pitchFamily="2" charset="0"/>
              </a:rPr>
              <a:t>点击输入标题</a:t>
            </a:r>
            <a:endParaRPr lang="en-US" altLang="zh-CN" sz="3600" b="1"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5668" y="1714500"/>
            <a:ext cx="4569606" cy="2628900"/>
          </a:xfrm>
          <a:prstGeom prst="rect">
            <a:avLst/>
          </a:prstGeom>
        </p:spPr>
      </p:pic>
      <p:sp>
        <p:nvSpPr>
          <p:cNvPr id="10" name="TextBox 9"/>
          <p:cNvSpPr txBox="1"/>
          <p:nvPr/>
        </p:nvSpPr>
        <p:spPr>
          <a:xfrm>
            <a:off x="6203664" y="4844474"/>
            <a:ext cx="4676280" cy="1169551"/>
          </a:xfrm>
          <a:prstGeom prst="rect">
            <a:avLst/>
          </a:prstGeom>
          <a:noFill/>
        </p:spPr>
        <p:txBody>
          <a:bodyPr wrap="none" rtlCol="0">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doloremque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laudantium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totam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rem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aperiam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eaque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ipsa</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quae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ab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illo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inventore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veritatis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et quasi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architecto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beatae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vitae dicta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sunt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explicabo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13" name="Oval 12"/>
          <p:cNvSpPr/>
          <p:nvPr/>
        </p:nvSpPr>
        <p:spPr>
          <a:xfrm>
            <a:off x="1255152" y="193683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4" name="Rectangle 13"/>
          <p:cNvSpPr/>
          <p:nvPr/>
        </p:nvSpPr>
        <p:spPr>
          <a:xfrm>
            <a:off x="2031439" y="1868646"/>
            <a:ext cx="3330918" cy="707886"/>
          </a:xfrm>
          <a:prstGeom prst="rect">
            <a:avLst/>
          </a:prstGeom>
        </p:spPr>
        <p:txBody>
          <a:bodyPr wrap="square">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5" name="Oval 14"/>
          <p:cNvSpPr/>
          <p:nvPr/>
        </p:nvSpPr>
        <p:spPr>
          <a:xfrm>
            <a:off x="1240864" y="3008557"/>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2017151" y="2940364"/>
            <a:ext cx="3345206" cy="707886"/>
          </a:xfrm>
          <a:prstGeom prst="rect">
            <a:avLst/>
          </a:prstGeom>
        </p:spPr>
        <p:txBody>
          <a:bodyPr wrap="square">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7" name="Oval 16"/>
          <p:cNvSpPr/>
          <p:nvPr/>
        </p:nvSpPr>
        <p:spPr>
          <a:xfrm>
            <a:off x="1240864" y="4148468"/>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8" name="Rectangle 17"/>
          <p:cNvSpPr/>
          <p:nvPr/>
        </p:nvSpPr>
        <p:spPr>
          <a:xfrm>
            <a:off x="2017151" y="4080275"/>
            <a:ext cx="3345206" cy="707886"/>
          </a:xfrm>
          <a:prstGeom prst="rect">
            <a:avLst/>
          </a:prstGeom>
        </p:spPr>
        <p:txBody>
          <a:bodyPr wrap="square">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9" name="Oval 18"/>
          <p:cNvSpPr/>
          <p:nvPr/>
        </p:nvSpPr>
        <p:spPr>
          <a:xfrm>
            <a:off x="1256182" y="5220186"/>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0" name="Rectangle 19"/>
          <p:cNvSpPr/>
          <p:nvPr/>
        </p:nvSpPr>
        <p:spPr>
          <a:xfrm>
            <a:off x="2032469" y="5151993"/>
            <a:ext cx="3345206" cy="707886"/>
          </a:xfrm>
          <a:prstGeom prst="rect">
            <a:avLst/>
          </a:prstGeom>
        </p:spPr>
        <p:txBody>
          <a:bodyPr wrap="square">
            <a:spAutoFit/>
          </a:bodyPr>
          <a:lstStyle/>
          <a:p>
            <a:r>
              <a:rPr lang="zh-CN" altLang="en-US" sz="1000" b="1" dirty="0">
                <a:solidFill>
                  <a:schemeClr val="tx1">
                    <a:lumMod val="65000"/>
                    <a:lumOff val="35000"/>
                  </a:schemeClr>
                </a:solidFill>
                <a:latin typeface="GeosansLight" panose="02000603020000020003" pitchFamily="2" charset="0"/>
              </a:rPr>
              <a:t>点击输入标题</a:t>
            </a:r>
            <a:endParaRPr lang="en-US" altLang="zh-CN" sz="1000" b="1" dirty="0">
              <a:solidFill>
                <a:schemeClr val="tx1">
                  <a:lumMod val="65000"/>
                  <a:lumOff val="35000"/>
                </a:schemeClr>
              </a:solidFill>
              <a:latin typeface="GeosansLight" panose="02000603020000020003" pitchFamily="2" charset="0"/>
            </a:endParaRPr>
          </a:p>
          <a:p>
            <a:endParaRPr lang="en-US" sz="1000" b="1" dirty="0">
              <a:solidFill>
                <a:schemeClr val="tx1">
                  <a:lumMod val="65000"/>
                  <a:lumOff val="35000"/>
                </a:schemeClr>
              </a:solidFill>
              <a:latin typeface="Open Sans" panose="020B0606030504020204" pitchFamily="34" charset="0"/>
              <a:ea typeface="Calibri" panose="020F0502020204030204" pitchFamily="34" charset="0"/>
            </a:endParaRPr>
          </a:p>
          <a:p>
            <a:r>
              <a:rPr lang="en-US" sz="1000" dirty="0">
                <a:solidFill>
                  <a:schemeClr val="tx1">
                    <a:lumMod val="65000"/>
                    <a:lumOff val="35000"/>
                  </a:schemeClr>
                </a:solidFill>
                <a:latin typeface="Open Sans" panose="020B0606030504020204" pitchFamily="34" charset="0"/>
                <a:ea typeface="Calibri" panose="020F0502020204030204" pitchFamily="34" charset="0"/>
              </a:rPr>
              <a:t>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fugats</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untras</a:t>
            </a:r>
            <a:r>
              <a:rPr lang="en-US" sz="1000" dirty="0">
                <a:solidFill>
                  <a:schemeClr val="tx1">
                    <a:lumMod val="65000"/>
                    <a:lumOff val="35000"/>
                  </a:schemeClr>
                </a:solidFill>
                <a:latin typeface="Open Sans" panose="020B0606030504020204" pitchFamily="34" charset="0"/>
                <a:ea typeface="Calibri" panose="020F0502020204030204" pitchFamily="34" charset="0"/>
              </a:rPr>
              <a:t>. Lid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est</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laborum</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dolo</a:t>
            </a:r>
            <a:r>
              <a:rPr lang="en-US" sz="1000" dirty="0">
                <a:solidFill>
                  <a:schemeClr val="tx1">
                    <a:lumMod val="65000"/>
                    <a:lumOff val="35000"/>
                  </a:schemeClr>
                </a:solidFill>
                <a:latin typeface="Open Sans" panose="020B0606030504020204" pitchFamily="34" charset="0"/>
                <a:ea typeface="Calibri" panose="020F0502020204030204" pitchFamily="34" charset="0"/>
              </a:rPr>
              <a:t> </a:t>
            </a:r>
            <a:r>
              <a:rPr lang="en-US" sz="1000" dirty="0" err="1">
                <a:solidFill>
                  <a:schemeClr val="tx1">
                    <a:lumMod val="65000"/>
                    <a:lumOff val="35000"/>
                  </a:schemeClr>
                </a:solidFill>
                <a:latin typeface="Open Sans" panose="020B0606030504020204" pitchFamily="34" charset="0"/>
                <a:ea typeface="Calibri" panose="020F0502020204030204" pitchFamily="34" charset="0"/>
              </a:rPr>
              <a:t>rumes</a:t>
            </a:r>
            <a:r>
              <a:rPr lang="en-US" sz="1000" dirty="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46724725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964273" cy="646331"/>
          </a:xfrm>
          <a:prstGeom prst="rect">
            <a:avLst/>
          </a:prstGeom>
          <a:noFill/>
        </p:spPr>
        <p:txBody>
          <a:bodyPr wrap="none" rtlCol="0">
            <a:spAutoFit/>
          </a:bodyPr>
          <a:lstStyle/>
          <a:p>
            <a:r>
              <a:rPr lang="zh-CN" altLang="en-US" sz="3600" b="1" dirty="0">
                <a:solidFill>
                  <a:schemeClr val="tx1">
                    <a:lumMod val="65000"/>
                    <a:lumOff val="35000"/>
                  </a:schemeClr>
                </a:solidFill>
                <a:latin typeface="GeosansLight" panose="02000603020000020003" pitchFamily="2" charset="0"/>
              </a:rPr>
              <a:t>点击输入标题</a:t>
            </a:r>
            <a:endParaRPr lang="en-US" altLang="zh-CN" sz="3600" b="1"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grpSp>
        <p:nvGrpSpPr>
          <p:cNvPr id="7" name="Group 6"/>
          <p:cNvGrpSpPr/>
          <p:nvPr/>
        </p:nvGrpSpPr>
        <p:grpSpPr>
          <a:xfrm>
            <a:off x="6196845" y="2081401"/>
            <a:ext cx="4676280" cy="2981579"/>
            <a:chOff x="1009650" y="1598274"/>
            <a:chExt cx="4676280" cy="2981579"/>
          </a:xfrm>
        </p:grpSpPr>
        <p:sp>
          <p:nvSpPr>
            <p:cNvPr id="9" name="TextBox 8"/>
            <p:cNvSpPr txBox="1"/>
            <p:nvPr/>
          </p:nvSpPr>
          <p:spPr>
            <a:xfrm>
              <a:off x="1009650" y="1598274"/>
              <a:ext cx="4676280" cy="1692771"/>
            </a:xfrm>
            <a:prstGeom prst="rect">
              <a:avLst/>
            </a:prstGeom>
            <a:noFill/>
          </p:spPr>
          <p:txBody>
            <a:bodyPr wrap="none" rtlCol="0">
              <a:spAutoFit/>
            </a:bodyPr>
            <a:lstStyle/>
            <a:p>
              <a:r>
                <a:rPr lang="zh-CN" altLang="en-US" sz="1400" b="1" dirty="0">
                  <a:solidFill>
                    <a:schemeClr val="tx1">
                      <a:lumMod val="65000"/>
                      <a:lumOff val="35000"/>
                    </a:schemeClr>
                  </a:solidFill>
                  <a:latin typeface="GeosansLight" panose="02000603020000020003" pitchFamily="2" charset="0"/>
                </a:rPr>
                <a:t>点击输入标题</a:t>
              </a:r>
              <a:endParaRPr lang="en-US" altLang="zh-CN" sz="1400" b="1" dirty="0">
                <a:solidFill>
                  <a:schemeClr val="tx1">
                    <a:lumMod val="65000"/>
                    <a:lumOff val="35000"/>
                  </a:schemeClr>
                </a:solidFill>
                <a:latin typeface="GeosansLight" panose="02000603020000020003" pitchFamily="2" charset="0"/>
              </a:endParaRPr>
            </a:p>
            <a:p>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doloremque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laudantium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totam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rem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aperiam</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eaque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ipsa</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quae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ab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illo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inventore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veritatis</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et quasi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architecto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beatae</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vitae dicta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sunt</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explicabo</a:t>
              </a:r>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a:p>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Ulaanbaatar, MNG</a:t>
              </a:r>
            </a:p>
            <a:p>
              <a:r>
                <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Peace Avenue </a:t>
              </a:r>
            </a:p>
          </p:txBody>
        </p:sp>
        <p:sp>
          <p:nvSpPr>
            <p:cNvPr id="15" name="Rectangle 14"/>
            <p:cNvSpPr/>
            <p:nvPr/>
          </p:nvSpPr>
          <p:spPr>
            <a:xfrm>
              <a:off x="1035549" y="4210521"/>
              <a:ext cx="184731" cy="369332"/>
            </a:xfrm>
            <a:prstGeom prst="rect">
              <a:avLst/>
            </a:prstGeom>
          </p:spPr>
          <p:txBody>
            <a:bodyPr wrap="none">
              <a:spAutoFit/>
            </a:bodyPr>
            <a:lstStyle/>
            <a:p>
              <a:endParaRPr lang="en-US" dirty="0">
                <a:solidFill>
                  <a:schemeClr val="tx1">
                    <a:lumMod val="75000"/>
                    <a:lumOff val="25000"/>
                  </a:schemeClr>
                </a:solidFill>
              </a:endParaRPr>
            </a:p>
          </p:txBody>
        </p:sp>
      </p:grpSp>
      <p:sp>
        <p:nvSpPr>
          <p:cNvPr id="3" name="Rectangle 2"/>
          <p:cNvSpPr/>
          <p:nvPr/>
        </p:nvSpPr>
        <p:spPr>
          <a:xfrm>
            <a:off x="0" y="1600200"/>
            <a:ext cx="5858540" cy="426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 Place Holder</a:t>
            </a:r>
          </a:p>
        </p:txBody>
      </p:sp>
    </p:spTree>
    <p:extLst>
      <p:ext uri="{BB962C8B-B14F-4D97-AF65-F5344CB8AC3E}">
        <p14:creationId xmlns:p14="http://schemas.microsoft.com/office/powerpoint/2010/main" val="35192637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57009" y="2690336"/>
            <a:ext cx="3877985" cy="1200329"/>
          </a:xfrm>
          <a:prstGeom prst="rect">
            <a:avLst/>
          </a:prstGeom>
          <a:noFill/>
        </p:spPr>
        <p:txBody>
          <a:bodyPr wrap="none" rtlCol="0">
            <a:spAutoFit/>
          </a:bodyPr>
          <a:lstStyle/>
          <a:p>
            <a:pPr algn="ctr"/>
            <a:r>
              <a:rPr lang="zh-CN" altLang="en-US" sz="7200">
                <a:solidFill>
                  <a:schemeClr val="tx1">
                    <a:lumMod val="75000"/>
                    <a:lumOff val="25000"/>
                  </a:schemeClr>
                </a:solidFill>
                <a:latin typeface="GeosansLight" panose="02000603020000020003" pitchFamily="2" charset="0"/>
              </a:rPr>
              <a:t>谢谢观赏</a:t>
            </a:r>
            <a:endParaRPr lang="en-US" sz="7200" dirty="0">
              <a:solidFill>
                <a:schemeClr val="tx1">
                  <a:lumMod val="75000"/>
                  <a:lumOff val="25000"/>
                </a:schemeClr>
              </a:solidFill>
              <a:latin typeface="GeosansLight" panose="02000603020000020003" pitchFamily="2" charset="0"/>
            </a:endParaRPr>
          </a:p>
        </p:txBody>
      </p:sp>
      <p:sp>
        <p:nvSpPr>
          <p:cNvPr id="10" name="TextBox 9"/>
          <p:cNvSpPr txBox="1"/>
          <p:nvPr/>
        </p:nvSpPr>
        <p:spPr>
          <a:xfrm>
            <a:off x="4527878" y="3890665"/>
            <a:ext cx="3136243" cy="276999"/>
          </a:xfrm>
          <a:prstGeom prst="rect">
            <a:avLst/>
          </a:prstGeom>
          <a:noFill/>
        </p:spPr>
        <p:txBody>
          <a:bodyPr wrap="none" rtlCol="0">
            <a:spAutoFit/>
          </a:bodyPr>
          <a:lstStyle/>
          <a:p>
            <a:r>
              <a:rPr lang="en-US"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BUSINESS | MARKETING | INFORMATION</a:t>
            </a:r>
          </a:p>
        </p:txBody>
      </p:sp>
    </p:spTree>
    <p:extLst>
      <p:ext uri="{BB962C8B-B14F-4D97-AF65-F5344CB8AC3E}">
        <p14:creationId xmlns:p14="http://schemas.microsoft.com/office/powerpoint/2010/main" val="27504645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点击输入标题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3" name="Rectangle 2"/>
          <p:cNvSpPr/>
          <p:nvPr/>
        </p:nvSpPr>
        <p:spPr>
          <a:xfrm>
            <a:off x="0" y="1600200"/>
            <a:ext cx="12192000" cy="2745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22" name="Rectangle 21"/>
          <p:cNvSpPr/>
          <p:nvPr/>
        </p:nvSpPr>
        <p:spPr>
          <a:xfrm>
            <a:off x="0" y="1568081"/>
            <a:ext cx="12192000" cy="274576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457246" y="2403697"/>
            <a:ext cx="1261884" cy="1138774"/>
            <a:chOff x="1410811" y="2387994"/>
            <a:chExt cx="1261884" cy="1138774"/>
          </a:xfrm>
        </p:grpSpPr>
        <p:sp>
          <p:nvSpPr>
            <p:cNvPr id="7" name="Rectangle 6"/>
            <p:cNvSpPr/>
            <p:nvPr/>
          </p:nvSpPr>
          <p:spPr>
            <a:xfrm>
              <a:off x="1641643" y="2387994"/>
              <a:ext cx="184731" cy="830997"/>
            </a:xfrm>
            <a:prstGeom prst="rect">
              <a:avLst/>
            </a:prstGeom>
          </p:spPr>
          <p:txBody>
            <a:bodyPr wrap="none">
              <a:spAutoFit/>
            </a:bodyPr>
            <a:lstStyle/>
            <a:p>
              <a:endParaRPr lang="en-US" sz="4800" dirty="0">
                <a:solidFill>
                  <a:schemeClr val="bg1">
                    <a:lumMod val="95000"/>
                  </a:schemeClr>
                </a:solidFill>
              </a:endParaRPr>
            </a:p>
          </p:txBody>
        </p:sp>
        <p:sp>
          <p:nvSpPr>
            <p:cNvPr id="10" name="TextBox 9"/>
            <p:cNvSpPr txBox="1"/>
            <p:nvPr/>
          </p:nvSpPr>
          <p:spPr>
            <a:xfrm>
              <a:off x="1410811" y="3218991"/>
              <a:ext cx="1261884" cy="307777"/>
            </a:xfrm>
            <a:prstGeom prst="rect">
              <a:avLst/>
            </a:prstGeom>
            <a:noFill/>
          </p:spPr>
          <p:txBody>
            <a:bodyPr wrap="none" rtlCol="0">
              <a:spAutoFit/>
            </a:bodyPr>
            <a:lstStyle/>
            <a:p>
              <a:pPr algn="ctr"/>
              <a:r>
                <a:rPr lang="zh-CN" altLang="en-US" sz="14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5" name="TextBox 14"/>
          <p:cNvSpPr txBox="1"/>
          <p:nvPr/>
        </p:nvSpPr>
        <p:spPr>
          <a:xfrm>
            <a:off x="9213022" y="3234694"/>
            <a:ext cx="1261885" cy="307777"/>
          </a:xfrm>
          <a:prstGeom prst="rect">
            <a:avLst/>
          </a:prstGeom>
          <a:noFill/>
        </p:spPr>
        <p:txBody>
          <a:bodyPr wrap="none" rtlCol="0">
            <a:spAutoFit/>
          </a:bodyPr>
          <a:lstStyle/>
          <a:p>
            <a:pPr algn="ctr"/>
            <a:r>
              <a:rPr lang="zh-CN" altLang="en-US" sz="14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4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p:nvSpPr>
        <p:spPr>
          <a:xfrm>
            <a:off x="6858597" y="2403697"/>
            <a:ext cx="800219" cy="830997"/>
          </a:xfrm>
          <a:prstGeom prst="rect">
            <a:avLst/>
          </a:prstGeom>
        </p:spPr>
        <p:txBody>
          <a:bodyPr wrap="none">
            <a:spAutoFit/>
          </a:bodyPr>
          <a:lstStyle/>
          <a:p>
            <a:r>
              <a:rPr lang="en-US" sz="4800">
                <a:solidFill>
                  <a:schemeClr val="bg1">
                    <a:lumMod val="95000"/>
                  </a:schemeClr>
                </a:solidFill>
                <a:latin typeface="Simple-Line-Icons" panose="02000503000000000000" pitchFamily="2" charset="2"/>
              </a:rPr>
              <a:t></a:t>
            </a:r>
            <a:endParaRPr lang="en-US" sz="4800">
              <a:solidFill>
                <a:schemeClr val="bg1">
                  <a:lumMod val="95000"/>
                </a:schemeClr>
              </a:solidFill>
            </a:endParaRPr>
          </a:p>
        </p:txBody>
      </p:sp>
      <p:sp>
        <p:nvSpPr>
          <p:cNvPr id="18" name="TextBox 17"/>
          <p:cNvSpPr txBox="1"/>
          <p:nvPr/>
        </p:nvSpPr>
        <p:spPr>
          <a:xfrm>
            <a:off x="6627767" y="3234694"/>
            <a:ext cx="1261884" cy="307777"/>
          </a:xfrm>
          <a:prstGeom prst="rect">
            <a:avLst/>
          </a:prstGeom>
          <a:noFill/>
        </p:spPr>
        <p:txBody>
          <a:bodyPr wrap="none" rtlCol="0">
            <a:spAutoFit/>
          </a:bodyPr>
          <a:lstStyle/>
          <a:p>
            <a:pPr algn="ctr"/>
            <a:r>
              <a:rPr lang="zh-CN" altLang="en-US" sz="14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19"/>
          <p:cNvSpPr/>
          <p:nvPr/>
        </p:nvSpPr>
        <p:spPr>
          <a:xfrm>
            <a:off x="4273338" y="2403697"/>
            <a:ext cx="184731" cy="830997"/>
          </a:xfrm>
          <a:prstGeom prst="rect">
            <a:avLst/>
          </a:prstGeom>
        </p:spPr>
        <p:txBody>
          <a:bodyPr wrap="none">
            <a:spAutoFit/>
          </a:bodyPr>
          <a:lstStyle/>
          <a:p>
            <a:endParaRPr lang="en-US" sz="4800" dirty="0">
              <a:solidFill>
                <a:schemeClr val="bg1">
                  <a:lumMod val="95000"/>
                </a:schemeClr>
              </a:solidFill>
            </a:endParaRPr>
          </a:p>
        </p:txBody>
      </p:sp>
      <p:sp>
        <p:nvSpPr>
          <p:cNvPr id="21" name="TextBox 20"/>
          <p:cNvSpPr txBox="1"/>
          <p:nvPr/>
        </p:nvSpPr>
        <p:spPr>
          <a:xfrm>
            <a:off x="4042508" y="3234694"/>
            <a:ext cx="1261884" cy="307777"/>
          </a:xfrm>
          <a:prstGeom prst="rect">
            <a:avLst/>
          </a:prstGeom>
          <a:noFill/>
        </p:spPr>
        <p:txBody>
          <a:bodyPr wrap="none" rtlCol="0">
            <a:spAutoFit/>
          </a:bodyPr>
          <a:lstStyle/>
          <a:p>
            <a:pPr algn="ctr"/>
            <a:r>
              <a:rPr lang="zh-CN" altLang="en-US" sz="14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p:cNvSpPr/>
          <p:nvPr/>
        </p:nvSpPr>
        <p:spPr>
          <a:xfrm>
            <a:off x="1070535" y="4659749"/>
            <a:ext cx="2035303" cy="1169551"/>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 gravida pellentesque urna varius vitae. Sed dui lorem, adipiscing in adipiscing et, interdum nec metus. </a:t>
            </a:r>
          </a:p>
        </p:txBody>
      </p:sp>
      <p:sp>
        <p:nvSpPr>
          <p:cNvPr id="25" name="Rectangle 24"/>
          <p:cNvSpPr/>
          <p:nvPr/>
        </p:nvSpPr>
        <p:spPr>
          <a:xfrm>
            <a:off x="3655795" y="4659748"/>
            <a:ext cx="2035303" cy="1169551"/>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 gravida pellentesque urna varius vitae. Sed dui lorem, adipiscing in adipiscing et, interdum nec metus. </a:t>
            </a:r>
          </a:p>
        </p:txBody>
      </p:sp>
      <p:sp>
        <p:nvSpPr>
          <p:cNvPr id="26" name="Rectangle 25"/>
          <p:cNvSpPr/>
          <p:nvPr/>
        </p:nvSpPr>
        <p:spPr>
          <a:xfrm>
            <a:off x="6241055" y="4655029"/>
            <a:ext cx="2035303" cy="1169551"/>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 gravida pellentesque urna varius vitae. Sed dui lorem, adipiscing in adipiscing et, interdum nec metus. </a:t>
            </a:r>
          </a:p>
        </p:txBody>
      </p:sp>
      <p:sp>
        <p:nvSpPr>
          <p:cNvPr id="27" name="Rectangle 26"/>
          <p:cNvSpPr/>
          <p:nvPr/>
        </p:nvSpPr>
        <p:spPr>
          <a:xfrm>
            <a:off x="8826312" y="4655029"/>
            <a:ext cx="2035303" cy="1169551"/>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 gravida pellentesque urna varius vitae. Sed dui lorem, adipiscing in adipiscing et, interdum nec metus. </a:t>
            </a:r>
          </a:p>
        </p:txBody>
      </p:sp>
    </p:spTree>
    <p:extLst>
      <p:ext uri="{BB962C8B-B14F-4D97-AF65-F5344CB8AC3E}">
        <p14:creationId xmlns:p14="http://schemas.microsoft.com/office/powerpoint/2010/main" val="64055004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0"/>
            <a:ext cx="9753600" cy="3429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rPr>
              <a:t>点击输入标题</a:t>
            </a:r>
            <a:endParaRPr lang="en-US" dirty="0">
              <a:solidFill>
                <a:schemeClr val="tx1">
                  <a:lumMod val="85000"/>
                  <a:lumOff val="15000"/>
                </a:schemeClr>
              </a:solidFill>
            </a:endParaRPr>
          </a:p>
        </p:txBody>
      </p:sp>
      <p:sp>
        <p:nvSpPr>
          <p:cNvPr id="7" name="TextBox 6"/>
          <p:cNvSpPr txBox="1"/>
          <p:nvPr/>
        </p:nvSpPr>
        <p:spPr>
          <a:xfrm>
            <a:off x="5364870" y="3708971"/>
            <a:ext cx="1569660" cy="369332"/>
          </a:xfrm>
          <a:prstGeom prst="rect">
            <a:avLst/>
          </a:prstGeom>
          <a:noFill/>
        </p:spPr>
        <p:txBody>
          <a:bodyPr wrap="none" rtlCol="0">
            <a:spAutoFit/>
          </a:bodyPr>
          <a:lstStyle/>
          <a:p>
            <a:r>
              <a:rPr lang="zh-CN" altLang="en-US"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5251057" y="4078303"/>
            <a:ext cx="1689886" cy="307777"/>
          </a:xfrm>
          <a:prstGeom prst="rect">
            <a:avLst/>
          </a:prstGeom>
          <a:noFill/>
        </p:spPr>
        <p:txBody>
          <a:bodyPr wrap="none" rtlCol="0">
            <a:spAutoFit/>
          </a:bodyPr>
          <a:lstStyle/>
          <a:p>
            <a:r>
              <a:rPr lang="en-US"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BUSINESS REVIEW</a:t>
            </a:r>
          </a:p>
        </p:txBody>
      </p:sp>
      <p:sp>
        <p:nvSpPr>
          <p:cNvPr id="11" name="TextBox 10"/>
          <p:cNvSpPr txBox="1"/>
          <p:nvPr/>
        </p:nvSpPr>
        <p:spPr>
          <a:xfrm>
            <a:off x="1219200" y="4727606"/>
            <a:ext cx="9753600" cy="861774"/>
          </a:xfrm>
          <a:prstGeom prst="rect">
            <a:avLst/>
          </a:prstGeom>
          <a:noFill/>
        </p:spPr>
        <p:txBody>
          <a:bodyPr wrap="square" rtlCol="0">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Etharums ser quidem rerum facilis dolores nemis omnis fugats vitaes nemo minima rerums unsers sadips amets.. </a:t>
            </a:r>
          </a:p>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p>
        </p:txBody>
      </p:sp>
      <p:sp>
        <p:nvSpPr>
          <p:cNvPr id="10" name="Rectangle 9"/>
          <p:cNvSpPr/>
          <p:nvPr/>
        </p:nvSpPr>
        <p:spPr>
          <a:xfrm>
            <a:off x="5372886" y="5807795"/>
            <a:ext cx="1454244" cy="246221"/>
          </a:xfrm>
          <a:prstGeom prst="rect">
            <a:avLst/>
          </a:prstGeom>
          <a:ln>
            <a:solidFill>
              <a:schemeClr val="bg1">
                <a:lumMod val="50000"/>
              </a:schemeClr>
            </a:solidFill>
          </a:ln>
        </p:spPr>
        <p:txBody>
          <a:bodyPr wrap="none">
            <a:spAutoFit/>
          </a:bodyPr>
          <a:lstStyle/>
          <a:p>
            <a:pPr algn="ct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SINGLE TEXT LAYOUT</a:t>
            </a:r>
          </a:p>
        </p:txBody>
      </p:sp>
    </p:spTree>
    <p:extLst>
      <p:ext uri="{BB962C8B-B14F-4D97-AF65-F5344CB8AC3E}">
        <p14:creationId xmlns:p14="http://schemas.microsoft.com/office/powerpoint/2010/main" val="17516548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点击输入标题</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grpSp>
        <p:nvGrpSpPr>
          <p:cNvPr id="36" name="Group 35"/>
          <p:cNvGrpSpPr/>
          <p:nvPr/>
        </p:nvGrpSpPr>
        <p:grpSpPr>
          <a:xfrm>
            <a:off x="1166262" y="2055015"/>
            <a:ext cx="9823589" cy="2747971"/>
            <a:chOff x="1166262" y="2545534"/>
            <a:chExt cx="9823589" cy="2747971"/>
          </a:xfrm>
        </p:grpSpPr>
        <p:grpSp>
          <p:nvGrpSpPr>
            <p:cNvPr id="32" name="Group 31"/>
            <p:cNvGrpSpPr/>
            <p:nvPr/>
          </p:nvGrpSpPr>
          <p:grpSpPr>
            <a:xfrm>
              <a:off x="1166262" y="2560391"/>
              <a:ext cx="1737296" cy="2718256"/>
              <a:chOff x="1166262" y="2545534"/>
              <a:chExt cx="1737296" cy="2718256"/>
            </a:xfrm>
          </p:grpSpPr>
          <p:sp>
            <p:nvSpPr>
              <p:cNvPr id="3" name="Arc 2"/>
              <p:cNvSpPr/>
              <p:nvPr/>
            </p:nvSpPr>
            <p:spPr>
              <a:xfrm flipV="1">
                <a:off x="1188619"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1707738" y="4004689"/>
                <a:ext cx="654346" cy="307777"/>
              </a:xfrm>
              <a:prstGeom prst="rect">
                <a:avLst/>
              </a:prstGeom>
              <a:noFill/>
            </p:spPr>
            <p:txBody>
              <a:bodyPr wrap="none" rtlCol="0">
                <a:spAutoFit/>
              </a:bodyPr>
              <a:lstStyle/>
              <a:p>
                <a:pPr algn="ctr"/>
                <a:r>
                  <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135%</a:t>
                </a:r>
              </a:p>
            </p:txBody>
          </p:sp>
          <p:sp>
            <p:nvSpPr>
              <p:cNvPr id="7" name="Rectangle 6"/>
              <p:cNvSpPr/>
              <p:nvPr/>
            </p:nvSpPr>
            <p:spPr>
              <a:xfrm>
                <a:off x="1744607" y="3069986"/>
                <a:ext cx="580608"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p>
            </p:txBody>
          </p:sp>
          <p:sp>
            <p:nvSpPr>
              <p:cNvPr id="10" name="TextBox 9"/>
              <p:cNvSpPr txBox="1"/>
              <p:nvPr/>
            </p:nvSpPr>
            <p:spPr>
              <a:xfrm>
                <a:off x="1557857" y="4529142"/>
                <a:ext cx="954107" cy="246221"/>
              </a:xfrm>
              <a:prstGeom prst="rect">
                <a:avLst/>
              </a:prstGeom>
              <a:noFill/>
            </p:spPr>
            <p:txBody>
              <a:bodyPr wrap="none" rtlCol="0">
                <a:spAutoFit/>
              </a:bodyPr>
              <a:lstStyle/>
              <a:p>
                <a:pPr algn="ctr"/>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1166262" y="4863680"/>
                <a:ext cx="1737296" cy="400110"/>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Calibri" panose="020F0502020204030204" pitchFamily="34" charset="0"/>
                  </a:rPr>
                  <a:t>Lid est laborum dolo rumes fugats untras. </a:t>
                </a:r>
                <a:endParaRPr lang="en-US" sz="1000">
                  <a:solidFill>
                    <a:schemeClr val="tx1">
                      <a:lumMod val="65000"/>
                      <a:lumOff val="35000"/>
                    </a:schemeClr>
                  </a:solidFill>
                </a:endParaRPr>
              </a:p>
            </p:txBody>
          </p:sp>
        </p:grpSp>
        <p:grpSp>
          <p:nvGrpSpPr>
            <p:cNvPr id="33" name="Group 32"/>
            <p:cNvGrpSpPr/>
            <p:nvPr/>
          </p:nvGrpSpPr>
          <p:grpSpPr>
            <a:xfrm>
              <a:off x="3865229" y="2560391"/>
              <a:ext cx="1737296" cy="2718256"/>
              <a:chOff x="3865229" y="2545534"/>
              <a:chExt cx="1737296" cy="2718256"/>
            </a:xfrm>
          </p:grpSpPr>
          <p:sp>
            <p:nvSpPr>
              <p:cNvPr id="21" name="Arc 20"/>
              <p:cNvSpPr/>
              <p:nvPr/>
            </p:nvSpPr>
            <p:spPr>
              <a:xfrm flipV="1">
                <a:off x="3887586"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4406705" y="4004689"/>
                <a:ext cx="654346" cy="307777"/>
              </a:xfrm>
              <a:prstGeom prst="rect">
                <a:avLst/>
              </a:prstGeom>
              <a:noFill/>
            </p:spPr>
            <p:txBody>
              <a:bodyPr wrap="none" rtlCol="0">
                <a:spAutoFit/>
              </a:bodyPr>
              <a:lstStyle/>
              <a:p>
                <a:pPr algn="ctr"/>
                <a:r>
                  <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174%</a:t>
                </a:r>
              </a:p>
            </p:txBody>
          </p:sp>
          <p:sp>
            <p:nvSpPr>
              <p:cNvPr id="23" name="Rectangle 22"/>
              <p:cNvSpPr/>
              <p:nvPr/>
            </p:nvSpPr>
            <p:spPr>
              <a:xfrm>
                <a:off x="4443574" y="3069986"/>
                <a:ext cx="612668"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solidFill>
                    <a:schemeClr val="tx1">
                      <a:lumMod val="75000"/>
                      <a:lumOff val="25000"/>
                    </a:schemeClr>
                  </a:solidFill>
                </a:endParaRPr>
              </a:p>
            </p:txBody>
          </p:sp>
          <p:sp>
            <p:nvSpPr>
              <p:cNvPr id="25" name="TextBox 24"/>
              <p:cNvSpPr txBox="1"/>
              <p:nvPr/>
            </p:nvSpPr>
            <p:spPr>
              <a:xfrm>
                <a:off x="4256824" y="4529142"/>
                <a:ext cx="954107" cy="246221"/>
              </a:xfrm>
              <a:prstGeom prst="rect">
                <a:avLst/>
              </a:prstGeom>
              <a:noFill/>
            </p:spPr>
            <p:txBody>
              <a:bodyPr wrap="none" rtlCol="0">
                <a:spAutoFit/>
              </a:bodyPr>
              <a:lstStyle/>
              <a:p>
                <a:pPr algn="ctr"/>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3865229" y="4863680"/>
                <a:ext cx="1737296" cy="400110"/>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Calibri" panose="020F0502020204030204" pitchFamily="34" charset="0"/>
                  </a:rPr>
                  <a:t>Lid est laborum dolo rumes fugats untras. </a:t>
                </a:r>
                <a:endParaRPr lang="en-US" sz="1000">
                  <a:solidFill>
                    <a:schemeClr val="tx1">
                      <a:lumMod val="65000"/>
                      <a:lumOff val="35000"/>
                    </a:schemeClr>
                  </a:solidFill>
                </a:endParaRPr>
              </a:p>
            </p:txBody>
          </p:sp>
        </p:grpSp>
        <p:grpSp>
          <p:nvGrpSpPr>
            <p:cNvPr id="34" name="Group 33"/>
            <p:cNvGrpSpPr/>
            <p:nvPr/>
          </p:nvGrpSpPr>
          <p:grpSpPr>
            <a:xfrm>
              <a:off x="6558892" y="2560391"/>
              <a:ext cx="1737296" cy="2718256"/>
              <a:chOff x="6558892" y="2545534"/>
              <a:chExt cx="1737296" cy="2718256"/>
            </a:xfrm>
          </p:grpSpPr>
          <p:sp>
            <p:nvSpPr>
              <p:cNvPr id="17" name="Arc 16"/>
              <p:cNvSpPr/>
              <p:nvPr/>
            </p:nvSpPr>
            <p:spPr>
              <a:xfrm flipV="1">
                <a:off x="6581249"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00368" y="4004689"/>
                <a:ext cx="654346" cy="307777"/>
              </a:xfrm>
              <a:prstGeom prst="rect">
                <a:avLst/>
              </a:prstGeom>
              <a:noFill/>
            </p:spPr>
            <p:txBody>
              <a:bodyPr wrap="none" rtlCol="0">
                <a:spAutoFit/>
              </a:bodyPr>
              <a:lstStyle/>
              <a:p>
                <a:pPr algn="ctr"/>
                <a:r>
                  <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105%</a:t>
                </a:r>
              </a:p>
            </p:txBody>
          </p:sp>
          <p:sp>
            <p:nvSpPr>
              <p:cNvPr id="19" name="Rectangle 18"/>
              <p:cNvSpPr/>
              <p:nvPr/>
            </p:nvSpPr>
            <p:spPr>
              <a:xfrm>
                <a:off x="7137237" y="3069986"/>
                <a:ext cx="646331"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solidFill>
                    <a:schemeClr val="tx1">
                      <a:lumMod val="75000"/>
                      <a:lumOff val="25000"/>
                    </a:schemeClr>
                  </a:solidFill>
                </a:endParaRPr>
              </a:p>
            </p:txBody>
          </p:sp>
          <p:sp>
            <p:nvSpPr>
              <p:cNvPr id="26" name="TextBox 25"/>
              <p:cNvSpPr txBox="1"/>
              <p:nvPr/>
            </p:nvSpPr>
            <p:spPr>
              <a:xfrm>
                <a:off x="6950487" y="4529142"/>
                <a:ext cx="954107" cy="246221"/>
              </a:xfrm>
              <a:prstGeom prst="rect">
                <a:avLst/>
              </a:prstGeom>
              <a:noFill/>
            </p:spPr>
            <p:txBody>
              <a:bodyPr wrap="none" rtlCol="0">
                <a:spAutoFit/>
              </a:bodyPr>
              <a:lstStyle/>
              <a:p>
                <a:pPr algn="ctr"/>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29"/>
              <p:cNvSpPr/>
              <p:nvPr/>
            </p:nvSpPr>
            <p:spPr>
              <a:xfrm>
                <a:off x="6558892" y="4863680"/>
                <a:ext cx="1737296" cy="400110"/>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Calibri" panose="020F0502020204030204" pitchFamily="34" charset="0"/>
                  </a:rPr>
                  <a:t>Lid est laborum dolo rumes fugats untras. </a:t>
                </a:r>
                <a:endParaRPr lang="en-US" sz="1000">
                  <a:solidFill>
                    <a:schemeClr val="tx1">
                      <a:lumMod val="65000"/>
                      <a:lumOff val="35000"/>
                    </a:schemeClr>
                  </a:solidFill>
                </a:endParaRPr>
              </a:p>
            </p:txBody>
          </p:sp>
        </p:grpSp>
        <p:grpSp>
          <p:nvGrpSpPr>
            <p:cNvPr id="35" name="Group 34"/>
            <p:cNvGrpSpPr/>
            <p:nvPr/>
          </p:nvGrpSpPr>
          <p:grpSpPr>
            <a:xfrm>
              <a:off x="9252555" y="2545534"/>
              <a:ext cx="1737296" cy="2747971"/>
              <a:chOff x="9252555" y="2545534"/>
              <a:chExt cx="1737296" cy="2747971"/>
            </a:xfrm>
          </p:grpSpPr>
          <p:sp>
            <p:nvSpPr>
              <p:cNvPr id="13" name="Arc 12"/>
              <p:cNvSpPr/>
              <p:nvPr/>
            </p:nvSpPr>
            <p:spPr>
              <a:xfrm flipV="1">
                <a:off x="9277564"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9796683" y="4004689"/>
                <a:ext cx="654346" cy="307777"/>
              </a:xfrm>
              <a:prstGeom prst="rect">
                <a:avLst/>
              </a:prstGeom>
              <a:noFill/>
            </p:spPr>
            <p:txBody>
              <a:bodyPr wrap="none" rtlCol="0">
                <a:spAutoFit/>
              </a:bodyPr>
              <a:lstStyle/>
              <a:p>
                <a:pPr algn="ctr"/>
                <a:r>
                  <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188%</a:t>
                </a:r>
              </a:p>
            </p:txBody>
          </p:sp>
          <p:sp>
            <p:nvSpPr>
              <p:cNvPr id="15" name="Rectangle 14"/>
              <p:cNvSpPr/>
              <p:nvPr/>
            </p:nvSpPr>
            <p:spPr>
              <a:xfrm>
                <a:off x="9833552" y="3069986"/>
                <a:ext cx="646331"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solidFill>
                    <a:schemeClr val="tx1">
                      <a:lumMod val="75000"/>
                      <a:lumOff val="25000"/>
                    </a:schemeClr>
                  </a:solidFill>
                </a:endParaRPr>
              </a:p>
            </p:txBody>
          </p:sp>
          <p:sp>
            <p:nvSpPr>
              <p:cNvPr id="27" name="TextBox 26"/>
              <p:cNvSpPr txBox="1"/>
              <p:nvPr/>
            </p:nvSpPr>
            <p:spPr>
              <a:xfrm>
                <a:off x="9646803" y="4529141"/>
                <a:ext cx="954107" cy="246221"/>
              </a:xfrm>
              <a:prstGeom prst="rect">
                <a:avLst/>
              </a:prstGeom>
              <a:noFill/>
            </p:spPr>
            <p:txBody>
              <a:bodyPr wrap="none" rtlCol="0">
                <a:spAutoFit/>
              </a:bodyPr>
              <a:lstStyle/>
              <a:p>
                <a:pPr algn="ctr"/>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9252555" y="4893395"/>
                <a:ext cx="1737296" cy="400110"/>
              </a:xfrm>
              <a:prstGeom prst="rect">
                <a:avLst/>
              </a:prstGeom>
            </p:spPr>
            <p:txBody>
              <a:bodyPr wrap="square">
                <a:spAutoFit/>
              </a:bodyPr>
              <a:lstStyle/>
              <a:p>
                <a:pPr algn="ctr"/>
                <a:r>
                  <a:rPr lang="en-US" sz="1000">
                    <a:solidFill>
                      <a:schemeClr val="tx1">
                        <a:lumMod val="65000"/>
                        <a:lumOff val="35000"/>
                      </a:schemeClr>
                    </a:solidFill>
                    <a:latin typeface="Open Sans" panose="020B0606030504020204" pitchFamily="34" charset="0"/>
                    <a:ea typeface="Calibri" panose="020F0502020204030204" pitchFamily="34" charset="0"/>
                  </a:rPr>
                  <a:t>Lid est laborum dolo rumes fugats untras. </a:t>
                </a:r>
                <a:endParaRPr lang="en-US" sz="1000">
                  <a:solidFill>
                    <a:schemeClr val="tx1">
                      <a:lumMod val="65000"/>
                      <a:lumOff val="35000"/>
                    </a:schemeClr>
                  </a:solidFill>
                </a:endParaRPr>
              </a:p>
            </p:txBody>
          </p:sp>
        </p:grpSp>
      </p:grpSp>
    </p:spTree>
    <p:extLst>
      <p:ext uri="{BB962C8B-B14F-4D97-AF65-F5344CB8AC3E}">
        <p14:creationId xmlns:p14="http://schemas.microsoft.com/office/powerpoint/2010/main" val="879175394"/>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点击输入标题</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3" name="Rectangle 2"/>
          <p:cNvSpPr/>
          <p:nvPr/>
        </p:nvSpPr>
        <p:spPr>
          <a:xfrm>
            <a:off x="1219200" y="1836503"/>
            <a:ext cx="4876800" cy="36498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Image</a:t>
            </a:r>
          </a:p>
        </p:txBody>
      </p:sp>
      <p:sp>
        <p:nvSpPr>
          <p:cNvPr id="9" name="TextBox 8"/>
          <p:cNvSpPr txBox="1"/>
          <p:nvPr/>
        </p:nvSpPr>
        <p:spPr>
          <a:xfrm>
            <a:off x="6596225" y="1836503"/>
            <a:ext cx="4376576" cy="1754326"/>
          </a:xfrm>
          <a:prstGeom prst="rect">
            <a:avLst/>
          </a:prstGeom>
          <a:noFill/>
        </p:spPr>
        <p:txBody>
          <a:bodyPr wrap="square" rtlCol="0">
            <a:spAutoFit/>
          </a:bodyPr>
          <a:lstStyle/>
          <a:p>
            <a:pPr algn="just"/>
            <a:r>
              <a:rPr lang="zh-CN" alt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点击输入标题</a:t>
            </a:r>
            <a:endParaRPr lang="en-US" altLang="zh-CN"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This is how we have creative</a:t>
            </a: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laborum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rumes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untras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Etharums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quidem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facilis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nemo minima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rerums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unsers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sadips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amets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a:p>
            <a:pPr algn="just"/>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perspiciatis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iste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natus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error sit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doloremque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laudantium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totam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rem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aperiam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eaque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quae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ab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illo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inventore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veritatis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et quasi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architecto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beatae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vitae dicta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sunt</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explicabo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5" name="Rectangle 4"/>
          <p:cNvSpPr/>
          <p:nvPr/>
        </p:nvSpPr>
        <p:spPr>
          <a:xfrm>
            <a:off x="7840341" y="4014894"/>
            <a:ext cx="41549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7" name="Rectangle 6"/>
          <p:cNvSpPr/>
          <p:nvPr/>
        </p:nvSpPr>
        <p:spPr>
          <a:xfrm>
            <a:off x="8252183" y="4076449"/>
            <a:ext cx="2720617" cy="246221"/>
          </a:xfrm>
          <a:prstGeom prst="rect">
            <a:avLst/>
          </a:prstGeom>
        </p:spPr>
        <p:txBody>
          <a:bodyPr wrap="non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a:t>
            </a:r>
            <a:endParaRPr lang="en-US" sz="1000"/>
          </a:p>
        </p:txBody>
      </p:sp>
      <p:sp>
        <p:nvSpPr>
          <p:cNvPr id="13" name="Rectangle 12"/>
          <p:cNvSpPr/>
          <p:nvPr/>
        </p:nvSpPr>
        <p:spPr>
          <a:xfrm>
            <a:off x="7840341" y="4531291"/>
            <a:ext cx="43152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14" name="Rectangle 13"/>
          <p:cNvSpPr/>
          <p:nvPr/>
        </p:nvSpPr>
        <p:spPr>
          <a:xfrm>
            <a:off x="8252183" y="4592846"/>
            <a:ext cx="2720617" cy="246221"/>
          </a:xfrm>
          <a:prstGeom prst="rect">
            <a:avLst/>
          </a:prstGeom>
        </p:spPr>
        <p:txBody>
          <a:bodyPr wrap="non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a:t>
            </a:r>
            <a:endParaRPr lang="en-US" sz="1000"/>
          </a:p>
        </p:txBody>
      </p:sp>
      <p:sp>
        <p:nvSpPr>
          <p:cNvPr id="19" name="Rectangle 18"/>
          <p:cNvSpPr/>
          <p:nvPr/>
        </p:nvSpPr>
        <p:spPr>
          <a:xfrm>
            <a:off x="7850102" y="5052327"/>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0" name="Rectangle 19"/>
          <p:cNvSpPr/>
          <p:nvPr/>
        </p:nvSpPr>
        <p:spPr>
          <a:xfrm>
            <a:off x="8271869" y="5109243"/>
            <a:ext cx="2720617" cy="246221"/>
          </a:xfrm>
          <a:prstGeom prst="rect">
            <a:avLst/>
          </a:prstGeom>
        </p:spPr>
        <p:txBody>
          <a:bodyPr wrap="non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a:t>
            </a:r>
            <a:endParaRPr lang="en-US" sz="1000"/>
          </a:p>
        </p:txBody>
      </p:sp>
    </p:spTree>
    <p:extLst>
      <p:ext uri="{BB962C8B-B14F-4D97-AF65-F5344CB8AC3E}">
        <p14:creationId xmlns:p14="http://schemas.microsoft.com/office/powerpoint/2010/main" val="37206190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点击输入标题</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3" name="Oval 2"/>
          <p:cNvSpPr/>
          <p:nvPr/>
        </p:nvSpPr>
        <p:spPr>
          <a:xfrm>
            <a:off x="1281064" y="3224338"/>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7" name="Straight Connector 6"/>
          <p:cNvCxnSpPr/>
          <p:nvPr/>
        </p:nvCxnSpPr>
        <p:spPr>
          <a:xfrm>
            <a:off x="1812692" y="3490152"/>
            <a:ext cx="694660" cy="0"/>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9" name="Arc 8"/>
          <p:cNvSpPr/>
          <p:nvPr/>
        </p:nvSpPr>
        <p:spPr>
          <a:xfrm>
            <a:off x="2496719" y="3032952"/>
            <a:ext cx="914400" cy="914400"/>
          </a:xfrm>
          <a:prstGeom prst="arc">
            <a:avLst>
              <a:gd name="adj1" fmla="val 5443411"/>
              <a:gd name="adj2" fmla="val 10945048"/>
            </a:avLst>
          </a:prstGeom>
          <a:ln w="38100">
            <a:solidFill>
              <a:schemeClr val="accent2"/>
            </a:solidFill>
            <a:prstDash val="sysDot"/>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a:off x="2496719" y="3032952"/>
            <a:ext cx="914400" cy="914400"/>
          </a:xfrm>
          <a:prstGeom prst="arc">
            <a:avLst>
              <a:gd name="adj1" fmla="val 16383431"/>
              <a:gd name="adj2" fmla="val 2159500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2975183" y="2315513"/>
            <a:ext cx="0" cy="731520"/>
          </a:xfrm>
          <a:prstGeom prst="line">
            <a:avLst/>
          </a:prstGeom>
          <a:ln w="38100">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709369" y="1690980"/>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23" name="Straight Connector 22"/>
          <p:cNvCxnSpPr/>
          <p:nvPr/>
        </p:nvCxnSpPr>
        <p:spPr>
          <a:xfrm>
            <a:off x="3392922" y="3490152"/>
            <a:ext cx="6946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095146" y="3229654"/>
            <a:ext cx="531628" cy="531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25" name="Straight Connector 24"/>
          <p:cNvCxnSpPr/>
          <p:nvPr/>
        </p:nvCxnSpPr>
        <p:spPr>
          <a:xfrm>
            <a:off x="4616141" y="3490152"/>
            <a:ext cx="6946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a:off x="5300168" y="3032952"/>
            <a:ext cx="914400" cy="914400"/>
          </a:xfrm>
          <a:prstGeom prst="arc">
            <a:avLst>
              <a:gd name="adj1" fmla="val 5443411"/>
              <a:gd name="adj2" fmla="val 10945048"/>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a:off x="5760911" y="3936719"/>
            <a:ext cx="0" cy="731520"/>
          </a:xfrm>
          <a:prstGeom prst="line">
            <a:avLst/>
          </a:prstGeom>
          <a:ln w="381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491554" y="4757696"/>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9" name="Arc 28"/>
          <p:cNvSpPr/>
          <p:nvPr/>
        </p:nvSpPr>
        <p:spPr>
          <a:xfrm>
            <a:off x="5300168" y="3032952"/>
            <a:ext cx="914400" cy="914400"/>
          </a:xfrm>
          <a:prstGeom prst="arc">
            <a:avLst>
              <a:gd name="adj1" fmla="val 16383431"/>
              <a:gd name="adj2" fmla="val 21595007"/>
            </a:avLst>
          </a:prstGeom>
          <a:ln w="38100">
            <a:solidFill>
              <a:schemeClr val="accent2"/>
            </a:solidFill>
            <a:prstDash val="sysDot"/>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a:off x="6196371" y="3490152"/>
            <a:ext cx="694660" cy="0"/>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898595" y="3229654"/>
            <a:ext cx="531628" cy="531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34" name="Straight Connector 33"/>
          <p:cNvCxnSpPr/>
          <p:nvPr/>
        </p:nvCxnSpPr>
        <p:spPr>
          <a:xfrm>
            <a:off x="7433765" y="3490152"/>
            <a:ext cx="694660" cy="0"/>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a:off x="8117792" y="3032952"/>
            <a:ext cx="914400" cy="914400"/>
          </a:xfrm>
          <a:prstGeom prst="arc">
            <a:avLst>
              <a:gd name="adj1" fmla="val 5443411"/>
              <a:gd name="adj2" fmla="val 10945048"/>
            </a:avLst>
          </a:prstGeom>
          <a:ln w="38100">
            <a:solidFill>
              <a:schemeClr val="accent4"/>
            </a:solidFill>
            <a:prstDash val="sysDot"/>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p:cNvSpPr/>
          <p:nvPr/>
        </p:nvSpPr>
        <p:spPr>
          <a:xfrm>
            <a:off x="8117792" y="3032952"/>
            <a:ext cx="914400" cy="914400"/>
          </a:xfrm>
          <a:prstGeom prst="arc">
            <a:avLst>
              <a:gd name="adj1" fmla="val 16383431"/>
              <a:gd name="adj2" fmla="val 2159500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38"/>
          <p:cNvCxnSpPr/>
          <p:nvPr/>
        </p:nvCxnSpPr>
        <p:spPr>
          <a:xfrm>
            <a:off x="8596256" y="2315513"/>
            <a:ext cx="0" cy="731520"/>
          </a:xfrm>
          <a:prstGeom prst="line">
            <a:avLst/>
          </a:prstGeom>
          <a:ln w="38100">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8330442" y="1690980"/>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41" name="Straight Connector 40"/>
          <p:cNvCxnSpPr/>
          <p:nvPr/>
        </p:nvCxnSpPr>
        <p:spPr>
          <a:xfrm>
            <a:off x="9013995" y="3490152"/>
            <a:ext cx="6946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9716219" y="3229654"/>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43" name="TextBox 42"/>
          <p:cNvSpPr txBox="1"/>
          <p:nvPr/>
        </p:nvSpPr>
        <p:spPr>
          <a:xfrm>
            <a:off x="2536493" y="3232746"/>
            <a:ext cx="918841" cy="523220"/>
          </a:xfrm>
          <a:prstGeom prst="rect">
            <a:avLst/>
          </a:prstGeom>
          <a:noFill/>
        </p:spPr>
        <p:txBody>
          <a:bodyPr wrap="none" rtlCol="0">
            <a:spAutoFit/>
          </a:bodyPr>
          <a:lstStyle/>
          <a:p>
            <a:r>
              <a:rPr lang="en-US" sz="2800" dirty="0">
                <a:solidFill>
                  <a:schemeClr val="tx1">
                    <a:lumMod val="75000"/>
                    <a:lumOff val="25000"/>
                  </a:schemeClr>
                </a:solidFill>
                <a:latin typeface="GeosansLight" panose="02000603020000020003" pitchFamily="2" charset="0"/>
              </a:rPr>
              <a:t>201</a:t>
            </a:r>
            <a:r>
              <a:rPr lang="en-US" altLang="zh-CN" sz="2800" dirty="0">
                <a:solidFill>
                  <a:schemeClr val="tx1">
                    <a:lumMod val="75000"/>
                    <a:lumOff val="25000"/>
                  </a:schemeClr>
                </a:solidFill>
                <a:latin typeface="GeosansLight" panose="02000603020000020003" pitchFamily="2" charset="0"/>
              </a:rPr>
              <a:t>X</a:t>
            </a:r>
            <a:endParaRPr lang="en-US" sz="2800" dirty="0">
              <a:solidFill>
                <a:schemeClr val="tx1">
                  <a:lumMod val="75000"/>
                  <a:lumOff val="25000"/>
                </a:schemeClr>
              </a:solidFill>
              <a:latin typeface="GeosansLight" panose="02000603020000020003" pitchFamily="2" charset="0"/>
            </a:endParaRPr>
          </a:p>
        </p:txBody>
      </p:sp>
      <p:sp>
        <p:nvSpPr>
          <p:cNvPr id="44" name="TextBox 43"/>
          <p:cNvSpPr txBox="1"/>
          <p:nvPr/>
        </p:nvSpPr>
        <p:spPr>
          <a:xfrm>
            <a:off x="5351231" y="3232746"/>
            <a:ext cx="918841" cy="523220"/>
          </a:xfrm>
          <a:prstGeom prst="rect">
            <a:avLst/>
          </a:prstGeom>
          <a:noFill/>
        </p:spPr>
        <p:txBody>
          <a:bodyPr wrap="none" rtlCol="0">
            <a:spAutoFit/>
          </a:bodyPr>
          <a:lstStyle/>
          <a:p>
            <a:r>
              <a:rPr lang="en-US" sz="2800" dirty="0">
                <a:solidFill>
                  <a:schemeClr val="tx1">
                    <a:lumMod val="75000"/>
                    <a:lumOff val="25000"/>
                  </a:schemeClr>
                </a:solidFill>
                <a:latin typeface="GeosansLight" panose="02000603020000020003" pitchFamily="2" charset="0"/>
              </a:rPr>
              <a:t>201</a:t>
            </a:r>
            <a:r>
              <a:rPr lang="en-US" altLang="zh-CN" sz="2800" dirty="0">
                <a:solidFill>
                  <a:schemeClr val="tx1">
                    <a:lumMod val="75000"/>
                    <a:lumOff val="25000"/>
                  </a:schemeClr>
                </a:solidFill>
                <a:latin typeface="GeosansLight" panose="02000603020000020003" pitchFamily="2" charset="0"/>
              </a:rPr>
              <a:t>X</a:t>
            </a:r>
            <a:endParaRPr lang="en-US" sz="2800" dirty="0">
              <a:solidFill>
                <a:schemeClr val="tx1">
                  <a:lumMod val="75000"/>
                  <a:lumOff val="25000"/>
                </a:schemeClr>
              </a:solidFill>
              <a:latin typeface="GeosansLight" panose="02000603020000020003" pitchFamily="2" charset="0"/>
            </a:endParaRPr>
          </a:p>
        </p:txBody>
      </p:sp>
      <p:sp>
        <p:nvSpPr>
          <p:cNvPr id="45" name="TextBox 44"/>
          <p:cNvSpPr txBox="1"/>
          <p:nvPr/>
        </p:nvSpPr>
        <p:spPr>
          <a:xfrm>
            <a:off x="8153402" y="3232746"/>
            <a:ext cx="918841" cy="523220"/>
          </a:xfrm>
          <a:prstGeom prst="rect">
            <a:avLst/>
          </a:prstGeom>
          <a:noFill/>
        </p:spPr>
        <p:txBody>
          <a:bodyPr wrap="none" rtlCol="0">
            <a:spAutoFit/>
          </a:bodyPr>
          <a:lstStyle/>
          <a:p>
            <a:r>
              <a:rPr lang="en-US" sz="2800" dirty="0">
                <a:solidFill>
                  <a:schemeClr val="tx1">
                    <a:lumMod val="75000"/>
                    <a:lumOff val="25000"/>
                  </a:schemeClr>
                </a:solidFill>
                <a:latin typeface="GeosansLight" panose="02000603020000020003" pitchFamily="2" charset="0"/>
              </a:rPr>
              <a:t>201</a:t>
            </a:r>
            <a:r>
              <a:rPr lang="en-US" altLang="zh-CN" sz="2800" dirty="0">
                <a:solidFill>
                  <a:schemeClr val="tx1">
                    <a:lumMod val="75000"/>
                    <a:lumOff val="25000"/>
                  </a:schemeClr>
                </a:solidFill>
                <a:latin typeface="GeosansLight" panose="02000603020000020003" pitchFamily="2" charset="0"/>
              </a:rPr>
              <a:t>X</a:t>
            </a:r>
            <a:endParaRPr lang="en-US" sz="2800" dirty="0">
              <a:solidFill>
                <a:schemeClr val="tx1">
                  <a:lumMod val="75000"/>
                  <a:lumOff val="25000"/>
                </a:schemeClr>
              </a:solidFill>
              <a:latin typeface="GeosansLight" panose="02000603020000020003" pitchFamily="2" charset="0"/>
            </a:endParaRPr>
          </a:p>
        </p:txBody>
      </p:sp>
      <p:sp>
        <p:nvSpPr>
          <p:cNvPr id="46" name="Rectangle 45"/>
          <p:cNvSpPr/>
          <p:nvPr/>
        </p:nvSpPr>
        <p:spPr>
          <a:xfrm>
            <a:off x="3100183" y="2408321"/>
            <a:ext cx="2391371"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a:t>
            </a:r>
          </a:p>
        </p:txBody>
      </p:sp>
      <p:sp>
        <p:nvSpPr>
          <p:cNvPr id="48" name="Rectangle 47"/>
          <p:cNvSpPr/>
          <p:nvPr/>
        </p:nvSpPr>
        <p:spPr>
          <a:xfrm>
            <a:off x="8721255" y="2408321"/>
            <a:ext cx="2391371"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a:t>
            </a:r>
          </a:p>
        </p:txBody>
      </p:sp>
      <p:sp>
        <p:nvSpPr>
          <p:cNvPr id="49" name="Rectangle 48"/>
          <p:cNvSpPr/>
          <p:nvPr/>
        </p:nvSpPr>
        <p:spPr>
          <a:xfrm>
            <a:off x="5939071" y="4035755"/>
            <a:ext cx="2391371"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a:t>
            </a:r>
          </a:p>
        </p:txBody>
      </p:sp>
      <p:sp>
        <p:nvSpPr>
          <p:cNvPr id="51" name="Arc 50"/>
          <p:cNvSpPr/>
          <p:nvPr/>
        </p:nvSpPr>
        <p:spPr>
          <a:xfrm>
            <a:off x="2649228" y="1628287"/>
            <a:ext cx="651909" cy="651909"/>
          </a:xfrm>
          <a:prstGeom prst="arc">
            <a:avLst>
              <a:gd name="adj1" fmla="val 12770549"/>
              <a:gd name="adj2" fmla="val 2991777"/>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Arc 51"/>
          <p:cNvSpPr/>
          <p:nvPr/>
        </p:nvSpPr>
        <p:spPr>
          <a:xfrm>
            <a:off x="8269204" y="1632879"/>
            <a:ext cx="651909" cy="651909"/>
          </a:xfrm>
          <a:prstGeom prst="arc">
            <a:avLst>
              <a:gd name="adj1" fmla="val 12770549"/>
              <a:gd name="adj2" fmla="val 2991777"/>
            </a:avLst>
          </a:prstGeom>
          <a:ln w="254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735223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50000"/>
                  <a:lumOff val="50000"/>
                </a:schemeClr>
              </a:solidFill>
            </a:endParaRPr>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点击输入标题</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you.</a:t>
            </a:r>
          </a:p>
        </p:txBody>
      </p:sp>
      <p:sp>
        <p:nvSpPr>
          <p:cNvPr id="7" name="Oval 6"/>
          <p:cNvSpPr/>
          <p:nvPr/>
        </p:nvSpPr>
        <p:spPr>
          <a:xfrm>
            <a:off x="6156141" y="1737724"/>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9" name="Arc 8"/>
          <p:cNvSpPr/>
          <p:nvPr/>
        </p:nvSpPr>
        <p:spPr>
          <a:xfrm>
            <a:off x="6096000" y="1675031"/>
            <a:ext cx="651909" cy="651909"/>
          </a:xfrm>
          <a:prstGeom prst="arc">
            <a:avLst>
              <a:gd name="adj1" fmla="val 12770549"/>
              <a:gd name="adj2" fmla="val 2991777"/>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p:cNvSpPr/>
          <p:nvPr/>
        </p:nvSpPr>
        <p:spPr>
          <a:xfrm>
            <a:off x="7208875" y="3397102"/>
            <a:ext cx="818707" cy="8187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FontAwesome" pitchFamily="2" charset="0"/>
              </a:rPr>
              <a:t></a:t>
            </a:r>
            <a:endParaRPr lang="en-US" sz="2800">
              <a:solidFill>
                <a:schemeClr val="bg1">
                  <a:lumMod val="95000"/>
                </a:schemeClr>
              </a:solidFill>
            </a:endParaRPr>
          </a:p>
        </p:txBody>
      </p:sp>
      <p:sp>
        <p:nvSpPr>
          <p:cNvPr id="13" name="Oval 12"/>
          <p:cNvSpPr/>
          <p:nvPr/>
        </p:nvSpPr>
        <p:spPr>
          <a:xfrm>
            <a:off x="2456123" y="2785730"/>
            <a:ext cx="818707" cy="8187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FontAwesome" pitchFamily="2" charset="0"/>
              </a:rPr>
              <a:t></a:t>
            </a:r>
            <a:endParaRPr lang="en-US" sz="2800">
              <a:solidFill>
                <a:schemeClr val="bg1">
                  <a:lumMod val="95000"/>
                </a:schemeClr>
              </a:solidFill>
            </a:endParaRPr>
          </a:p>
        </p:txBody>
      </p:sp>
      <p:sp>
        <p:nvSpPr>
          <p:cNvPr id="14" name="Oval 13"/>
          <p:cNvSpPr/>
          <p:nvPr/>
        </p:nvSpPr>
        <p:spPr>
          <a:xfrm>
            <a:off x="1219200" y="4496242"/>
            <a:ext cx="818707" cy="8187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FontAwesome" pitchFamily="2" charset="0"/>
              </a:rPr>
              <a:t></a:t>
            </a:r>
            <a:endParaRPr lang="en-US" sz="2800">
              <a:solidFill>
                <a:schemeClr val="bg1">
                  <a:lumMod val="95000"/>
                </a:schemeClr>
              </a:solidFill>
            </a:endParaRPr>
          </a:p>
        </p:txBody>
      </p:sp>
      <p:sp>
        <p:nvSpPr>
          <p:cNvPr id="15" name="Arc 14"/>
          <p:cNvSpPr/>
          <p:nvPr/>
        </p:nvSpPr>
        <p:spPr>
          <a:xfrm>
            <a:off x="2394560" y="2724167"/>
            <a:ext cx="941832" cy="941832"/>
          </a:xfrm>
          <a:prstGeom prst="arc">
            <a:avLst>
              <a:gd name="adj1" fmla="val 16200000"/>
              <a:gd name="adj2" fmla="val 12544473"/>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8187070" y="5160730"/>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7" name="Arc 16"/>
          <p:cNvSpPr/>
          <p:nvPr/>
        </p:nvSpPr>
        <p:spPr>
          <a:xfrm>
            <a:off x="8126929" y="5098037"/>
            <a:ext cx="651909" cy="651909"/>
          </a:xfrm>
          <a:prstGeom prst="arc">
            <a:avLst>
              <a:gd name="adj1" fmla="val 12770549"/>
              <a:gd name="adj2" fmla="val 2991777"/>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p:cNvGrpSpPr/>
          <p:nvPr/>
        </p:nvGrpSpPr>
        <p:grpSpPr>
          <a:xfrm>
            <a:off x="2155025" y="4449725"/>
            <a:ext cx="2391371" cy="911741"/>
            <a:chOff x="2155025" y="4449725"/>
            <a:chExt cx="2391371" cy="911741"/>
          </a:xfrm>
        </p:grpSpPr>
        <p:sp>
          <p:nvSpPr>
            <p:cNvPr id="18" name="TextBox 17"/>
            <p:cNvSpPr txBox="1"/>
            <p:nvPr/>
          </p:nvSpPr>
          <p:spPr>
            <a:xfrm>
              <a:off x="2155025" y="4449725"/>
              <a:ext cx="734496"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a:t>
              </a:r>
              <a:r>
                <a:rPr lang="en-US" altLang="zh-C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a:t>
              </a:r>
              <a:endPar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2155025" y="4807468"/>
              <a:ext cx="2391371"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a:t>
              </a:r>
            </a:p>
          </p:txBody>
        </p:sp>
      </p:grpSp>
      <p:grpSp>
        <p:nvGrpSpPr>
          <p:cNvPr id="21" name="Group 20"/>
          <p:cNvGrpSpPr/>
          <p:nvPr/>
        </p:nvGrpSpPr>
        <p:grpSpPr>
          <a:xfrm>
            <a:off x="3425691" y="2739212"/>
            <a:ext cx="2391371" cy="911741"/>
            <a:chOff x="2155025" y="4449725"/>
            <a:chExt cx="2391371" cy="911741"/>
          </a:xfrm>
        </p:grpSpPr>
        <p:sp>
          <p:nvSpPr>
            <p:cNvPr id="22" name="TextBox 21"/>
            <p:cNvSpPr txBox="1"/>
            <p:nvPr/>
          </p:nvSpPr>
          <p:spPr>
            <a:xfrm>
              <a:off x="2155025" y="4449725"/>
              <a:ext cx="734496"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a:t>
              </a:r>
              <a:r>
                <a:rPr lang="en-US" altLang="zh-C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a:t>
              </a:r>
              <a:endPar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2155025" y="4807468"/>
              <a:ext cx="2391371"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a:t>
              </a:r>
            </a:p>
          </p:txBody>
        </p:sp>
      </p:grpSp>
      <p:grpSp>
        <p:nvGrpSpPr>
          <p:cNvPr id="24" name="Group 23"/>
          <p:cNvGrpSpPr/>
          <p:nvPr/>
        </p:nvGrpSpPr>
        <p:grpSpPr>
          <a:xfrm>
            <a:off x="6892037" y="1545114"/>
            <a:ext cx="2391371" cy="911741"/>
            <a:chOff x="2155025" y="4449725"/>
            <a:chExt cx="2391371" cy="911741"/>
          </a:xfrm>
        </p:grpSpPr>
        <p:sp>
          <p:nvSpPr>
            <p:cNvPr id="25" name="TextBox 24"/>
            <p:cNvSpPr txBox="1"/>
            <p:nvPr/>
          </p:nvSpPr>
          <p:spPr>
            <a:xfrm>
              <a:off x="2155025" y="4449725"/>
              <a:ext cx="734496"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a:t>
              </a:r>
              <a:r>
                <a:rPr lang="en-US" altLang="zh-C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a:t>
              </a:r>
              <a:endPar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2155025" y="4807468"/>
              <a:ext cx="2391371"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a:t>
              </a:r>
            </a:p>
          </p:txBody>
        </p:sp>
      </p:grpSp>
      <p:grpSp>
        <p:nvGrpSpPr>
          <p:cNvPr id="27" name="Group 26"/>
          <p:cNvGrpSpPr/>
          <p:nvPr/>
        </p:nvGrpSpPr>
        <p:grpSpPr>
          <a:xfrm>
            <a:off x="8122904" y="3350584"/>
            <a:ext cx="2391371" cy="911741"/>
            <a:chOff x="2155025" y="4449725"/>
            <a:chExt cx="2391371" cy="911741"/>
          </a:xfrm>
        </p:grpSpPr>
        <p:sp>
          <p:nvSpPr>
            <p:cNvPr id="28" name="TextBox 27"/>
            <p:cNvSpPr txBox="1"/>
            <p:nvPr/>
          </p:nvSpPr>
          <p:spPr>
            <a:xfrm>
              <a:off x="2155025" y="4449725"/>
              <a:ext cx="734496"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a:t>
              </a:r>
              <a:r>
                <a:rPr lang="en-US" altLang="zh-C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a:t>
              </a:r>
              <a:endPar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2155025" y="4807468"/>
              <a:ext cx="2391371"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a:t>
              </a:r>
            </a:p>
          </p:txBody>
        </p:sp>
      </p:grpSp>
      <p:grpSp>
        <p:nvGrpSpPr>
          <p:cNvPr id="30" name="Group 29"/>
          <p:cNvGrpSpPr/>
          <p:nvPr/>
        </p:nvGrpSpPr>
        <p:grpSpPr>
          <a:xfrm>
            <a:off x="8838979" y="4971388"/>
            <a:ext cx="2391371" cy="911741"/>
            <a:chOff x="2155025" y="4449725"/>
            <a:chExt cx="2391371" cy="911741"/>
          </a:xfrm>
        </p:grpSpPr>
        <p:sp>
          <p:nvSpPr>
            <p:cNvPr id="31" name="TextBox 30"/>
            <p:cNvSpPr txBox="1"/>
            <p:nvPr/>
          </p:nvSpPr>
          <p:spPr>
            <a:xfrm>
              <a:off x="2155025" y="4449725"/>
              <a:ext cx="734496"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a:t>
              </a:r>
              <a:r>
                <a:rPr lang="en-US" altLang="zh-C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a:t>
              </a:r>
              <a:endPar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2155025" y="4807468"/>
              <a:ext cx="2391371" cy="553998"/>
            </a:xfrm>
            <a:prstGeom prst="rect">
              <a:avLst/>
            </a:prstGeom>
          </p:spPr>
          <p:txBody>
            <a:bodyPr wrap="squar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a:t>
              </a:r>
            </a:p>
          </p:txBody>
        </p:sp>
      </p:grpSp>
      <p:cxnSp>
        <p:nvCxnSpPr>
          <p:cNvPr id="34" name="Curved Connector 33"/>
          <p:cNvCxnSpPr>
            <a:stCxn id="14" idx="0"/>
          </p:cNvCxnSpPr>
          <p:nvPr/>
        </p:nvCxnSpPr>
        <p:spPr>
          <a:xfrm rot="5400000" flipH="1" flipV="1">
            <a:off x="1508717" y="3548837"/>
            <a:ext cx="1067242" cy="827569"/>
          </a:xfrm>
          <a:prstGeom prst="curvedConnector3">
            <a:avLst/>
          </a:prstGeom>
          <a:ln w="254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38" name="Freeform 37"/>
          <p:cNvSpPr/>
          <p:nvPr/>
        </p:nvSpPr>
        <p:spPr>
          <a:xfrm>
            <a:off x="3221665" y="2004434"/>
            <a:ext cx="2955851" cy="845092"/>
          </a:xfrm>
          <a:custGeom>
            <a:avLst/>
            <a:gdLst>
              <a:gd name="connsiteX0" fmla="*/ 0 w 2955851"/>
              <a:gd name="connsiteY0" fmla="*/ 845092 h 845092"/>
              <a:gd name="connsiteX1" fmla="*/ 935665 w 2955851"/>
              <a:gd name="connsiteY1" fmla="*/ 58282 h 845092"/>
              <a:gd name="connsiteX2" fmla="*/ 2955851 w 2955851"/>
              <a:gd name="connsiteY2" fmla="*/ 58282 h 845092"/>
            </a:gdLst>
            <a:ahLst/>
            <a:cxnLst>
              <a:cxn ang="0">
                <a:pos x="connsiteX0" y="connsiteY0"/>
              </a:cxn>
              <a:cxn ang="0">
                <a:pos x="connsiteX1" y="connsiteY1"/>
              </a:cxn>
              <a:cxn ang="0">
                <a:pos x="connsiteX2" y="connsiteY2"/>
              </a:cxn>
            </a:cxnLst>
            <a:rect l="l" t="t" r="r" b="b"/>
            <a:pathLst>
              <a:path w="2955851" h="845092">
                <a:moveTo>
                  <a:pt x="0" y="845092"/>
                </a:moveTo>
                <a:cubicBezTo>
                  <a:pt x="221511" y="517254"/>
                  <a:pt x="443023" y="189417"/>
                  <a:pt x="935665" y="58282"/>
                </a:cubicBezTo>
                <a:cubicBezTo>
                  <a:pt x="1428307" y="-72853"/>
                  <a:pt x="2955851" y="58282"/>
                  <a:pt x="2955851" y="58282"/>
                </a:cubicBezTo>
              </a:path>
            </a:pathLst>
          </a:custGeom>
          <a:noFill/>
          <a:ln w="254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urved Connector 39"/>
          <p:cNvCxnSpPr>
            <a:stCxn id="9" idx="2"/>
            <a:endCxn id="5" idx="0"/>
          </p:cNvCxnSpPr>
          <p:nvPr/>
        </p:nvCxnSpPr>
        <p:spPr>
          <a:xfrm rot="10800000" flipH="1" flipV="1">
            <a:off x="6632071" y="2250178"/>
            <a:ext cx="986158" cy="1146923"/>
          </a:xfrm>
          <a:prstGeom prst="curvedConnector4">
            <a:avLst>
              <a:gd name="adj1" fmla="val -23181"/>
              <a:gd name="adj2" fmla="val 53346"/>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 idx="4"/>
          </p:cNvCxnSpPr>
          <p:nvPr/>
        </p:nvCxnSpPr>
        <p:spPr>
          <a:xfrm rot="16200000" flipH="1">
            <a:off x="7607065" y="4226973"/>
            <a:ext cx="882228" cy="859900"/>
          </a:xfrm>
          <a:prstGeom prst="curvedConnector3">
            <a:avLst/>
          </a:prstGeom>
          <a:ln w="254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99401"/>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8548f25ec14fc9cfa34e3dd0258a8cd86d327"/>
</p:tagLst>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TotalTime>
  <Words>4393</Words>
  <Application>Microsoft Office PowerPoint</Application>
  <PresentationFormat>宽屏</PresentationFormat>
  <Paragraphs>617</Paragraphs>
  <Slides>39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FontAwesome</vt:lpstr>
      <vt:lpstr>GeosansLight</vt:lpstr>
      <vt:lpstr>Open Sans</vt:lpstr>
      <vt:lpstr>Simple-Line-Icons</vt:lpstr>
      <vt:lpstr>Travelcons</vt:lpstr>
      <vt:lpstr>宋体</vt:lpstr>
      <vt:lpstr>微软雅黑</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chenying0907</dc:creator>
  <cp:keywords/>
  <dc:description/>
  <cp:lastModifiedBy>shuaige</cp:lastModifiedBy>
  <cp:revision>240</cp:revision>
  <dcterms:created xsi:type="dcterms:W3CDTF">2014-06-17T03:21:18Z</dcterms:created>
  <dcterms:modified xsi:type="dcterms:W3CDTF">2017-07-09T09:00:14Z</dcterms:modified>
  <cp:category/>
</cp:coreProperties>
</file>