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2.xml" ContentType="application/vnd.openxmlformats-officedocument.drawingml.chart+xml"/>
  <Override PartName="/ppt/theme/themeOverride1.xml" ContentType="application/vnd.openxmlformats-officedocument.themeOverr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4" r:id="rId2"/>
  </p:sldMasterIdLst>
  <p:notesMasterIdLst>
    <p:notesMasterId r:id="rId26"/>
  </p:notesMasterIdLst>
  <p:handoutMasterIdLst>
    <p:handoutMasterId r:id="rId27"/>
  </p:handoutMasterIdLst>
  <p:sldIdLst>
    <p:sldId id="361" r:id="rId3"/>
    <p:sldId id="432" r:id="rId4"/>
    <p:sldId id="363" r:id="rId5"/>
    <p:sldId id="434" r:id="rId6"/>
    <p:sldId id="435" r:id="rId7"/>
    <p:sldId id="436" r:id="rId8"/>
    <p:sldId id="293" r:id="rId9"/>
    <p:sldId id="437" r:id="rId10"/>
    <p:sldId id="438" r:id="rId11"/>
    <p:sldId id="439" r:id="rId12"/>
    <p:sldId id="440" r:id="rId13"/>
    <p:sldId id="441" r:id="rId14"/>
    <p:sldId id="442" r:id="rId15"/>
    <p:sldId id="443" r:id="rId16"/>
    <p:sldId id="444" r:id="rId17"/>
    <p:sldId id="445" r:id="rId18"/>
    <p:sldId id="446" r:id="rId19"/>
    <p:sldId id="448" r:id="rId20"/>
    <p:sldId id="447" r:id="rId21"/>
    <p:sldId id="449" r:id="rId22"/>
    <p:sldId id="450" r:id="rId23"/>
    <p:sldId id="451" r:id="rId24"/>
    <p:sldId id="452" r:id="rId25"/>
  </p:sldIdLst>
  <p:sldSz cx="9144000" cy="5143500" type="screen16x9"/>
  <p:notesSz cx="6858000" cy="9144000"/>
  <p:custDataLst>
    <p:tags r:id="rId28"/>
  </p:custDataLst>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94">
          <p15:clr>
            <a:srgbClr val="A4A3A4"/>
          </p15:clr>
        </p15:guide>
        <p15:guide id="2" pos="317">
          <p15:clr>
            <a:srgbClr val="A4A3A4"/>
          </p15:clr>
        </p15:guide>
        <p15:guide id="3" orient="horz" pos="146">
          <p15:clr>
            <a:srgbClr val="A4A3A4"/>
          </p15:clr>
        </p15:guide>
        <p15:guide id="4" pos="2880">
          <p15:clr>
            <a:srgbClr val="A4A3A4"/>
          </p15:clr>
        </p15:guide>
        <p15:guide id="5" orient="horz" pos="1620">
          <p15:clr>
            <a:srgbClr val="A4A3A4"/>
          </p15:clr>
        </p15:guide>
        <p15:guide id="6" pos="5443">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E0E0"/>
    <a:srgbClr val="EFEFEF"/>
    <a:srgbClr val="2E4864"/>
    <a:srgbClr val="10327B"/>
    <a:srgbClr val="000000"/>
    <a:srgbClr val="FAFAFA"/>
    <a:srgbClr val="FDFDFD"/>
    <a:srgbClr val="838E63"/>
    <a:srgbClr val="27506E"/>
    <a:srgbClr val="F3F3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188" autoAdjust="0"/>
    <p:restoredTop sz="94303" autoAdjust="0"/>
  </p:normalViewPr>
  <p:slideViewPr>
    <p:cSldViewPr snapToGrid="0" showGuides="1">
      <p:cViewPr varScale="1">
        <p:scale>
          <a:sx n="112" d="100"/>
          <a:sy n="112" d="100"/>
        </p:scale>
        <p:origin x="330" y="72"/>
      </p:cViewPr>
      <p:guideLst>
        <p:guide orient="horz" pos="3094"/>
        <p:guide pos="317"/>
        <p:guide orient="horz" pos="146"/>
        <p:guide pos="2880"/>
        <p:guide orient="horz" pos="1620"/>
        <p:guide pos="5443"/>
      </p:guideLst>
    </p:cSldViewPr>
  </p:slideViewPr>
  <p:notesTextViewPr>
    <p:cViewPr>
      <p:scale>
        <a:sx n="1" d="1"/>
        <a:sy n="1" d="1"/>
      </p:scale>
      <p:origin x="0" y="0"/>
    </p:cViewPr>
  </p:notesTextViewPr>
  <p:notesViewPr>
    <p:cSldViewPr snapToGrid="0">
      <p:cViewPr varScale="1">
        <p:scale>
          <a:sx n="65" d="100"/>
          <a:sy n="65" d="100"/>
        </p:scale>
        <p:origin x="222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gs" Target="tags/tag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___2.xlsx"/><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系列 1</c:v>
                </c:pt>
              </c:strCache>
            </c:strRef>
          </c:tx>
          <c:spPr>
            <a:solidFill>
              <a:schemeClr val="accent1"/>
            </a:solidFill>
            <a:ln>
              <a:noFill/>
            </a:ln>
            <a:effectLst/>
          </c:spPr>
          <c:invertIfNegative val="0"/>
          <c:cat>
            <c:strRef>
              <c:f>Sheet1!$A$2:$A$4</c:f>
              <c:strCache>
                <c:ptCount val="3"/>
                <c:pt idx="0">
                  <c:v>类别 1</c:v>
                </c:pt>
                <c:pt idx="1">
                  <c:v>类别 2</c:v>
                </c:pt>
                <c:pt idx="2">
                  <c:v>类别 3</c:v>
                </c:pt>
              </c:strCache>
            </c:strRef>
          </c:cat>
          <c:val>
            <c:numRef>
              <c:f>Sheet1!$B$2:$B$4</c:f>
              <c:numCache>
                <c:formatCode>General</c:formatCode>
                <c:ptCount val="3"/>
                <c:pt idx="0">
                  <c:v>4.3</c:v>
                </c:pt>
                <c:pt idx="1">
                  <c:v>2.5</c:v>
                </c:pt>
                <c:pt idx="2">
                  <c:v>3.5</c:v>
                </c:pt>
              </c:numCache>
            </c:numRef>
          </c:val>
        </c:ser>
        <c:ser>
          <c:idx val="1"/>
          <c:order val="1"/>
          <c:tx>
            <c:strRef>
              <c:f>Sheet1!$C$1</c:f>
              <c:strCache>
                <c:ptCount val="1"/>
                <c:pt idx="0">
                  <c:v>系列 2</c:v>
                </c:pt>
              </c:strCache>
            </c:strRef>
          </c:tx>
          <c:spPr>
            <a:solidFill>
              <a:schemeClr val="accent1">
                <a:lumMod val="75000"/>
              </a:schemeClr>
            </a:solidFill>
            <a:ln>
              <a:noFill/>
            </a:ln>
            <a:effectLst/>
          </c:spPr>
          <c:invertIfNegative val="0"/>
          <c:cat>
            <c:strRef>
              <c:f>Sheet1!$A$2:$A$4</c:f>
              <c:strCache>
                <c:ptCount val="3"/>
                <c:pt idx="0">
                  <c:v>类别 1</c:v>
                </c:pt>
                <c:pt idx="1">
                  <c:v>类别 2</c:v>
                </c:pt>
                <c:pt idx="2">
                  <c:v>类别 3</c:v>
                </c:pt>
              </c:strCache>
            </c:strRef>
          </c:cat>
          <c:val>
            <c:numRef>
              <c:f>Sheet1!$C$2:$C$4</c:f>
              <c:numCache>
                <c:formatCode>General</c:formatCode>
                <c:ptCount val="3"/>
                <c:pt idx="0">
                  <c:v>2.4</c:v>
                </c:pt>
                <c:pt idx="1">
                  <c:v>4.4000000000000004</c:v>
                </c:pt>
                <c:pt idx="2">
                  <c:v>1.8</c:v>
                </c:pt>
              </c:numCache>
            </c:numRef>
          </c:val>
        </c:ser>
        <c:dLbls>
          <c:showLegendKey val="0"/>
          <c:showVal val="0"/>
          <c:showCatName val="0"/>
          <c:showSerName val="0"/>
          <c:showPercent val="0"/>
          <c:showBubbleSize val="0"/>
        </c:dLbls>
        <c:gapWidth val="138"/>
        <c:axId val="614564784"/>
        <c:axId val="750363424"/>
      </c:barChart>
      <c:catAx>
        <c:axId val="61456478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050" b="0" i="0" u="none" strike="noStrike" kern="1200" baseline="0">
                <a:solidFill>
                  <a:schemeClr val="tx1">
                    <a:lumMod val="65000"/>
                    <a:lumOff val="35000"/>
                  </a:schemeClr>
                </a:solidFill>
                <a:latin typeface="+mn-lt"/>
                <a:ea typeface="+mn-ea"/>
                <a:cs typeface="+mn-cs"/>
              </a:defRPr>
            </a:pPr>
            <a:endParaRPr lang="zh-CN"/>
          </a:p>
        </c:txPr>
        <c:crossAx val="750363424"/>
        <c:crosses val="autoZero"/>
        <c:auto val="1"/>
        <c:lblAlgn val="ctr"/>
        <c:lblOffset val="100"/>
        <c:noMultiLvlLbl val="0"/>
      </c:catAx>
      <c:valAx>
        <c:axId val="75036342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050" b="0" i="0" u="none" strike="noStrike" kern="1200" baseline="0">
                <a:solidFill>
                  <a:schemeClr val="tx1">
                    <a:lumMod val="65000"/>
                    <a:lumOff val="35000"/>
                  </a:schemeClr>
                </a:solidFill>
                <a:latin typeface="+mn-lt"/>
                <a:ea typeface="+mn-ea"/>
                <a:cs typeface="+mn-cs"/>
              </a:defRPr>
            </a:pPr>
            <a:endParaRPr lang="zh-CN"/>
          </a:p>
        </c:txPr>
        <c:crossAx val="614564784"/>
        <c:crosses val="autoZero"/>
        <c:crossBetween val="between"/>
      </c:valAx>
      <c:spPr>
        <a:noFill/>
        <a:ln>
          <a:noFill/>
        </a:ln>
        <a:effectLst/>
      </c:spPr>
    </c:plotArea>
    <c:plotVisOnly val="1"/>
    <c:dispBlanksAs val="gap"/>
    <c:showDLblsOverMax val="0"/>
  </c:chart>
  <c:spPr>
    <a:noFill/>
    <a:ln>
      <a:noFill/>
    </a:ln>
    <a:effectLst/>
  </c:spPr>
  <c:txPr>
    <a:bodyPr/>
    <a:lstStyle/>
    <a:p>
      <a:pPr>
        <a:defRPr lang="zh-CN"/>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tx>
            <c:strRef>
              <c:f>Sheet1!$B$1</c:f>
              <c:strCache>
                <c:ptCount val="1"/>
                <c:pt idx="0">
                  <c:v>销售额</c:v>
                </c:pt>
              </c:strCache>
            </c:strRef>
          </c:tx>
          <c:spPr>
            <a:solidFill>
              <a:srgbClr val="27506E"/>
            </a:solidFill>
            <a:ln>
              <a:noFill/>
            </a:ln>
            <a:effectLst>
              <a:outerShdw blurRad="50800" dist="38100" dir="5400000" algn="t" rotWithShape="0">
                <a:prstClr val="black">
                  <a:alpha val="40000"/>
                </a:prstClr>
              </a:outerShdw>
            </a:effectLst>
          </c:spPr>
          <c:explosion val="13"/>
          <c:dPt>
            <c:idx val="0"/>
            <c:bubble3D val="0"/>
            <c:spPr>
              <a:solidFill>
                <a:srgbClr val="27506E"/>
              </a:solidFill>
              <a:ln w="18999">
                <a:noFill/>
              </a:ln>
              <a:effectLst>
                <a:outerShdw blurRad="50800" dist="38100" dir="5400000" algn="t" rotWithShape="0">
                  <a:prstClr val="black">
                    <a:alpha val="40000"/>
                  </a:prstClr>
                </a:outerShdw>
              </a:effectLst>
            </c:spPr>
          </c:dPt>
          <c:dPt>
            <c:idx val="1"/>
            <c:bubble3D val="0"/>
            <c:spPr>
              <a:solidFill>
                <a:sysClr val="windowText" lastClr="000000">
                  <a:lumMod val="85000"/>
                  <a:lumOff val="15000"/>
                </a:sysClr>
              </a:solidFill>
              <a:ln w="18999">
                <a:noFill/>
              </a:ln>
              <a:effectLst>
                <a:outerShdw blurRad="50800" dist="38100" dir="5400000" algn="t" rotWithShape="0">
                  <a:prstClr val="black">
                    <a:alpha val="40000"/>
                  </a:prstClr>
                </a:outerShdw>
              </a:effectLst>
            </c:spPr>
          </c:dPt>
          <c:cat>
            <c:strRef>
              <c:f>Sheet1!$A$2:$A$3</c:f>
              <c:strCache>
                <c:ptCount val="2"/>
                <c:pt idx="0">
                  <c:v>第一季度</c:v>
                </c:pt>
                <c:pt idx="1">
                  <c:v>第二季度</c:v>
                </c:pt>
              </c:strCache>
            </c:strRef>
          </c:cat>
          <c:val>
            <c:numRef>
              <c:f>Sheet1!$B$2:$B$3</c:f>
              <c:numCache>
                <c:formatCode>General</c:formatCode>
                <c:ptCount val="2"/>
                <c:pt idx="0">
                  <c:v>8</c:v>
                </c:pt>
                <c:pt idx="1">
                  <c:v>2</c:v>
                </c:pt>
              </c:numCache>
            </c:numRef>
          </c:val>
        </c:ser>
        <c:dLbls>
          <c:showLegendKey val="0"/>
          <c:showVal val="0"/>
          <c:showCatName val="0"/>
          <c:showSerName val="0"/>
          <c:showPercent val="0"/>
          <c:showBubbleSize val="0"/>
          <c:showLeaderLines val="1"/>
        </c:dLbls>
        <c:firstSliceAng val="0"/>
      </c:pieChart>
      <c:spPr>
        <a:noFill/>
        <a:ln w="25331">
          <a:noFill/>
        </a:ln>
      </c:spPr>
    </c:plotArea>
    <c:plotVisOnly val="1"/>
    <c:dispBlanksAs val="gap"/>
    <c:showDLblsOverMax val="0"/>
  </c:chart>
  <c:spPr>
    <a:noFill/>
    <a:ln>
      <a:noFill/>
    </a:ln>
    <a:effectLst/>
  </c:spPr>
  <c:txPr>
    <a:bodyPr/>
    <a:lstStyle/>
    <a:p>
      <a:pPr>
        <a:defRPr lang="zh-CN">
          <a:latin typeface="Calibri" panose="020F0502020204030204" pitchFamily="34" charset="0"/>
          <a:sym typeface="Calibri" panose="020F0502020204030204" pitchFamily="34" charset="0"/>
        </a:defRPr>
      </a:pPr>
      <a:endParaRPr lang="zh-CN"/>
    </a:p>
  </c:txPr>
  <c:externalData r:id="rId2">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2DC7E0A-FE25-4298-B2A5-F81E4409DC3D}" type="datetimeFigureOut">
              <a:rPr lang="zh-CN" altLang="en-US" smtClean="0"/>
              <a:t>2017/6/7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3404E8C-F5F4-4E78-B894-8ABE74AB9ABE}" type="slidenum">
              <a:rPr lang="zh-CN" altLang="en-US" smtClean="0"/>
              <a:t>‹#›</a:t>
            </a:fld>
            <a:endParaRPr lang="zh-CN" altLang="en-US"/>
          </a:p>
        </p:txBody>
      </p:sp>
    </p:spTree>
    <p:extLst>
      <p:ext uri="{BB962C8B-B14F-4D97-AF65-F5344CB8AC3E}">
        <p14:creationId xmlns:p14="http://schemas.microsoft.com/office/powerpoint/2010/main" val="32331290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DB2BC2-E36F-4014-826D-67C3AA5D550C}" type="datetimeFigureOut">
              <a:rPr lang="zh-CN" altLang="en-US" smtClean="0"/>
              <a:t>2017/6/7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64EC1F-4C1A-4575-A29E-535B091AA911}" type="slidenum">
              <a:rPr lang="zh-CN" altLang="en-US" smtClean="0"/>
              <a:t>‹#›</a:t>
            </a:fld>
            <a:endParaRPr lang="zh-CN" altLang="en-US"/>
          </a:p>
        </p:txBody>
      </p:sp>
    </p:spTree>
    <p:extLst>
      <p:ext uri="{BB962C8B-B14F-4D97-AF65-F5344CB8AC3E}">
        <p14:creationId xmlns:p14="http://schemas.microsoft.com/office/powerpoint/2010/main" val="3491975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a:t>
            </a:fld>
            <a:endParaRPr lang="zh-CN" altLang="en-US"/>
          </a:p>
        </p:txBody>
      </p:sp>
    </p:spTree>
    <p:extLst>
      <p:ext uri="{BB962C8B-B14F-4D97-AF65-F5344CB8AC3E}">
        <p14:creationId xmlns:p14="http://schemas.microsoft.com/office/powerpoint/2010/main" val="10948948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10</a:t>
            </a:fld>
            <a:endParaRPr lang="zh-CN" altLang="en-US"/>
          </a:p>
        </p:txBody>
      </p:sp>
    </p:spTree>
    <p:extLst>
      <p:ext uri="{BB962C8B-B14F-4D97-AF65-F5344CB8AC3E}">
        <p14:creationId xmlns:p14="http://schemas.microsoft.com/office/powerpoint/2010/main" val="1770960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11</a:t>
            </a:fld>
            <a:endParaRPr lang="zh-CN" altLang="en-US"/>
          </a:p>
        </p:txBody>
      </p:sp>
    </p:spTree>
    <p:extLst>
      <p:ext uri="{BB962C8B-B14F-4D97-AF65-F5344CB8AC3E}">
        <p14:creationId xmlns:p14="http://schemas.microsoft.com/office/powerpoint/2010/main" val="6312866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12</a:t>
            </a:fld>
            <a:endParaRPr lang="zh-CN" altLang="en-US"/>
          </a:p>
        </p:txBody>
      </p:sp>
    </p:spTree>
    <p:extLst>
      <p:ext uri="{BB962C8B-B14F-4D97-AF65-F5344CB8AC3E}">
        <p14:creationId xmlns:p14="http://schemas.microsoft.com/office/powerpoint/2010/main" val="32737079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13</a:t>
            </a:fld>
            <a:endParaRPr lang="zh-CN" altLang="en-US"/>
          </a:p>
        </p:txBody>
      </p:sp>
    </p:spTree>
    <p:extLst>
      <p:ext uri="{BB962C8B-B14F-4D97-AF65-F5344CB8AC3E}">
        <p14:creationId xmlns:p14="http://schemas.microsoft.com/office/powerpoint/2010/main" val="11828298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14</a:t>
            </a:fld>
            <a:endParaRPr lang="zh-CN" altLang="en-US"/>
          </a:p>
        </p:txBody>
      </p:sp>
    </p:spTree>
    <p:extLst>
      <p:ext uri="{BB962C8B-B14F-4D97-AF65-F5344CB8AC3E}">
        <p14:creationId xmlns:p14="http://schemas.microsoft.com/office/powerpoint/2010/main" val="875387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15</a:t>
            </a:fld>
            <a:endParaRPr lang="zh-CN" altLang="en-US"/>
          </a:p>
        </p:txBody>
      </p:sp>
    </p:spTree>
    <p:extLst>
      <p:ext uri="{BB962C8B-B14F-4D97-AF65-F5344CB8AC3E}">
        <p14:creationId xmlns:p14="http://schemas.microsoft.com/office/powerpoint/2010/main" val="4814890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solidFill>
                  <a:prstClr val="black"/>
                </a:solidFill>
              </a:rPr>
              <a:t>16</a:t>
            </a:fld>
            <a:endParaRPr lang="zh-CN" altLang="en-US">
              <a:solidFill>
                <a:prstClr val="black"/>
              </a:solidFill>
            </a:endParaRPr>
          </a:p>
        </p:txBody>
      </p:sp>
    </p:spTree>
    <p:extLst>
      <p:ext uri="{BB962C8B-B14F-4D97-AF65-F5344CB8AC3E}">
        <p14:creationId xmlns:p14="http://schemas.microsoft.com/office/powerpoint/2010/main" val="16322296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17</a:t>
            </a:fld>
            <a:endParaRPr lang="zh-CN" altLang="en-US"/>
          </a:p>
        </p:txBody>
      </p:sp>
    </p:spTree>
    <p:extLst>
      <p:ext uri="{BB962C8B-B14F-4D97-AF65-F5344CB8AC3E}">
        <p14:creationId xmlns:p14="http://schemas.microsoft.com/office/powerpoint/2010/main" val="28903534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18</a:t>
            </a:fld>
            <a:endParaRPr lang="zh-CN" altLang="en-US"/>
          </a:p>
        </p:txBody>
      </p:sp>
    </p:spTree>
    <p:extLst>
      <p:ext uri="{BB962C8B-B14F-4D97-AF65-F5344CB8AC3E}">
        <p14:creationId xmlns:p14="http://schemas.microsoft.com/office/powerpoint/2010/main" val="4763887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19</a:t>
            </a:fld>
            <a:endParaRPr lang="zh-CN" altLang="en-US"/>
          </a:p>
        </p:txBody>
      </p:sp>
    </p:spTree>
    <p:extLst>
      <p:ext uri="{BB962C8B-B14F-4D97-AF65-F5344CB8AC3E}">
        <p14:creationId xmlns:p14="http://schemas.microsoft.com/office/powerpoint/2010/main" val="39477764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2</a:t>
            </a:fld>
            <a:endParaRPr lang="zh-CN" altLang="en-US"/>
          </a:p>
        </p:txBody>
      </p:sp>
    </p:spTree>
    <p:extLst>
      <p:ext uri="{BB962C8B-B14F-4D97-AF65-F5344CB8AC3E}">
        <p14:creationId xmlns:p14="http://schemas.microsoft.com/office/powerpoint/2010/main" val="4068465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solidFill>
                  <a:prstClr val="black"/>
                </a:solidFill>
              </a:rPr>
              <a:t>20</a:t>
            </a:fld>
            <a:endParaRPr lang="zh-CN" altLang="en-US">
              <a:solidFill>
                <a:prstClr val="black"/>
              </a:solidFill>
            </a:endParaRPr>
          </a:p>
        </p:txBody>
      </p:sp>
    </p:spTree>
    <p:extLst>
      <p:ext uri="{BB962C8B-B14F-4D97-AF65-F5344CB8AC3E}">
        <p14:creationId xmlns:p14="http://schemas.microsoft.com/office/powerpoint/2010/main" val="1503225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21</a:t>
            </a:fld>
            <a:endParaRPr lang="zh-CN" altLang="en-US"/>
          </a:p>
        </p:txBody>
      </p:sp>
    </p:spTree>
    <p:extLst>
      <p:ext uri="{BB962C8B-B14F-4D97-AF65-F5344CB8AC3E}">
        <p14:creationId xmlns:p14="http://schemas.microsoft.com/office/powerpoint/2010/main" val="14074411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22</a:t>
            </a:fld>
            <a:endParaRPr lang="zh-CN" altLang="en-US"/>
          </a:p>
        </p:txBody>
      </p:sp>
    </p:spTree>
    <p:extLst>
      <p:ext uri="{BB962C8B-B14F-4D97-AF65-F5344CB8AC3E}">
        <p14:creationId xmlns:p14="http://schemas.microsoft.com/office/powerpoint/2010/main" val="25359471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23</a:t>
            </a:fld>
            <a:endParaRPr lang="zh-CN" altLang="en-US"/>
          </a:p>
        </p:txBody>
      </p:sp>
    </p:spTree>
    <p:extLst>
      <p:ext uri="{BB962C8B-B14F-4D97-AF65-F5344CB8AC3E}">
        <p14:creationId xmlns:p14="http://schemas.microsoft.com/office/powerpoint/2010/main" val="28082581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3</a:t>
            </a:fld>
            <a:endParaRPr lang="zh-CN" altLang="en-US"/>
          </a:p>
        </p:txBody>
      </p:sp>
    </p:spTree>
    <p:extLst>
      <p:ext uri="{BB962C8B-B14F-4D97-AF65-F5344CB8AC3E}">
        <p14:creationId xmlns:p14="http://schemas.microsoft.com/office/powerpoint/2010/main" val="20020474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4</a:t>
            </a:fld>
            <a:endParaRPr lang="zh-CN" altLang="en-US"/>
          </a:p>
        </p:txBody>
      </p:sp>
    </p:spTree>
    <p:extLst>
      <p:ext uri="{BB962C8B-B14F-4D97-AF65-F5344CB8AC3E}">
        <p14:creationId xmlns:p14="http://schemas.microsoft.com/office/powerpoint/2010/main" val="23322506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5</a:t>
            </a:fld>
            <a:endParaRPr lang="zh-CN" altLang="en-US"/>
          </a:p>
        </p:txBody>
      </p:sp>
    </p:spTree>
    <p:extLst>
      <p:ext uri="{BB962C8B-B14F-4D97-AF65-F5344CB8AC3E}">
        <p14:creationId xmlns:p14="http://schemas.microsoft.com/office/powerpoint/2010/main" val="19693992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6</a:t>
            </a:fld>
            <a:endParaRPr lang="zh-CN" altLang="en-US"/>
          </a:p>
        </p:txBody>
      </p:sp>
    </p:spTree>
    <p:extLst>
      <p:ext uri="{BB962C8B-B14F-4D97-AF65-F5344CB8AC3E}">
        <p14:creationId xmlns:p14="http://schemas.microsoft.com/office/powerpoint/2010/main" val="30815074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7</a:t>
            </a:fld>
            <a:endParaRPr lang="zh-CN" altLang="en-US"/>
          </a:p>
        </p:txBody>
      </p:sp>
    </p:spTree>
    <p:extLst>
      <p:ext uri="{BB962C8B-B14F-4D97-AF65-F5344CB8AC3E}">
        <p14:creationId xmlns:p14="http://schemas.microsoft.com/office/powerpoint/2010/main" val="27202758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solidFill>
                  <a:prstClr val="black"/>
                </a:solidFill>
              </a:rPr>
              <a:t>8</a:t>
            </a:fld>
            <a:endParaRPr lang="zh-CN" altLang="en-US">
              <a:solidFill>
                <a:prstClr val="black"/>
              </a:solidFill>
            </a:endParaRPr>
          </a:p>
        </p:txBody>
      </p:sp>
    </p:spTree>
    <p:extLst>
      <p:ext uri="{BB962C8B-B14F-4D97-AF65-F5344CB8AC3E}">
        <p14:creationId xmlns:p14="http://schemas.microsoft.com/office/powerpoint/2010/main" val="16990568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9</a:t>
            </a:fld>
            <a:endParaRPr lang="zh-CN" altLang="en-US"/>
          </a:p>
        </p:txBody>
      </p:sp>
    </p:spTree>
    <p:extLst>
      <p:ext uri="{BB962C8B-B14F-4D97-AF65-F5344CB8AC3E}">
        <p14:creationId xmlns:p14="http://schemas.microsoft.com/office/powerpoint/2010/main" val="18742036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grpSp>
        <p:nvGrpSpPr>
          <p:cNvPr id="7" name="组合 6"/>
          <p:cNvGrpSpPr/>
          <p:nvPr userDrawn="1"/>
        </p:nvGrpSpPr>
        <p:grpSpPr>
          <a:xfrm>
            <a:off x="337511" y="183664"/>
            <a:ext cx="528375" cy="484787"/>
            <a:chOff x="1417110" y="1933669"/>
            <a:chExt cx="1827515" cy="1676757"/>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9" name="组合 18"/>
          <p:cNvGrpSpPr/>
          <p:nvPr userDrawn="1"/>
        </p:nvGrpSpPr>
        <p:grpSpPr>
          <a:xfrm>
            <a:off x="4327620" y="4992118"/>
            <a:ext cx="519193" cy="94600"/>
            <a:chOff x="3510366" y="-2733"/>
            <a:chExt cx="1300959" cy="237042"/>
          </a:xfrm>
        </p:grpSpPr>
        <p:sp>
          <p:nvSpPr>
            <p:cNvPr id="20" name="椭圆 19"/>
            <p:cNvSpPr/>
            <p:nvPr userDrawn="1"/>
          </p:nvSpPr>
          <p:spPr>
            <a:xfrm>
              <a:off x="3510366"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userDrawn="1"/>
          </p:nvSpPr>
          <p:spPr>
            <a:xfrm>
              <a:off x="3865005"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userDrawn="1"/>
          </p:nvSpPr>
          <p:spPr>
            <a:xfrm>
              <a:off x="4219644"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userDrawn="1"/>
          </p:nvSpPr>
          <p:spPr>
            <a:xfrm>
              <a:off x="4574283"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slow" advTm="1000">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4638"/>
            <a:ext cx="7886700" cy="993775"/>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1879600"/>
            <a:ext cx="3868737" cy="27622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1879600"/>
            <a:ext cx="3887788" cy="27622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10F7005-9383-42C0-A374-E507AD6B23EE}" type="datetimeFigureOut">
              <a:rPr lang="zh-CN" altLang="en-US" smtClean="0"/>
              <a:t>2017/6/7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p:transition spd="slow" advTm="1000">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10F7005-9383-42C0-A374-E507AD6B23EE}" type="datetimeFigureOut">
              <a:rPr lang="zh-CN" altLang="en-US" smtClean="0"/>
              <a:t>2017/6/7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p:transition spd="slow" advTm="1000">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10F7005-9383-42C0-A374-E507AD6B23EE}" type="datetimeFigureOut">
              <a:rPr lang="zh-CN" altLang="en-US" smtClean="0"/>
              <a:t>2017/6/7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p:transition spd="slow" advTm="1000">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10F7005-9383-42C0-A374-E507AD6B23EE}" type="datetimeFigureOut">
              <a:rPr lang="zh-CN" altLang="en-US" smtClean="0"/>
              <a:t>2017/6/7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p:transition spd="slow" advTm="1000">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10F7005-9383-42C0-A374-E507AD6B23EE}" type="datetimeFigureOut">
              <a:rPr lang="zh-CN" altLang="en-US" smtClean="0"/>
              <a:t>2017/6/7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p:transition spd="slow" advTm="1000">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10F7005-9383-42C0-A374-E507AD6B23EE}" type="datetimeFigureOut">
              <a:rPr lang="zh-CN" altLang="en-US" smtClean="0"/>
              <a:t>2017/6/7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p:transition spd="slow" advTm="1000">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4638"/>
            <a:ext cx="1971675" cy="43576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274638"/>
            <a:ext cx="5762625" cy="435768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10F7005-9383-42C0-A374-E507AD6B23EE}" type="datetimeFigureOut">
              <a:rPr lang="zh-CN" altLang="en-US" smtClean="0"/>
              <a:t>2017/6/7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p:transition spd="slow" advTm="1000">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grpSp>
        <p:nvGrpSpPr>
          <p:cNvPr id="7" name="组合 6"/>
          <p:cNvGrpSpPr/>
          <p:nvPr userDrawn="1"/>
        </p:nvGrpSpPr>
        <p:grpSpPr>
          <a:xfrm>
            <a:off x="337511" y="183664"/>
            <a:ext cx="528375" cy="484787"/>
            <a:chOff x="1417110" y="1933669"/>
            <a:chExt cx="1827515" cy="1676757"/>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userDrawn="1"/>
        </p:nvGrpSpPr>
        <p:grpSpPr>
          <a:xfrm>
            <a:off x="4327620" y="4992118"/>
            <a:ext cx="519193" cy="94600"/>
            <a:chOff x="3510366" y="-2733"/>
            <a:chExt cx="1300959" cy="237042"/>
          </a:xfrm>
        </p:grpSpPr>
        <p:sp>
          <p:nvSpPr>
            <p:cNvPr id="14" name="椭圆 13"/>
            <p:cNvSpPr/>
            <p:nvPr userDrawn="1"/>
          </p:nvSpPr>
          <p:spPr>
            <a:xfrm>
              <a:off x="3510366"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3865005"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4219644"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4574283"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Picture Placeholder 7"/>
          <p:cNvSpPr>
            <a:spLocks noGrp="1"/>
          </p:cNvSpPr>
          <p:nvPr>
            <p:ph type="pic" sz="quarter" idx="12"/>
          </p:nvPr>
        </p:nvSpPr>
        <p:spPr>
          <a:xfrm>
            <a:off x="337511" y="1088314"/>
            <a:ext cx="8499413" cy="273486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Tree>
  </p:cSld>
  <p:clrMapOvr>
    <a:masterClrMapping/>
  </p:clrMapOvr>
  <p:transition spd="slow" advTm="1000">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grpSp>
        <p:nvGrpSpPr>
          <p:cNvPr id="7" name="组合 6"/>
          <p:cNvGrpSpPr/>
          <p:nvPr userDrawn="1"/>
        </p:nvGrpSpPr>
        <p:grpSpPr>
          <a:xfrm>
            <a:off x="337511" y="183664"/>
            <a:ext cx="528375" cy="484787"/>
            <a:chOff x="1417110" y="1933669"/>
            <a:chExt cx="1827515" cy="1676757"/>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userDrawn="1"/>
        </p:nvGrpSpPr>
        <p:grpSpPr>
          <a:xfrm>
            <a:off x="4327620" y="4992118"/>
            <a:ext cx="519193" cy="94600"/>
            <a:chOff x="3510366" y="-2733"/>
            <a:chExt cx="1300959" cy="237042"/>
          </a:xfrm>
        </p:grpSpPr>
        <p:sp>
          <p:nvSpPr>
            <p:cNvPr id="14" name="椭圆 13"/>
            <p:cNvSpPr/>
            <p:nvPr userDrawn="1"/>
          </p:nvSpPr>
          <p:spPr>
            <a:xfrm>
              <a:off x="3510366"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3865005"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4219644"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4574283"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Picture Placeholder 7"/>
          <p:cNvSpPr>
            <a:spLocks noGrp="1"/>
          </p:cNvSpPr>
          <p:nvPr>
            <p:ph type="pic" sz="quarter" idx="12"/>
          </p:nvPr>
        </p:nvSpPr>
        <p:spPr>
          <a:xfrm>
            <a:off x="4921458" y="781003"/>
            <a:ext cx="1836773" cy="204617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2" name="Picture Placeholder 7"/>
          <p:cNvSpPr>
            <a:spLocks noGrp="1"/>
          </p:cNvSpPr>
          <p:nvPr>
            <p:ph type="pic" sz="quarter" idx="13"/>
          </p:nvPr>
        </p:nvSpPr>
        <p:spPr>
          <a:xfrm>
            <a:off x="6824904" y="2328028"/>
            <a:ext cx="1836773" cy="2519065"/>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3" name="Picture Placeholder 7"/>
          <p:cNvSpPr>
            <a:spLocks noGrp="1"/>
          </p:cNvSpPr>
          <p:nvPr>
            <p:ph type="pic" sz="quarter" idx="14"/>
          </p:nvPr>
        </p:nvSpPr>
        <p:spPr>
          <a:xfrm>
            <a:off x="6824904" y="777552"/>
            <a:ext cx="1836773" cy="1473306"/>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4" name="Picture Placeholder 7"/>
          <p:cNvSpPr>
            <a:spLocks noGrp="1"/>
          </p:cNvSpPr>
          <p:nvPr>
            <p:ph type="pic" sz="quarter" idx="15"/>
          </p:nvPr>
        </p:nvSpPr>
        <p:spPr>
          <a:xfrm>
            <a:off x="4921458" y="2911151"/>
            <a:ext cx="1836773" cy="1935942"/>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Tree>
  </p:cSld>
  <p:clrMapOvr>
    <a:masterClrMapping/>
  </p:clrMapOvr>
  <p:transition spd="slow" advTm="1000">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grpSp>
        <p:nvGrpSpPr>
          <p:cNvPr id="7" name="组合 6"/>
          <p:cNvGrpSpPr/>
          <p:nvPr userDrawn="1"/>
        </p:nvGrpSpPr>
        <p:grpSpPr>
          <a:xfrm>
            <a:off x="337511" y="183664"/>
            <a:ext cx="528375" cy="484787"/>
            <a:chOff x="1417110" y="1933669"/>
            <a:chExt cx="1827515" cy="1676757"/>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userDrawn="1"/>
        </p:nvGrpSpPr>
        <p:grpSpPr>
          <a:xfrm>
            <a:off x="4327620" y="4992118"/>
            <a:ext cx="519193" cy="94600"/>
            <a:chOff x="3510366" y="-2733"/>
            <a:chExt cx="1300959" cy="237042"/>
          </a:xfrm>
        </p:grpSpPr>
        <p:sp>
          <p:nvSpPr>
            <p:cNvPr id="14" name="椭圆 13"/>
            <p:cNvSpPr/>
            <p:nvPr userDrawn="1"/>
          </p:nvSpPr>
          <p:spPr>
            <a:xfrm>
              <a:off x="3510366"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userDrawn="1"/>
          </p:nvSpPr>
          <p:spPr>
            <a:xfrm>
              <a:off x="3865005"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userDrawn="1"/>
          </p:nvSpPr>
          <p:spPr>
            <a:xfrm>
              <a:off x="4219644"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userDrawn="1"/>
          </p:nvSpPr>
          <p:spPr>
            <a:xfrm>
              <a:off x="4574283"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Picture Placeholder 7"/>
          <p:cNvSpPr>
            <a:spLocks noGrp="1"/>
          </p:cNvSpPr>
          <p:nvPr>
            <p:ph type="pic" sz="quarter" idx="12"/>
          </p:nvPr>
        </p:nvSpPr>
        <p:spPr>
          <a:xfrm>
            <a:off x="842416" y="1443476"/>
            <a:ext cx="1836773" cy="204617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0" name="Picture Placeholder 7"/>
          <p:cNvSpPr>
            <a:spLocks noGrp="1"/>
          </p:cNvSpPr>
          <p:nvPr>
            <p:ph type="pic" sz="quarter" idx="13"/>
          </p:nvPr>
        </p:nvSpPr>
        <p:spPr>
          <a:xfrm>
            <a:off x="2773829" y="1443476"/>
            <a:ext cx="1836773" cy="204617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5" name="Picture Placeholder 7"/>
          <p:cNvSpPr>
            <a:spLocks noGrp="1"/>
          </p:cNvSpPr>
          <p:nvPr>
            <p:ph type="pic" sz="quarter" idx="14"/>
          </p:nvPr>
        </p:nvSpPr>
        <p:spPr>
          <a:xfrm>
            <a:off x="4705242" y="1443476"/>
            <a:ext cx="1836773" cy="204617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
        <p:nvSpPr>
          <p:cNvPr id="26" name="Picture Placeholder 7"/>
          <p:cNvSpPr>
            <a:spLocks noGrp="1"/>
          </p:cNvSpPr>
          <p:nvPr>
            <p:ph type="pic" sz="quarter" idx="15"/>
          </p:nvPr>
        </p:nvSpPr>
        <p:spPr>
          <a:xfrm>
            <a:off x="6636655" y="1443475"/>
            <a:ext cx="1836773" cy="204617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sz="1200">
                <a:solidFill>
                  <a:schemeClr val="tx1">
                    <a:lumMod val="85000"/>
                    <a:lumOff val="15000"/>
                  </a:schemeClr>
                </a:solidFill>
                <a:latin typeface="+mj-lt"/>
              </a:defRPr>
            </a:lvl1pPr>
          </a:lstStyle>
          <a:p>
            <a:pPr marL="0" lvl="0" algn="ctr"/>
            <a:endParaRPr lang="en-US"/>
          </a:p>
        </p:txBody>
      </p:sp>
    </p:spTree>
  </p:cSld>
  <p:clrMapOvr>
    <a:masterClrMapping/>
  </p:clrMapOvr>
  <p:transition spd="slow" advTm="1000">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transition spd="slow" advTm="1000">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375"/>
            <a:ext cx="6858000" cy="17907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F10F7005-9383-42C0-A374-E507AD6B23EE}" type="datetimeFigureOut">
              <a:rPr lang="zh-CN" altLang="en-US" smtClean="0"/>
              <a:t>2017/6/7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p:transition spd="slow" advTm="1000">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10F7005-9383-42C0-A374-E507AD6B23EE}" type="datetimeFigureOut">
              <a:rPr lang="zh-CN" altLang="en-US" smtClean="0"/>
              <a:t>2017/6/7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p:transition spd="slow" advTm="1000">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700"/>
            <a:ext cx="7886700" cy="2139950"/>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3441700"/>
            <a:ext cx="7886700" cy="112553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F10F7005-9383-42C0-A374-E507AD6B23EE}" type="datetimeFigureOut">
              <a:rPr lang="zh-CN" altLang="en-US" smtClean="0"/>
              <a:t>2017/6/7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p:transition spd="slow" advTm="1000">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370013"/>
            <a:ext cx="3867150" cy="32623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70013"/>
            <a:ext cx="3867150" cy="32623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10F7005-9383-42C0-A374-E507AD6B23EE}" type="datetimeFigureOut">
              <a:rPr lang="zh-CN" altLang="en-US" smtClean="0"/>
              <a:t>2017/6/7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495EA4E-3D33-45DE-B4D9-3F7D650B8951}" type="slidenum">
              <a:rPr lang="zh-CN" altLang="en-US" smtClean="0"/>
              <a:t>‹#›</a:t>
            </a:fld>
            <a:endParaRPr lang="zh-CN" altLang="en-US"/>
          </a:p>
        </p:txBody>
      </p:sp>
    </p:spTree>
  </p:cSld>
  <p:clrMapOvr>
    <a:masterClrMapping/>
  </p:clrMapOvr>
  <p:transition spd="slow" advTm="1000">
    <p:wip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35000">
              <a:schemeClr val="bg1">
                <a:lumMod val="95000"/>
              </a:schemeClr>
            </a:gs>
            <a:gs pos="100000">
              <a:schemeClr val="bg1">
                <a:lumMod val="8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ransition spd="slow" advTm="1000">
    <p:wipe/>
  </p:transition>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4638"/>
            <a:ext cx="7886700" cy="993775"/>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F10F7005-9383-42C0-A374-E507AD6B23EE}" type="datetimeFigureOut">
              <a:rPr lang="zh-CN" altLang="en-US" smtClean="0"/>
              <a:t>2017/6/7</a:t>
            </a:fld>
            <a:endParaRPr lang="zh-CN" altLang="en-US"/>
          </a:p>
        </p:txBody>
      </p:sp>
      <p:sp>
        <p:nvSpPr>
          <p:cNvPr id="5" name="页脚占位符 4"/>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9495EA4E-3D33-45DE-B4D9-3F7D650B8951}"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transition spd="slow" advTm="1000">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5"/>
          <p:cNvSpPr txBox="1">
            <a:spLocks noChangeArrowheads="1"/>
          </p:cNvSpPr>
          <p:nvPr/>
        </p:nvSpPr>
        <p:spPr bwMode="auto">
          <a:xfrm>
            <a:off x="3085564" y="3084388"/>
            <a:ext cx="30198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400" b="1" smtClean="0">
                <a:solidFill>
                  <a:srgbClr val="2E4864"/>
                </a:solidFill>
                <a:latin typeface="+mn-ea"/>
                <a:ea typeface="+mn-ea"/>
              </a:rPr>
              <a:t>简约质感商业计划书</a:t>
            </a:r>
            <a:endParaRPr lang="zh-CN" altLang="en-US" sz="2400" b="1">
              <a:solidFill>
                <a:srgbClr val="2E4864"/>
              </a:solidFill>
              <a:latin typeface="+mn-ea"/>
              <a:ea typeface="+mn-ea"/>
            </a:endParaRPr>
          </a:p>
        </p:txBody>
      </p:sp>
      <p:sp>
        <p:nvSpPr>
          <p:cNvPr id="6" name="文本框 6"/>
          <p:cNvSpPr txBox="1">
            <a:spLocks noChangeArrowheads="1"/>
          </p:cNvSpPr>
          <p:nvPr/>
        </p:nvSpPr>
        <p:spPr bwMode="auto">
          <a:xfrm>
            <a:off x="3171453" y="3502608"/>
            <a:ext cx="284802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800" dirty="0" smtClean="0">
                <a:solidFill>
                  <a:schemeClr val="accent1"/>
                </a:solidFill>
                <a:latin typeface="+mn-lt"/>
                <a:ea typeface="方正兰亭黑_GBK"/>
              </a:rPr>
              <a:t>Simple Texture Business Plan</a:t>
            </a:r>
            <a:endParaRPr lang="en-US" altLang="zh-CN" sz="1800" dirty="0">
              <a:solidFill>
                <a:schemeClr val="accent1"/>
              </a:solidFill>
              <a:latin typeface="+mn-lt"/>
              <a:ea typeface="方正兰亭黑_GBK"/>
            </a:endParaRPr>
          </a:p>
        </p:txBody>
      </p:sp>
      <p:cxnSp>
        <p:nvCxnSpPr>
          <p:cNvPr id="8" name="直接连接符 7"/>
          <p:cNvCxnSpPr/>
          <p:nvPr/>
        </p:nvCxnSpPr>
        <p:spPr>
          <a:xfrm>
            <a:off x="4368853" y="3546053"/>
            <a:ext cx="45322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2887041" y="3748173"/>
            <a:ext cx="3416847" cy="440633"/>
          </a:xfrm>
          <a:prstGeom prst="rect">
            <a:avLst/>
          </a:prstGeom>
        </p:spPr>
        <p:txBody>
          <a:bodyPr wrap="square">
            <a:spAutoFit/>
          </a:bodyPr>
          <a:lstStyle/>
          <a:p>
            <a:pPr algn="ctr">
              <a:lnSpc>
                <a:spcPct val="150000"/>
              </a:lnSpc>
            </a:pPr>
            <a:r>
              <a:rPr lang="zh-CN" altLang="en-US" sz="800" b="1" dirty="0">
                <a:solidFill>
                  <a:schemeClr val="accent1"/>
                </a:solidFill>
              </a:rPr>
              <a:t>汇报人：千库网</a:t>
            </a:r>
          </a:p>
          <a:p>
            <a:pPr algn="ctr">
              <a:lnSpc>
                <a:spcPct val="150000"/>
              </a:lnSpc>
            </a:pPr>
            <a:r>
              <a:rPr lang="zh-CN" altLang="en-US" sz="800" b="1" dirty="0">
                <a:solidFill>
                  <a:schemeClr val="accent1"/>
                </a:solidFill>
              </a:rPr>
              <a:t>汇报时间：</a:t>
            </a:r>
            <a:r>
              <a:rPr lang="en-US" altLang="zh-CN" sz="800" b="1" dirty="0">
                <a:solidFill>
                  <a:schemeClr val="accent1"/>
                </a:solidFill>
              </a:rPr>
              <a:t>XX</a:t>
            </a:r>
            <a:r>
              <a:rPr lang="zh-CN" altLang="en-US" sz="800" b="1" dirty="0">
                <a:solidFill>
                  <a:schemeClr val="accent1"/>
                </a:solidFill>
              </a:rPr>
              <a:t>年 </a:t>
            </a:r>
            <a:r>
              <a:rPr lang="en-US" altLang="zh-CN" sz="800" b="1" dirty="0">
                <a:solidFill>
                  <a:schemeClr val="accent1"/>
                </a:solidFill>
              </a:rPr>
              <a:t>XX</a:t>
            </a:r>
            <a:r>
              <a:rPr lang="zh-CN" altLang="en-US" sz="800" b="1" dirty="0">
                <a:solidFill>
                  <a:schemeClr val="accent1"/>
                </a:solidFill>
              </a:rPr>
              <a:t>月</a:t>
            </a:r>
            <a:endParaRPr lang="zh-CN" altLang="en-US" sz="1050" b="1" dirty="0">
              <a:solidFill>
                <a:schemeClr val="accent1"/>
              </a:solidFill>
            </a:endParaRPr>
          </a:p>
        </p:txBody>
      </p:sp>
      <p:grpSp>
        <p:nvGrpSpPr>
          <p:cNvPr id="44" name="组合 43"/>
          <p:cNvGrpSpPr/>
          <p:nvPr/>
        </p:nvGrpSpPr>
        <p:grpSpPr>
          <a:xfrm>
            <a:off x="2305546" y="1486112"/>
            <a:ext cx="4532909" cy="1457055"/>
            <a:chOff x="317432" y="-161667"/>
            <a:chExt cx="5338763" cy="1716088"/>
          </a:xfrm>
        </p:grpSpPr>
        <p:sp>
          <p:nvSpPr>
            <p:cNvPr id="37" name="Freeform 21"/>
            <p:cNvSpPr/>
            <p:nvPr/>
          </p:nvSpPr>
          <p:spPr bwMode="auto">
            <a:xfrm>
              <a:off x="4116320" y="1390909"/>
              <a:ext cx="527050" cy="134938"/>
            </a:xfrm>
            <a:custGeom>
              <a:avLst/>
              <a:gdLst>
                <a:gd name="T0" fmla="*/ 5 w 646"/>
                <a:gd name="T1" fmla="*/ 106 h 166"/>
                <a:gd name="T2" fmla="*/ 0 w 646"/>
                <a:gd name="T3" fmla="*/ 131 h 166"/>
                <a:gd name="T4" fmla="*/ 49 w 646"/>
                <a:gd name="T5" fmla="*/ 166 h 166"/>
                <a:gd name="T6" fmla="*/ 536 w 646"/>
                <a:gd name="T7" fmla="*/ 166 h 166"/>
                <a:gd name="T8" fmla="*/ 580 w 646"/>
                <a:gd name="T9" fmla="*/ 154 h 166"/>
                <a:gd name="T10" fmla="*/ 612 w 646"/>
                <a:gd name="T11" fmla="*/ 119 h 166"/>
                <a:gd name="T12" fmla="*/ 646 w 646"/>
                <a:gd name="T13" fmla="*/ 54 h 166"/>
                <a:gd name="T14" fmla="*/ 61 w 646"/>
                <a:gd name="T15" fmla="*/ 0 h 166"/>
                <a:gd name="T16" fmla="*/ 5 w 646"/>
                <a:gd name="T17" fmla="*/ 10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6" h="166">
                  <a:moveTo>
                    <a:pt x="5" y="106"/>
                  </a:moveTo>
                  <a:cubicBezTo>
                    <a:pt x="1" y="113"/>
                    <a:pt x="0" y="121"/>
                    <a:pt x="0" y="131"/>
                  </a:cubicBezTo>
                  <a:cubicBezTo>
                    <a:pt x="0" y="154"/>
                    <a:pt x="16" y="166"/>
                    <a:pt x="49" y="166"/>
                  </a:cubicBezTo>
                  <a:cubicBezTo>
                    <a:pt x="536" y="166"/>
                    <a:pt x="536" y="166"/>
                    <a:pt x="536" y="166"/>
                  </a:cubicBezTo>
                  <a:cubicBezTo>
                    <a:pt x="551" y="166"/>
                    <a:pt x="566" y="162"/>
                    <a:pt x="580" y="154"/>
                  </a:cubicBezTo>
                  <a:cubicBezTo>
                    <a:pt x="593" y="146"/>
                    <a:pt x="604" y="135"/>
                    <a:pt x="612" y="119"/>
                  </a:cubicBezTo>
                  <a:cubicBezTo>
                    <a:pt x="646" y="54"/>
                    <a:pt x="646" y="54"/>
                    <a:pt x="646" y="54"/>
                  </a:cubicBezTo>
                  <a:cubicBezTo>
                    <a:pt x="444" y="50"/>
                    <a:pt x="244" y="28"/>
                    <a:pt x="61" y="0"/>
                  </a:cubicBezTo>
                  <a:lnTo>
                    <a:pt x="5" y="106"/>
                  </a:ln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8" name="Freeform 22"/>
            <p:cNvSpPr/>
            <p:nvPr/>
          </p:nvSpPr>
          <p:spPr bwMode="auto">
            <a:xfrm>
              <a:off x="4097271" y="-133091"/>
              <a:ext cx="1331913" cy="1169989"/>
            </a:xfrm>
            <a:custGeom>
              <a:avLst/>
              <a:gdLst>
                <a:gd name="T0" fmla="*/ 1635 w 1635"/>
                <a:gd name="T1" fmla="*/ 77 h 1433"/>
                <a:gd name="T2" fmla="*/ 1617 w 1635"/>
                <a:gd name="T3" fmla="*/ 24 h 1433"/>
                <a:gd name="T4" fmla="*/ 1560 w 1635"/>
                <a:gd name="T5" fmla="*/ 0 h 1433"/>
                <a:gd name="T6" fmla="*/ 64 w 1635"/>
                <a:gd name="T7" fmla="*/ 0 h 1433"/>
                <a:gd name="T8" fmla="*/ 19 w 1635"/>
                <a:gd name="T9" fmla="*/ 18 h 1433"/>
                <a:gd name="T10" fmla="*/ 0 w 1635"/>
                <a:gd name="T11" fmla="*/ 63 h 1433"/>
                <a:gd name="T12" fmla="*/ 0 w 1635"/>
                <a:gd name="T13" fmla="*/ 421 h 1433"/>
                <a:gd name="T14" fmla="*/ 19 w 1635"/>
                <a:gd name="T15" fmla="*/ 469 h 1433"/>
                <a:gd name="T16" fmla="*/ 64 w 1635"/>
                <a:gd name="T17" fmla="*/ 484 h 1433"/>
                <a:gd name="T18" fmla="*/ 805 w 1635"/>
                <a:gd name="T19" fmla="*/ 484 h 1433"/>
                <a:gd name="T20" fmla="*/ 310 w 1635"/>
                <a:gd name="T21" fmla="*/ 1433 h 1433"/>
                <a:gd name="T22" fmla="*/ 472 w 1635"/>
                <a:gd name="T23" fmla="*/ 1418 h 1433"/>
                <a:gd name="T24" fmla="*/ 971 w 1635"/>
                <a:gd name="T25" fmla="*/ 1354 h 1433"/>
                <a:gd name="T26" fmla="*/ 1610 w 1635"/>
                <a:gd name="T27" fmla="*/ 146 h 1433"/>
                <a:gd name="T28" fmla="*/ 1635 w 1635"/>
                <a:gd name="T29" fmla="*/ 77 h 1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35" h="1433">
                  <a:moveTo>
                    <a:pt x="1635" y="77"/>
                  </a:moveTo>
                  <a:cubicBezTo>
                    <a:pt x="1635" y="56"/>
                    <a:pt x="1629" y="39"/>
                    <a:pt x="1617" y="24"/>
                  </a:cubicBezTo>
                  <a:cubicBezTo>
                    <a:pt x="1604" y="8"/>
                    <a:pt x="1585" y="0"/>
                    <a:pt x="1560" y="0"/>
                  </a:cubicBezTo>
                  <a:cubicBezTo>
                    <a:pt x="64" y="0"/>
                    <a:pt x="64" y="0"/>
                    <a:pt x="64" y="0"/>
                  </a:cubicBezTo>
                  <a:cubicBezTo>
                    <a:pt x="47" y="0"/>
                    <a:pt x="32" y="6"/>
                    <a:pt x="19" y="18"/>
                  </a:cubicBezTo>
                  <a:cubicBezTo>
                    <a:pt x="7" y="30"/>
                    <a:pt x="0" y="45"/>
                    <a:pt x="0" y="63"/>
                  </a:cubicBezTo>
                  <a:cubicBezTo>
                    <a:pt x="0" y="421"/>
                    <a:pt x="0" y="421"/>
                    <a:pt x="0" y="421"/>
                  </a:cubicBezTo>
                  <a:cubicBezTo>
                    <a:pt x="0" y="444"/>
                    <a:pt x="7" y="459"/>
                    <a:pt x="19" y="469"/>
                  </a:cubicBezTo>
                  <a:cubicBezTo>
                    <a:pt x="31" y="480"/>
                    <a:pt x="46" y="484"/>
                    <a:pt x="64" y="484"/>
                  </a:cubicBezTo>
                  <a:cubicBezTo>
                    <a:pt x="805" y="484"/>
                    <a:pt x="805" y="484"/>
                    <a:pt x="805" y="484"/>
                  </a:cubicBezTo>
                  <a:cubicBezTo>
                    <a:pt x="310" y="1433"/>
                    <a:pt x="310" y="1433"/>
                    <a:pt x="310" y="1433"/>
                  </a:cubicBezTo>
                  <a:cubicBezTo>
                    <a:pt x="374" y="1426"/>
                    <a:pt x="429" y="1420"/>
                    <a:pt x="472" y="1418"/>
                  </a:cubicBezTo>
                  <a:cubicBezTo>
                    <a:pt x="624" y="1410"/>
                    <a:pt x="821" y="1380"/>
                    <a:pt x="971" y="1354"/>
                  </a:cubicBezTo>
                  <a:cubicBezTo>
                    <a:pt x="1610" y="146"/>
                    <a:pt x="1610" y="146"/>
                    <a:pt x="1610" y="146"/>
                  </a:cubicBezTo>
                  <a:cubicBezTo>
                    <a:pt x="1627" y="123"/>
                    <a:pt x="1635" y="100"/>
                    <a:pt x="1635" y="77"/>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9" name="Freeform 23"/>
            <p:cNvSpPr/>
            <p:nvPr/>
          </p:nvSpPr>
          <p:spPr bwMode="auto">
            <a:xfrm>
              <a:off x="763520" y="728921"/>
              <a:ext cx="1162050" cy="798513"/>
            </a:xfrm>
            <a:custGeom>
              <a:avLst/>
              <a:gdLst>
                <a:gd name="T0" fmla="*/ 1408 w 1425"/>
                <a:gd name="T1" fmla="*/ 543 h 978"/>
                <a:gd name="T2" fmla="*/ 1362 w 1425"/>
                <a:gd name="T3" fmla="*/ 526 h 978"/>
                <a:gd name="T4" fmla="*/ 734 w 1425"/>
                <a:gd name="T5" fmla="*/ 526 h 978"/>
                <a:gd name="T6" fmla="*/ 1173 w 1425"/>
                <a:gd name="T7" fmla="*/ 42 h 978"/>
                <a:gd name="T8" fmla="*/ 582 w 1425"/>
                <a:gd name="T9" fmla="*/ 0 h 978"/>
                <a:gd name="T10" fmla="*/ 10 w 1425"/>
                <a:gd name="T11" fmla="*/ 668 h 978"/>
                <a:gd name="T12" fmla="*/ 0 w 1425"/>
                <a:gd name="T13" fmla="*/ 704 h 978"/>
                <a:gd name="T14" fmla="*/ 0 w 1425"/>
                <a:gd name="T15" fmla="*/ 907 h 978"/>
                <a:gd name="T16" fmla="*/ 23 w 1425"/>
                <a:gd name="T17" fmla="*/ 959 h 978"/>
                <a:gd name="T18" fmla="*/ 72 w 1425"/>
                <a:gd name="T19" fmla="*/ 978 h 978"/>
                <a:gd name="T20" fmla="*/ 1362 w 1425"/>
                <a:gd name="T21" fmla="*/ 978 h 978"/>
                <a:gd name="T22" fmla="*/ 1408 w 1425"/>
                <a:gd name="T23" fmla="*/ 956 h 978"/>
                <a:gd name="T24" fmla="*/ 1425 w 1425"/>
                <a:gd name="T25" fmla="*/ 907 h 978"/>
                <a:gd name="T26" fmla="*/ 1425 w 1425"/>
                <a:gd name="T27" fmla="*/ 588 h 978"/>
                <a:gd name="T28" fmla="*/ 1408 w 1425"/>
                <a:gd name="T29" fmla="*/ 543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25" h="978">
                  <a:moveTo>
                    <a:pt x="1408" y="543"/>
                  </a:moveTo>
                  <a:cubicBezTo>
                    <a:pt x="1395" y="533"/>
                    <a:pt x="1382" y="526"/>
                    <a:pt x="1362" y="526"/>
                  </a:cubicBezTo>
                  <a:cubicBezTo>
                    <a:pt x="734" y="526"/>
                    <a:pt x="734" y="526"/>
                    <a:pt x="734" y="526"/>
                  </a:cubicBezTo>
                  <a:cubicBezTo>
                    <a:pt x="1173" y="42"/>
                    <a:pt x="1173" y="42"/>
                    <a:pt x="1173" y="42"/>
                  </a:cubicBezTo>
                  <a:cubicBezTo>
                    <a:pt x="959" y="13"/>
                    <a:pt x="763" y="0"/>
                    <a:pt x="582" y="0"/>
                  </a:cubicBezTo>
                  <a:cubicBezTo>
                    <a:pt x="10" y="668"/>
                    <a:pt x="10" y="668"/>
                    <a:pt x="10" y="668"/>
                  </a:cubicBezTo>
                  <a:cubicBezTo>
                    <a:pt x="3" y="681"/>
                    <a:pt x="0" y="694"/>
                    <a:pt x="0" y="704"/>
                  </a:cubicBezTo>
                  <a:cubicBezTo>
                    <a:pt x="0" y="907"/>
                    <a:pt x="0" y="907"/>
                    <a:pt x="0" y="907"/>
                  </a:cubicBezTo>
                  <a:cubicBezTo>
                    <a:pt x="0" y="927"/>
                    <a:pt x="10" y="943"/>
                    <a:pt x="23" y="959"/>
                  </a:cubicBezTo>
                  <a:cubicBezTo>
                    <a:pt x="39" y="972"/>
                    <a:pt x="56" y="978"/>
                    <a:pt x="72" y="978"/>
                  </a:cubicBezTo>
                  <a:cubicBezTo>
                    <a:pt x="1362" y="978"/>
                    <a:pt x="1362" y="978"/>
                    <a:pt x="1362" y="978"/>
                  </a:cubicBezTo>
                  <a:cubicBezTo>
                    <a:pt x="1379" y="978"/>
                    <a:pt x="1395" y="972"/>
                    <a:pt x="1408" y="956"/>
                  </a:cubicBezTo>
                  <a:cubicBezTo>
                    <a:pt x="1422" y="943"/>
                    <a:pt x="1425" y="927"/>
                    <a:pt x="1425" y="907"/>
                  </a:cubicBezTo>
                  <a:cubicBezTo>
                    <a:pt x="1425" y="588"/>
                    <a:pt x="1425" y="588"/>
                    <a:pt x="1425" y="588"/>
                  </a:cubicBezTo>
                  <a:cubicBezTo>
                    <a:pt x="1425" y="568"/>
                    <a:pt x="1422" y="552"/>
                    <a:pt x="1408" y="543"/>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40" name="Freeform 24"/>
            <p:cNvSpPr/>
            <p:nvPr/>
          </p:nvSpPr>
          <p:spPr bwMode="auto">
            <a:xfrm>
              <a:off x="776220" y="-161667"/>
              <a:ext cx="2757488" cy="1716088"/>
            </a:xfrm>
            <a:custGeom>
              <a:avLst/>
              <a:gdLst>
                <a:gd name="T0" fmla="*/ 3072 w 3383"/>
                <a:gd name="T1" fmla="*/ 319 h 2102"/>
                <a:gd name="T2" fmla="*/ 2599 w 3383"/>
                <a:gd name="T3" fmla="*/ 51 h 2102"/>
                <a:gd name="T4" fmla="*/ 2030 w 3383"/>
                <a:gd name="T5" fmla="*/ 51 h 2102"/>
                <a:gd name="T6" fmla="*/ 1558 w 3383"/>
                <a:gd name="T7" fmla="*/ 319 h 2102"/>
                <a:gd name="T8" fmla="*/ 1353 w 3383"/>
                <a:gd name="T9" fmla="*/ 368 h 2102"/>
                <a:gd name="T10" fmla="*/ 962 w 3383"/>
                <a:gd name="T11" fmla="*/ 45 h 2102"/>
                <a:gd name="T12" fmla="*/ 420 w 3383"/>
                <a:gd name="T13" fmla="*/ 48 h 2102"/>
                <a:gd name="T14" fmla="*/ 53 w 3383"/>
                <a:gd name="T15" fmla="*/ 387 h 2102"/>
                <a:gd name="T16" fmla="*/ 0 w 3383"/>
                <a:gd name="T17" fmla="*/ 723 h 2102"/>
                <a:gd name="T18" fmla="*/ 60 w 3383"/>
                <a:gd name="T19" fmla="*/ 781 h 2102"/>
                <a:gd name="T20" fmla="*/ 470 w 3383"/>
                <a:gd name="T21" fmla="*/ 758 h 2102"/>
                <a:gd name="T22" fmla="*/ 490 w 3383"/>
                <a:gd name="T23" fmla="*/ 639 h 2102"/>
                <a:gd name="T24" fmla="*/ 549 w 3383"/>
                <a:gd name="T25" fmla="*/ 500 h 2102"/>
                <a:gd name="T26" fmla="*/ 695 w 3383"/>
                <a:gd name="T27" fmla="*/ 439 h 2102"/>
                <a:gd name="T28" fmla="*/ 833 w 3383"/>
                <a:gd name="T29" fmla="*/ 487 h 2102"/>
                <a:gd name="T30" fmla="*/ 900 w 3383"/>
                <a:gd name="T31" fmla="*/ 629 h 2102"/>
                <a:gd name="T32" fmla="*/ 843 w 3383"/>
                <a:gd name="T33" fmla="*/ 768 h 2102"/>
                <a:gd name="T34" fmla="*/ 1253 w 3383"/>
                <a:gd name="T35" fmla="*/ 920 h 2102"/>
                <a:gd name="T36" fmla="*/ 1247 w 3383"/>
                <a:gd name="T37" fmla="*/ 1146 h 2102"/>
                <a:gd name="T38" fmla="*/ 1248 w 3383"/>
                <a:gd name="T39" fmla="*/ 1161 h 2102"/>
                <a:gd name="T40" fmla="*/ 1249 w 3383"/>
                <a:gd name="T41" fmla="*/ 1170 h 2102"/>
                <a:gd name="T42" fmla="*/ 1283 w 3383"/>
                <a:gd name="T43" fmla="*/ 1336 h 2102"/>
                <a:gd name="T44" fmla="*/ 1558 w 3383"/>
                <a:gd name="T45" fmla="*/ 1798 h 2102"/>
                <a:gd name="T46" fmla="*/ 2030 w 3383"/>
                <a:gd name="T47" fmla="*/ 2066 h 2102"/>
                <a:gd name="T48" fmla="*/ 2599 w 3383"/>
                <a:gd name="T49" fmla="*/ 2066 h 2102"/>
                <a:gd name="T50" fmla="*/ 3072 w 3383"/>
                <a:gd name="T51" fmla="*/ 1798 h 2102"/>
                <a:gd name="T52" fmla="*/ 2831 w 3383"/>
                <a:gd name="T53" fmla="*/ 1559 h 2102"/>
                <a:gd name="T54" fmla="*/ 2530 w 3383"/>
                <a:gd name="T55" fmla="*/ 1559 h 2102"/>
                <a:gd name="T56" fmla="*/ 2100 w 3383"/>
                <a:gd name="T57" fmla="*/ 1559 h 2102"/>
                <a:gd name="T58" fmla="*/ 1816 w 3383"/>
                <a:gd name="T59" fmla="*/ 1272 h 2102"/>
                <a:gd name="T60" fmla="*/ 1773 w 3383"/>
                <a:gd name="T61" fmla="*/ 1059 h 2102"/>
                <a:gd name="T62" fmla="*/ 1779 w 3383"/>
                <a:gd name="T63" fmla="*/ 975 h 2102"/>
                <a:gd name="T64" fmla="*/ 1787 w 3383"/>
                <a:gd name="T65" fmla="*/ 934 h 2102"/>
                <a:gd name="T66" fmla="*/ 1790 w 3383"/>
                <a:gd name="T67" fmla="*/ 922 h 2102"/>
                <a:gd name="T68" fmla="*/ 1825 w 3383"/>
                <a:gd name="T69" fmla="*/ 824 h 2102"/>
                <a:gd name="T70" fmla="*/ 1831 w 3383"/>
                <a:gd name="T71" fmla="*/ 810 h 2102"/>
                <a:gd name="T72" fmla="*/ 2100 w 3383"/>
                <a:gd name="T73" fmla="*/ 552 h 2102"/>
                <a:gd name="T74" fmla="*/ 2530 w 3383"/>
                <a:gd name="T75" fmla="*/ 552 h 2102"/>
                <a:gd name="T76" fmla="*/ 2817 w 3383"/>
                <a:gd name="T77" fmla="*/ 846 h 2102"/>
                <a:gd name="T78" fmla="*/ 2841 w 3383"/>
                <a:gd name="T79" fmla="*/ 1204 h 2102"/>
                <a:gd name="T80" fmla="*/ 3383 w 3383"/>
                <a:gd name="T81" fmla="*/ 1059 h 2102"/>
                <a:gd name="T82" fmla="*/ 3238 w 3383"/>
                <a:gd name="T83" fmla="*/ 533 h 2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383" h="2102">
                  <a:moveTo>
                    <a:pt x="3238" y="533"/>
                  </a:moveTo>
                  <a:cubicBezTo>
                    <a:pt x="3191" y="455"/>
                    <a:pt x="3135" y="384"/>
                    <a:pt x="3072" y="319"/>
                  </a:cubicBezTo>
                  <a:cubicBezTo>
                    <a:pt x="3006" y="258"/>
                    <a:pt x="2933" y="203"/>
                    <a:pt x="2854" y="158"/>
                  </a:cubicBezTo>
                  <a:cubicBezTo>
                    <a:pt x="2775" y="113"/>
                    <a:pt x="2689" y="77"/>
                    <a:pt x="2599" y="51"/>
                  </a:cubicBezTo>
                  <a:cubicBezTo>
                    <a:pt x="2507" y="26"/>
                    <a:pt x="2411" y="16"/>
                    <a:pt x="2315" y="16"/>
                  </a:cubicBezTo>
                  <a:cubicBezTo>
                    <a:pt x="2216" y="16"/>
                    <a:pt x="2120" y="26"/>
                    <a:pt x="2030" y="51"/>
                  </a:cubicBezTo>
                  <a:cubicBezTo>
                    <a:pt x="1938" y="77"/>
                    <a:pt x="1852" y="113"/>
                    <a:pt x="1773" y="158"/>
                  </a:cubicBezTo>
                  <a:cubicBezTo>
                    <a:pt x="1693" y="203"/>
                    <a:pt x="1624" y="258"/>
                    <a:pt x="1558" y="319"/>
                  </a:cubicBezTo>
                  <a:cubicBezTo>
                    <a:pt x="1498" y="378"/>
                    <a:pt x="1448" y="442"/>
                    <a:pt x="1402" y="513"/>
                  </a:cubicBezTo>
                  <a:cubicBezTo>
                    <a:pt x="1392" y="461"/>
                    <a:pt x="1376" y="413"/>
                    <a:pt x="1353" y="368"/>
                  </a:cubicBezTo>
                  <a:cubicBezTo>
                    <a:pt x="1313" y="290"/>
                    <a:pt x="1260" y="226"/>
                    <a:pt x="1194" y="171"/>
                  </a:cubicBezTo>
                  <a:cubicBezTo>
                    <a:pt x="1128" y="116"/>
                    <a:pt x="1048" y="74"/>
                    <a:pt x="962" y="45"/>
                  </a:cubicBezTo>
                  <a:cubicBezTo>
                    <a:pt x="873" y="16"/>
                    <a:pt x="784" y="0"/>
                    <a:pt x="688" y="0"/>
                  </a:cubicBezTo>
                  <a:cubicBezTo>
                    <a:pt x="592" y="0"/>
                    <a:pt x="503" y="16"/>
                    <a:pt x="420" y="48"/>
                  </a:cubicBezTo>
                  <a:cubicBezTo>
                    <a:pt x="337" y="80"/>
                    <a:pt x="265" y="125"/>
                    <a:pt x="202" y="184"/>
                  </a:cubicBezTo>
                  <a:cubicBezTo>
                    <a:pt x="139" y="239"/>
                    <a:pt x="89" y="310"/>
                    <a:pt x="53" y="387"/>
                  </a:cubicBezTo>
                  <a:cubicBezTo>
                    <a:pt x="17" y="468"/>
                    <a:pt x="0" y="555"/>
                    <a:pt x="0" y="652"/>
                  </a:cubicBezTo>
                  <a:cubicBezTo>
                    <a:pt x="0" y="723"/>
                    <a:pt x="0" y="723"/>
                    <a:pt x="0" y="723"/>
                  </a:cubicBezTo>
                  <a:cubicBezTo>
                    <a:pt x="0" y="736"/>
                    <a:pt x="3" y="749"/>
                    <a:pt x="13" y="762"/>
                  </a:cubicBezTo>
                  <a:cubicBezTo>
                    <a:pt x="20" y="775"/>
                    <a:pt x="37" y="781"/>
                    <a:pt x="60" y="781"/>
                  </a:cubicBezTo>
                  <a:cubicBezTo>
                    <a:pt x="420" y="781"/>
                    <a:pt x="420" y="781"/>
                    <a:pt x="420" y="781"/>
                  </a:cubicBezTo>
                  <a:cubicBezTo>
                    <a:pt x="440" y="781"/>
                    <a:pt x="460" y="775"/>
                    <a:pt x="470" y="758"/>
                  </a:cubicBezTo>
                  <a:cubicBezTo>
                    <a:pt x="483" y="746"/>
                    <a:pt x="490" y="729"/>
                    <a:pt x="490" y="717"/>
                  </a:cubicBezTo>
                  <a:cubicBezTo>
                    <a:pt x="490" y="639"/>
                    <a:pt x="490" y="639"/>
                    <a:pt x="490" y="639"/>
                  </a:cubicBezTo>
                  <a:cubicBezTo>
                    <a:pt x="490" y="613"/>
                    <a:pt x="496" y="591"/>
                    <a:pt x="506" y="565"/>
                  </a:cubicBezTo>
                  <a:cubicBezTo>
                    <a:pt x="516" y="542"/>
                    <a:pt x="532" y="520"/>
                    <a:pt x="549" y="500"/>
                  </a:cubicBezTo>
                  <a:cubicBezTo>
                    <a:pt x="569" y="481"/>
                    <a:pt x="592" y="468"/>
                    <a:pt x="615" y="455"/>
                  </a:cubicBezTo>
                  <a:cubicBezTo>
                    <a:pt x="642" y="445"/>
                    <a:pt x="668" y="439"/>
                    <a:pt x="695" y="439"/>
                  </a:cubicBezTo>
                  <a:cubicBezTo>
                    <a:pt x="721" y="439"/>
                    <a:pt x="744" y="445"/>
                    <a:pt x="771" y="452"/>
                  </a:cubicBezTo>
                  <a:cubicBezTo>
                    <a:pt x="794" y="461"/>
                    <a:pt x="814" y="471"/>
                    <a:pt x="833" y="487"/>
                  </a:cubicBezTo>
                  <a:cubicBezTo>
                    <a:pt x="853" y="503"/>
                    <a:pt x="870" y="526"/>
                    <a:pt x="883" y="549"/>
                  </a:cubicBezTo>
                  <a:cubicBezTo>
                    <a:pt x="893" y="571"/>
                    <a:pt x="900" y="600"/>
                    <a:pt x="900" y="629"/>
                  </a:cubicBezTo>
                  <a:cubicBezTo>
                    <a:pt x="900" y="655"/>
                    <a:pt x="896" y="678"/>
                    <a:pt x="890" y="697"/>
                  </a:cubicBezTo>
                  <a:cubicBezTo>
                    <a:pt x="883" y="717"/>
                    <a:pt x="870" y="742"/>
                    <a:pt x="843" y="768"/>
                  </a:cubicBezTo>
                  <a:cubicBezTo>
                    <a:pt x="721" y="913"/>
                    <a:pt x="721" y="913"/>
                    <a:pt x="721" y="913"/>
                  </a:cubicBezTo>
                  <a:cubicBezTo>
                    <a:pt x="884" y="907"/>
                    <a:pt x="1062" y="908"/>
                    <a:pt x="1253" y="920"/>
                  </a:cubicBezTo>
                  <a:cubicBezTo>
                    <a:pt x="1247" y="966"/>
                    <a:pt x="1243" y="1012"/>
                    <a:pt x="1243" y="1059"/>
                  </a:cubicBezTo>
                  <a:cubicBezTo>
                    <a:pt x="1243" y="1089"/>
                    <a:pt x="1245" y="1118"/>
                    <a:pt x="1247" y="1146"/>
                  </a:cubicBezTo>
                  <a:cubicBezTo>
                    <a:pt x="1247" y="1146"/>
                    <a:pt x="1247" y="1146"/>
                    <a:pt x="1247" y="1146"/>
                  </a:cubicBezTo>
                  <a:cubicBezTo>
                    <a:pt x="1247" y="1151"/>
                    <a:pt x="1248" y="1156"/>
                    <a:pt x="1248" y="1161"/>
                  </a:cubicBezTo>
                  <a:cubicBezTo>
                    <a:pt x="1249" y="1163"/>
                    <a:pt x="1249" y="1165"/>
                    <a:pt x="1249" y="1168"/>
                  </a:cubicBezTo>
                  <a:cubicBezTo>
                    <a:pt x="1249" y="1169"/>
                    <a:pt x="1249" y="1169"/>
                    <a:pt x="1249" y="1170"/>
                  </a:cubicBezTo>
                  <a:cubicBezTo>
                    <a:pt x="1251" y="1186"/>
                    <a:pt x="1253" y="1202"/>
                    <a:pt x="1256" y="1218"/>
                  </a:cubicBezTo>
                  <a:cubicBezTo>
                    <a:pt x="1262" y="1258"/>
                    <a:pt x="1271" y="1298"/>
                    <a:pt x="1283" y="1336"/>
                  </a:cubicBezTo>
                  <a:cubicBezTo>
                    <a:pt x="1306" y="1427"/>
                    <a:pt x="1343" y="1511"/>
                    <a:pt x="1389" y="1588"/>
                  </a:cubicBezTo>
                  <a:cubicBezTo>
                    <a:pt x="1439" y="1662"/>
                    <a:pt x="1492" y="1734"/>
                    <a:pt x="1558" y="1798"/>
                  </a:cubicBezTo>
                  <a:cubicBezTo>
                    <a:pt x="1624" y="1860"/>
                    <a:pt x="1693" y="1914"/>
                    <a:pt x="1773" y="1960"/>
                  </a:cubicBezTo>
                  <a:cubicBezTo>
                    <a:pt x="1852" y="2008"/>
                    <a:pt x="1938" y="2040"/>
                    <a:pt x="2030" y="2066"/>
                  </a:cubicBezTo>
                  <a:cubicBezTo>
                    <a:pt x="2120" y="2092"/>
                    <a:pt x="2216" y="2102"/>
                    <a:pt x="2315" y="2102"/>
                  </a:cubicBezTo>
                  <a:cubicBezTo>
                    <a:pt x="2411" y="2102"/>
                    <a:pt x="2507" y="2092"/>
                    <a:pt x="2599" y="2066"/>
                  </a:cubicBezTo>
                  <a:cubicBezTo>
                    <a:pt x="2689" y="2040"/>
                    <a:pt x="2775" y="2008"/>
                    <a:pt x="2854" y="1960"/>
                  </a:cubicBezTo>
                  <a:cubicBezTo>
                    <a:pt x="2933" y="1914"/>
                    <a:pt x="3006" y="1860"/>
                    <a:pt x="3072" y="1798"/>
                  </a:cubicBezTo>
                  <a:cubicBezTo>
                    <a:pt x="3109" y="1759"/>
                    <a:pt x="3145" y="1721"/>
                    <a:pt x="3178" y="1676"/>
                  </a:cubicBezTo>
                  <a:cubicBezTo>
                    <a:pt x="3066" y="1643"/>
                    <a:pt x="2950" y="1605"/>
                    <a:pt x="2831" y="1559"/>
                  </a:cubicBezTo>
                  <a:cubicBezTo>
                    <a:pt x="2768" y="1537"/>
                    <a:pt x="2705" y="1514"/>
                    <a:pt x="2646" y="1495"/>
                  </a:cubicBezTo>
                  <a:cubicBezTo>
                    <a:pt x="2612" y="1520"/>
                    <a:pt x="2573" y="1543"/>
                    <a:pt x="2530" y="1559"/>
                  </a:cubicBezTo>
                  <a:cubicBezTo>
                    <a:pt x="2464" y="1588"/>
                    <a:pt x="2391" y="1601"/>
                    <a:pt x="2315" y="1601"/>
                  </a:cubicBezTo>
                  <a:cubicBezTo>
                    <a:pt x="2239" y="1601"/>
                    <a:pt x="2166" y="1588"/>
                    <a:pt x="2100" y="1559"/>
                  </a:cubicBezTo>
                  <a:cubicBezTo>
                    <a:pt x="2034" y="1533"/>
                    <a:pt x="1978" y="1495"/>
                    <a:pt x="1928" y="1443"/>
                  </a:cubicBezTo>
                  <a:cubicBezTo>
                    <a:pt x="1882" y="1395"/>
                    <a:pt x="1842" y="1336"/>
                    <a:pt x="1816" y="1272"/>
                  </a:cubicBezTo>
                  <a:cubicBezTo>
                    <a:pt x="1813" y="1267"/>
                    <a:pt x="1811" y="1263"/>
                    <a:pt x="1809" y="1259"/>
                  </a:cubicBezTo>
                  <a:cubicBezTo>
                    <a:pt x="1786" y="1197"/>
                    <a:pt x="1773" y="1130"/>
                    <a:pt x="1773" y="1059"/>
                  </a:cubicBezTo>
                  <a:cubicBezTo>
                    <a:pt x="1773" y="1030"/>
                    <a:pt x="1775" y="1002"/>
                    <a:pt x="1779" y="975"/>
                  </a:cubicBezTo>
                  <a:cubicBezTo>
                    <a:pt x="1779" y="975"/>
                    <a:pt x="1779" y="975"/>
                    <a:pt x="1779" y="975"/>
                  </a:cubicBezTo>
                  <a:cubicBezTo>
                    <a:pt x="1780" y="970"/>
                    <a:pt x="1781" y="965"/>
                    <a:pt x="1782" y="961"/>
                  </a:cubicBezTo>
                  <a:cubicBezTo>
                    <a:pt x="1783" y="952"/>
                    <a:pt x="1785" y="943"/>
                    <a:pt x="1787" y="934"/>
                  </a:cubicBezTo>
                  <a:cubicBezTo>
                    <a:pt x="1787" y="934"/>
                    <a:pt x="1787" y="934"/>
                    <a:pt x="1787" y="934"/>
                  </a:cubicBezTo>
                  <a:cubicBezTo>
                    <a:pt x="1788" y="930"/>
                    <a:pt x="1789" y="926"/>
                    <a:pt x="1790" y="922"/>
                  </a:cubicBezTo>
                  <a:cubicBezTo>
                    <a:pt x="1797" y="896"/>
                    <a:pt x="1806" y="871"/>
                    <a:pt x="1816" y="846"/>
                  </a:cubicBezTo>
                  <a:cubicBezTo>
                    <a:pt x="1818" y="838"/>
                    <a:pt x="1822" y="831"/>
                    <a:pt x="1825" y="824"/>
                  </a:cubicBezTo>
                  <a:cubicBezTo>
                    <a:pt x="1827" y="820"/>
                    <a:pt x="1830" y="815"/>
                    <a:pt x="1832" y="810"/>
                  </a:cubicBezTo>
                  <a:cubicBezTo>
                    <a:pt x="1831" y="810"/>
                    <a:pt x="1831" y="810"/>
                    <a:pt x="1831" y="810"/>
                  </a:cubicBezTo>
                  <a:cubicBezTo>
                    <a:pt x="1856" y="757"/>
                    <a:pt x="1890" y="711"/>
                    <a:pt x="1928" y="668"/>
                  </a:cubicBezTo>
                  <a:cubicBezTo>
                    <a:pt x="1978" y="620"/>
                    <a:pt x="2034" y="581"/>
                    <a:pt x="2100" y="552"/>
                  </a:cubicBezTo>
                  <a:cubicBezTo>
                    <a:pt x="2166" y="523"/>
                    <a:pt x="2239" y="510"/>
                    <a:pt x="2315" y="510"/>
                  </a:cubicBezTo>
                  <a:cubicBezTo>
                    <a:pt x="2391" y="510"/>
                    <a:pt x="2464" y="523"/>
                    <a:pt x="2530" y="552"/>
                  </a:cubicBezTo>
                  <a:cubicBezTo>
                    <a:pt x="2596" y="581"/>
                    <a:pt x="2655" y="620"/>
                    <a:pt x="2702" y="668"/>
                  </a:cubicBezTo>
                  <a:cubicBezTo>
                    <a:pt x="2751" y="720"/>
                    <a:pt x="2791" y="778"/>
                    <a:pt x="2817" y="846"/>
                  </a:cubicBezTo>
                  <a:cubicBezTo>
                    <a:pt x="2847" y="910"/>
                    <a:pt x="2860" y="981"/>
                    <a:pt x="2860" y="1059"/>
                  </a:cubicBezTo>
                  <a:cubicBezTo>
                    <a:pt x="2860" y="1107"/>
                    <a:pt x="2854" y="1159"/>
                    <a:pt x="2841" y="1204"/>
                  </a:cubicBezTo>
                  <a:cubicBezTo>
                    <a:pt x="3019" y="1252"/>
                    <a:pt x="3188" y="1291"/>
                    <a:pt x="3350" y="1324"/>
                  </a:cubicBezTo>
                  <a:cubicBezTo>
                    <a:pt x="3373" y="1240"/>
                    <a:pt x="3383" y="1152"/>
                    <a:pt x="3383" y="1059"/>
                  </a:cubicBezTo>
                  <a:cubicBezTo>
                    <a:pt x="3383" y="965"/>
                    <a:pt x="3370" y="871"/>
                    <a:pt x="3347" y="781"/>
                  </a:cubicBezTo>
                  <a:cubicBezTo>
                    <a:pt x="3320" y="694"/>
                    <a:pt x="3284" y="610"/>
                    <a:pt x="3238" y="533"/>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41" name="Freeform 25"/>
            <p:cNvSpPr/>
            <p:nvPr/>
          </p:nvSpPr>
          <p:spPr bwMode="auto">
            <a:xfrm>
              <a:off x="3398575" y="-133093"/>
              <a:ext cx="1047750" cy="1141413"/>
            </a:xfrm>
            <a:custGeom>
              <a:avLst/>
              <a:gdLst>
                <a:gd name="T0" fmla="*/ 797 w 1286"/>
                <a:gd name="T1" fmla="*/ 1356 h 1398"/>
                <a:gd name="T2" fmla="*/ 797 w 1286"/>
                <a:gd name="T3" fmla="*/ 62 h 1398"/>
                <a:gd name="T4" fmla="*/ 777 w 1286"/>
                <a:gd name="T5" fmla="*/ 16 h 1398"/>
                <a:gd name="T6" fmla="*/ 730 w 1286"/>
                <a:gd name="T7" fmla="*/ 0 h 1398"/>
                <a:gd name="T8" fmla="*/ 413 w 1286"/>
                <a:gd name="T9" fmla="*/ 0 h 1398"/>
                <a:gd name="T10" fmla="*/ 320 w 1286"/>
                <a:gd name="T11" fmla="*/ 3 h 1398"/>
                <a:gd name="T12" fmla="*/ 251 w 1286"/>
                <a:gd name="T13" fmla="*/ 32 h 1398"/>
                <a:gd name="T14" fmla="*/ 59 w 1286"/>
                <a:gd name="T15" fmla="*/ 123 h 1398"/>
                <a:gd name="T16" fmla="*/ 0 w 1286"/>
                <a:gd name="T17" fmla="*/ 210 h 1398"/>
                <a:gd name="T18" fmla="*/ 0 w 1286"/>
                <a:gd name="T19" fmla="*/ 271 h 1398"/>
                <a:gd name="T20" fmla="*/ 122 w 1286"/>
                <a:gd name="T21" fmla="*/ 439 h 1398"/>
                <a:gd name="T22" fmla="*/ 165 w 1286"/>
                <a:gd name="T23" fmla="*/ 517 h 1398"/>
                <a:gd name="T24" fmla="*/ 271 w 1286"/>
                <a:gd name="T25" fmla="*/ 468 h 1398"/>
                <a:gd name="T26" fmla="*/ 271 w 1286"/>
                <a:gd name="T27" fmla="*/ 1308 h 1398"/>
                <a:gd name="T28" fmla="*/ 797 w 1286"/>
                <a:gd name="T29" fmla="*/ 1379 h 1398"/>
                <a:gd name="T30" fmla="*/ 1286 w 1286"/>
                <a:gd name="T31" fmla="*/ 1392 h 1398"/>
                <a:gd name="T32" fmla="*/ 797 w 1286"/>
                <a:gd name="T33" fmla="*/ 1356 h 1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86" h="1398">
                  <a:moveTo>
                    <a:pt x="797" y="1356"/>
                  </a:moveTo>
                  <a:cubicBezTo>
                    <a:pt x="797" y="62"/>
                    <a:pt x="797" y="62"/>
                    <a:pt x="797" y="62"/>
                  </a:cubicBezTo>
                  <a:cubicBezTo>
                    <a:pt x="797" y="42"/>
                    <a:pt x="790" y="29"/>
                    <a:pt x="777" y="16"/>
                  </a:cubicBezTo>
                  <a:cubicBezTo>
                    <a:pt x="763" y="7"/>
                    <a:pt x="747" y="0"/>
                    <a:pt x="730" y="0"/>
                  </a:cubicBezTo>
                  <a:cubicBezTo>
                    <a:pt x="413" y="0"/>
                    <a:pt x="413" y="0"/>
                    <a:pt x="413" y="0"/>
                  </a:cubicBezTo>
                  <a:cubicBezTo>
                    <a:pt x="377" y="0"/>
                    <a:pt x="347" y="3"/>
                    <a:pt x="320" y="3"/>
                  </a:cubicBezTo>
                  <a:cubicBezTo>
                    <a:pt x="297" y="7"/>
                    <a:pt x="274" y="16"/>
                    <a:pt x="251" y="32"/>
                  </a:cubicBezTo>
                  <a:cubicBezTo>
                    <a:pt x="59" y="123"/>
                    <a:pt x="59" y="123"/>
                    <a:pt x="59" y="123"/>
                  </a:cubicBezTo>
                  <a:cubicBezTo>
                    <a:pt x="19" y="146"/>
                    <a:pt x="0" y="175"/>
                    <a:pt x="0" y="210"/>
                  </a:cubicBezTo>
                  <a:cubicBezTo>
                    <a:pt x="0" y="271"/>
                    <a:pt x="0" y="271"/>
                    <a:pt x="0" y="271"/>
                  </a:cubicBezTo>
                  <a:cubicBezTo>
                    <a:pt x="46" y="323"/>
                    <a:pt x="86" y="378"/>
                    <a:pt x="122" y="439"/>
                  </a:cubicBezTo>
                  <a:cubicBezTo>
                    <a:pt x="139" y="465"/>
                    <a:pt x="152" y="491"/>
                    <a:pt x="165" y="517"/>
                  </a:cubicBezTo>
                  <a:cubicBezTo>
                    <a:pt x="271" y="468"/>
                    <a:pt x="271" y="468"/>
                    <a:pt x="271" y="468"/>
                  </a:cubicBezTo>
                  <a:cubicBezTo>
                    <a:pt x="271" y="1308"/>
                    <a:pt x="271" y="1308"/>
                    <a:pt x="271" y="1308"/>
                  </a:cubicBezTo>
                  <a:cubicBezTo>
                    <a:pt x="456" y="1343"/>
                    <a:pt x="631" y="1366"/>
                    <a:pt x="797" y="1379"/>
                  </a:cubicBezTo>
                  <a:cubicBezTo>
                    <a:pt x="972" y="1395"/>
                    <a:pt x="1137" y="1398"/>
                    <a:pt x="1286" y="1392"/>
                  </a:cubicBezTo>
                  <a:lnTo>
                    <a:pt x="797" y="1356"/>
                  </a:ln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42" name="Freeform 26"/>
            <p:cNvSpPr/>
            <p:nvPr/>
          </p:nvSpPr>
          <p:spPr bwMode="auto">
            <a:xfrm>
              <a:off x="3584508" y="1268671"/>
              <a:ext cx="428625" cy="255588"/>
            </a:xfrm>
            <a:custGeom>
              <a:avLst/>
              <a:gdLst>
                <a:gd name="T0" fmla="*/ 0 w 526"/>
                <a:gd name="T1" fmla="*/ 258 h 313"/>
                <a:gd name="T2" fmla="*/ 13 w 526"/>
                <a:gd name="T3" fmla="*/ 297 h 313"/>
                <a:gd name="T4" fmla="*/ 59 w 526"/>
                <a:gd name="T5" fmla="*/ 313 h 313"/>
                <a:gd name="T6" fmla="*/ 459 w 526"/>
                <a:gd name="T7" fmla="*/ 313 h 313"/>
                <a:gd name="T8" fmla="*/ 526 w 526"/>
                <a:gd name="T9" fmla="*/ 255 h 313"/>
                <a:gd name="T10" fmla="*/ 526 w 526"/>
                <a:gd name="T11" fmla="*/ 113 h 313"/>
                <a:gd name="T12" fmla="*/ 0 w 526"/>
                <a:gd name="T13" fmla="*/ 0 h 313"/>
                <a:gd name="T14" fmla="*/ 0 w 526"/>
                <a:gd name="T15" fmla="*/ 258 h 3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6" h="313">
                  <a:moveTo>
                    <a:pt x="0" y="258"/>
                  </a:moveTo>
                  <a:cubicBezTo>
                    <a:pt x="0" y="271"/>
                    <a:pt x="3" y="284"/>
                    <a:pt x="13" y="297"/>
                  </a:cubicBezTo>
                  <a:cubicBezTo>
                    <a:pt x="23" y="307"/>
                    <a:pt x="36" y="313"/>
                    <a:pt x="59" y="313"/>
                  </a:cubicBezTo>
                  <a:cubicBezTo>
                    <a:pt x="459" y="313"/>
                    <a:pt x="459" y="313"/>
                    <a:pt x="459" y="313"/>
                  </a:cubicBezTo>
                  <a:cubicBezTo>
                    <a:pt x="502" y="313"/>
                    <a:pt x="526" y="294"/>
                    <a:pt x="526" y="255"/>
                  </a:cubicBezTo>
                  <a:cubicBezTo>
                    <a:pt x="526" y="113"/>
                    <a:pt x="526" y="113"/>
                    <a:pt x="526" y="113"/>
                  </a:cubicBezTo>
                  <a:cubicBezTo>
                    <a:pt x="360" y="87"/>
                    <a:pt x="185" y="52"/>
                    <a:pt x="0" y="0"/>
                  </a:cubicBezTo>
                  <a:lnTo>
                    <a:pt x="0" y="258"/>
                  </a:ln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43" name="Freeform 27"/>
            <p:cNvSpPr/>
            <p:nvPr/>
          </p:nvSpPr>
          <p:spPr bwMode="auto">
            <a:xfrm>
              <a:off x="317432" y="405961"/>
              <a:ext cx="5338763" cy="804864"/>
            </a:xfrm>
            <a:custGeom>
              <a:avLst/>
              <a:gdLst>
                <a:gd name="T0" fmla="*/ 6554 w 6554"/>
                <a:gd name="T1" fmla="*/ 133 h 988"/>
                <a:gd name="T2" fmla="*/ 3399 w 6554"/>
                <a:gd name="T3" fmla="*/ 488 h 988"/>
                <a:gd name="T4" fmla="*/ 0 w 6554"/>
                <a:gd name="T5" fmla="*/ 485 h 988"/>
                <a:gd name="T6" fmla="*/ 3396 w 6554"/>
                <a:gd name="T7" fmla="*/ 530 h 988"/>
                <a:gd name="T8" fmla="*/ 5287 w 6554"/>
                <a:gd name="T9" fmla="*/ 759 h 988"/>
                <a:gd name="T10" fmla="*/ 6554 w 6554"/>
                <a:gd name="T11" fmla="*/ 133 h 988"/>
              </a:gdLst>
              <a:ahLst/>
              <a:cxnLst>
                <a:cxn ang="0">
                  <a:pos x="T0" y="T1"/>
                </a:cxn>
                <a:cxn ang="0">
                  <a:pos x="T2" y="T3"/>
                </a:cxn>
                <a:cxn ang="0">
                  <a:pos x="T4" y="T5"/>
                </a:cxn>
                <a:cxn ang="0">
                  <a:pos x="T6" y="T7"/>
                </a:cxn>
                <a:cxn ang="0">
                  <a:pos x="T8" y="T9"/>
                </a:cxn>
                <a:cxn ang="0">
                  <a:pos x="T10" y="T11"/>
                </a:cxn>
              </a:cxnLst>
              <a:rect l="0" t="0" r="r" b="b"/>
              <a:pathLst>
                <a:path w="6554" h="988">
                  <a:moveTo>
                    <a:pt x="6554" y="133"/>
                  </a:moveTo>
                  <a:cubicBezTo>
                    <a:pt x="6117" y="569"/>
                    <a:pt x="5215" y="988"/>
                    <a:pt x="3399" y="488"/>
                  </a:cubicBezTo>
                  <a:cubicBezTo>
                    <a:pt x="1633" y="0"/>
                    <a:pt x="582" y="210"/>
                    <a:pt x="0" y="485"/>
                  </a:cubicBezTo>
                  <a:cubicBezTo>
                    <a:pt x="585" y="220"/>
                    <a:pt x="1640" y="23"/>
                    <a:pt x="3396" y="530"/>
                  </a:cubicBezTo>
                  <a:cubicBezTo>
                    <a:pt x="4186" y="759"/>
                    <a:pt x="4805" y="811"/>
                    <a:pt x="5287" y="759"/>
                  </a:cubicBezTo>
                  <a:cubicBezTo>
                    <a:pt x="5674" y="717"/>
                    <a:pt x="6193" y="543"/>
                    <a:pt x="6554" y="133"/>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grpSp>
        <p:nvGrpSpPr>
          <p:cNvPr id="45" name="组合 44"/>
          <p:cNvGrpSpPr/>
          <p:nvPr/>
        </p:nvGrpSpPr>
        <p:grpSpPr>
          <a:xfrm>
            <a:off x="4312403" y="4794930"/>
            <a:ext cx="519193" cy="94600"/>
            <a:chOff x="3510366" y="-2733"/>
            <a:chExt cx="1300959" cy="237042"/>
          </a:xfrm>
        </p:grpSpPr>
        <p:sp>
          <p:nvSpPr>
            <p:cNvPr id="46" name="椭圆 45"/>
            <p:cNvSpPr/>
            <p:nvPr userDrawn="1"/>
          </p:nvSpPr>
          <p:spPr>
            <a:xfrm>
              <a:off x="3510366"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userDrawn="1"/>
          </p:nvSpPr>
          <p:spPr>
            <a:xfrm>
              <a:off x="3865005"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userDrawn="1"/>
          </p:nvSpPr>
          <p:spPr>
            <a:xfrm>
              <a:off x="4219644"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userDrawn="1"/>
          </p:nvSpPr>
          <p:spPr>
            <a:xfrm>
              <a:off x="4574283"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slow" advTm="1000">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183664"/>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smtClean="0">
                <a:solidFill>
                  <a:schemeClr val="accent1"/>
                </a:solidFill>
                <a:latin typeface="方正兰亭黑_GBK"/>
                <a:ea typeface="方正兰亭黑_GBK"/>
              </a:rPr>
              <a:t>市场分析</a:t>
            </a:r>
            <a:endParaRPr lang="en-US" altLang="zh-CN" sz="1600">
              <a:solidFill>
                <a:schemeClr val="accent1"/>
              </a:solidFill>
              <a:latin typeface="方正兰亭黑_GBK"/>
              <a:ea typeface="方正兰亭黑_GBK"/>
            </a:endParaRPr>
          </a:p>
        </p:txBody>
      </p:sp>
      <p:sp>
        <p:nvSpPr>
          <p:cNvPr id="11" name="矩形 10"/>
          <p:cNvSpPr/>
          <p:nvPr/>
        </p:nvSpPr>
        <p:spPr>
          <a:xfrm>
            <a:off x="934511" y="485964"/>
            <a:ext cx="4090495" cy="55201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7061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02</a:t>
            </a:r>
            <a:endParaRPr lang="zh-CN" altLang="en-US" sz="1200">
              <a:solidFill>
                <a:schemeClr val="bg1"/>
              </a:solidFill>
              <a:latin typeface="方正兰亭黑_GBK"/>
              <a:ea typeface="方正兰亭黑_GBK"/>
            </a:endParaRPr>
          </a:p>
        </p:txBody>
      </p:sp>
      <p:graphicFrame>
        <p:nvGraphicFramePr>
          <p:cNvPr id="8" name="图表 7"/>
          <p:cNvGraphicFramePr/>
          <p:nvPr/>
        </p:nvGraphicFramePr>
        <p:xfrm>
          <a:off x="323850" y="1193251"/>
          <a:ext cx="5171176" cy="3248914"/>
        </p:xfrm>
        <a:graphic>
          <a:graphicData uri="http://schemas.openxmlformats.org/drawingml/2006/chart">
            <c:chart xmlns:c="http://schemas.openxmlformats.org/drawingml/2006/chart" xmlns:r="http://schemas.openxmlformats.org/officeDocument/2006/relationships" r:id="rId3"/>
          </a:graphicData>
        </a:graphic>
      </p:graphicFrame>
      <p:grpSp>
        <p:nvGrpSpPr>
          <p:cNvPr id="12" name="组合 11"/>
          <p:cNvGrpSpPr/>
          <p:nvPr/>
        </p:nvGrpSpPr>
        <p:grpSpPr>
          <a:xfrm>
            <a:off x="5563444" y="1426163"/>
            <a:ext cx="514780" cy="514780"/>
            <a:chOff x="6357074" y="1008628"/>
            <a:chExt cx="1676757" cy="1676757"/>
          </a:xfrm>
        </p:grpSpPr>
        <p:sp>
          <p:nvSpPr>
            <p:cNvPr id="39" name="椭圆 38"/>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0" name="椭圆 39"/>
            <p:cNvSpPr/>
            <p:nvPr/>
          </p:nvSpPr>
          <p:spPr>
            <a:xfrm>
              <a:off x="6552150" y="1193250"/>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42" name="矩形 41"/>
          <p:cNvSpPr/>
          <p:nvPr/>
        </p:nvSpPr>
        <p:spPr>
          <a:xfrm>
            <a:off x="6084643" y="1715916"/>
            <a:ext cx="2715432" cy="71558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a:t>
            </a:r>
            <a:r>
              <a:rPr lang="en-US" altLang="zh-CN" sz="900" smtClean="0">
                <a:solidFill>
                  <a:schemeClr val="tx1">
                    <a:lumMod val="85000"/>
                    <a:lumOff val="15000"/>
                  </a:schemeClr>
                </a:solidFill>
              </a:rPr>
              <a:t>Donec luctus nibh sit amet sem vulputate venenatisbibendum </a:t>
            </a:r>
            <a:endParaRPr lang="en-US" altLang="zh-CN" sz="900">
              <a:solidFill>
                <a:schemeClr val="tx1">
                  <a:lumMod val="85000"/>
                  <a:lumOff val="15000"/>
                </a:schemeClr>
              </a:solidFill>
            </a:endParaRPr>
          </a:p>
        </p:txBody>
      </p:sp>
      <p:sp>
        <p:nvSpPr>
          <p:cNvPr id="43" name="矩形 42"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6088868" y="1482844"/>
            <a:ext cx="1736053" cy="276999"/>
          </a:xfrm>
          <a:prstGeom prst="rect">
            <a:avLst/>
          </a:prstGeom>
        </p:spPr>
        <p:txBody>
          <a:bodyPr wrap="square">
            <a:spAutoFit/>
          </a:bodyPr>
          <a:lstStyle/>
          <a:p>
            <a:pPr fontAlgn="base">
              <a:spcBef>
                <a:spcPct val="0"/>
              </a:spcBef>
              <a:spcAft>
                <a:spcPct val="0"/>
              </a:spcAft>
              <a:defRPr/>
            </a:pPr>
            <a:r>
              <a:rPr lang="zh-CN" altLang="en-US" sz="1200" smtClean="0">
                <a:solidFill>
                  <a:schemeClr val="accent1"/>
                </a:solidFill>
                <a:latin typeface="方正兰亭黑_GBK"/>
                <a:ea typeface="方正兰亭黑_GBK"/>
              </a:rPr>
              <a:t>类别一</a:t>
            </a:r>
            <a:endParaRPr lang="en-US" altLang="zh-CN" sz="1200">
              <a:solidFill>
                <a:schemeClr val="accent1"/>
              </a:solidFill>
              <a:latin typeface="方正兰亭黑_GBK"/>
              <a:ea typeface="方正兰亭黑_GBK"/>
            </a:endParaRPr>
          </a:p>
        </p:txBody>
      </p:sp>
      <p:cxnSp>
        <p:nvCxnSpPr>
          <p:cNvPr id="44" name="直接连接符 43"/>
          <p:cNvCxnSpPr/>
          <p:nvPr/>
        </p:nvCxnSpPr>
        <p:spPr>
          <a:xfrm>
            <a:off x="6188254" y="1759843"/>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5" name="组合 44"/>
          <p:cNvGrpSpPr/>
          <p:nvPr/>
        </p:nvGrpSpPr>
        <p:grpSpPr>
          <a:xfrm>
            <a:off x="5563444" y="2431497"/>
            <a:ext cx="514780" cy="514780"/>
            <a:chOff x="6357074" y="1008628"/>
            <a:chExt cx="1676757" cy="1676757"/>
          </a:xfrm>
        </p:grpSpPr>
        <p:sp>
          <p:nvSpPr>
            <p:cNvPr id="46" name="椭圆 45"/>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7" name="椭圆 46"/>
            <p:cNvSpPr/>
            <p:nvPr/>
          </p:nvSpPr>
          <p:spPr>
            <a:xfrm>
              <a:off x="6552150" y="1193250"/>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48" name="矩形 47"/>
          <p:cNvSpPr/>
          <p:nvPr/>
        </p:nvSpPr>
        <p:spPr>
          <a:xfrm>
            <a:off x="6084643" y="2721250"/>
            <a:ext cx="2715432" cy="71558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a:t>
            </a:r>
            <a:r>
              <a:rPr lang="en-US" altLang="zh-CN" sz="900" smtClean="0">
                <a:solidFill>
                  <a:schemeClr val="tx1">
                    <a:lumMod val="85000"/>
                    <a:lumOff val="15000"/>
                  </a:schemeClr>
                </a:solidFill>
              </a:rPr>
              <a:t>Donec luctus nibh sit amet sem vulputate venenatisbibendum </a:t>
            </a:r>
            <a:endParaRPr lang="en-US" altLang="zh-CN" sz="900">
              <a:solidFill>
                <a:schemeClr val="tx1">
                  <a:lumMod val="85000"/>
                  <a:lumOff val="15000"/>
                </a:schemeClr>
              </a:solidFill>
            </a:endParaRPr>
          </a:p>
        </p:txBody>
      </p:sp>
      <p:sp>
        <p:nvSpPr>
          <p:cNvPr id="49" name="矩形 48"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6088868" y="2488178"/>
            <a:ext cx="1736053" cy="276999"/>
          </a:xfrm>
          <a:prstGeom prst="rect">
            <a:avLst/>
          </a:prstGeom>
        </p:spPr>
        <p:txBody>
          <a:bodyPr wrap="square">
            <a:spAutoFit/>
          </a:bodyPr>
          <a:lstStyle/>
          <a:p>
            <a:pPr fontAlgn="base">
              <a:spcBef>
                <a:spcPct val="0"/>
              </a:spcBef>
              <a:spcAft>
                <a:spcPct val="0"/>
              </a:spcAft>
              <a:defRPr/>
            </a:pPr>
            <a:r>
              <a:rPr lang="zh-CN" altLang="en-US" sz="1200" smtClean="0">
                <a:solidFill>
                  <a:schemeClr val="accent1"/>
                </a:solidFill>
                <a:latin typeface="方正兰亭黑_GBK"/>
                <a:ea typeface="方正兰亭黑_GBK"/>
              </a:rPr>
              <a:t>类别二</a:t>
            </a:r>
            <a:endParaRPr lang="en-US" altLang="zh-CN" sz="1200">
              <a:solidFill>
                <a:schemeClr val="accent1"/>
              </a:solidFill>
              <a:latin typeface="方正兰亭黑_GBK"/>
              <a:ea typeface="方正兰亭黑_GBK"/>
            </a:endParaRPr>
          </a:p>
        </p:txBody>
      </p:sp>
      <p:cxnSp>
        <p:nvCxnSpPr>
          <p:cNvPr id="50" name="直接连接符 49"/>
          <p:cNvCxnSpPr/>
          <p:nvPr/>
        </p:nvCxnSpPr>
        <p:spPr>
          <a:xfrm>
            <a:off x="6188254" y="2765177"/>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1" name="组合 50"/>
          <p:cNvGrpSpPr/>
          <p:nvPr/>
        </p:nvGrpSpPr>
        <p:grpSpPr>
          <a:xfrm>
            <a:off x="5563444" y="3436831"/>
            <a:ext cx="514780" cy="514780"/>
            <a:chOff x="6357074" y="1008628"/>
            <a:chExt cx="1676757" cy="1676757"/>
          </a:xfrm>
        </p:grpSpPr>
        <p:sp>
          <p:nvSpPr>
            <p:cNvPr id="52" name="椭圆 51"/>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3" name="椭圆 52"/>
            <p:cNvSpPr/>
            <p:nvPr/>
          </p:nvSpPr>
          <p:spPr>
            <a:xfrm>
              <a:off x="6552150" y="1193250"/>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54" name="矩形 53"/>
          <p:cNvSpPr/>
          <p:nvPr/>
        </p:nvSpPr>
        <p:spPr>
          <a:xfrm>
            <a:off x="6084643" y="3726584"/>
            <a:ext cx="2715432" cy="71558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a:t>
            </a:r>
            <a:r>
              <a:rPr lang="en-US" altLang="zh-CN" sz="900" smtClean="0">
                <a:solidFill>
                  <a:schemeClr val="tx1">
                    <a:lumMod val="85000"/>
                    <a:lumOff val="15000"/>
                  </a:schemeClr>
                </a:solidFill>
              </a:rPr>
              <a:t>Donec luctus nibh sit amet sem vulputate venenatisbibendum </a:t>
            </a:r>
            <a:endParaRPr lang="en-US" altLang="zh-CN" sz="900">
              <a:solidFill>
                <a:schemeClr val="tx1">
                  <a:lumMod val="85000"/>
                  <a:lumOff val="15000"/>
                </a:schemeClr>
              </a:solidFill>
            </a:endParaRPr>
          </a:p>
        </p:txBody>
      </p:sp>
      <p:sp>
        <p:nvSpPr>
          <p:cNvPr id="55" name="矩形 54"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6088868" y="3493512"/>
            <a:ext cx="1736053" cy="276999"/>
          </a:xfrm>
          <a:prstGeom prst="rect">
            <a:avLst/>
          </a:prstGeom>
        </p:spPr>
        <p:txBody>
          <a:bodyPr wrap="square">
            <a:spAutoFit/>
          </a:bodyPr>
          <a:lstStyle/>
          <a:p>
            <a:pPr lvl="0" fontAlgn="base">
              <a:spcBef>
                <a:spcPct val="0"/>
              </a:spcBef>
              <a:spcAft>
                <a:spcPct val="0"/>
              </a:spcAft>
            </a:pPr>
            <a:r>
              <a:rPr lang="zh-CN" altLang="en-US" sz="1200" smtClean="0">
                <a:solidFill>
                  <a:schemeClr val="accent1"/>
                </a:solidFill>
                <a:latin typeface="+mj-lt"/>
                <a:ea typeface="+mj-ea"/>
                <a:sym typeface="Calibri" panose="020F0502020204030204" pitchFamily="34" charset="0"/>
              </a:rPr>
              <a:t>类别三</a:t>
            </a:r>
            <a:endParaRPr lang="en-US" altLang="zh-CN" sz="1200">
              <a:solidFill>
                <a:schemeClr val="accent1"/>
              </a:solidFill>
              <a:latin typeface="+mj-lt"/>
              <a:ea typeface="+mj-ea"/>
              <a:sym typeface="Calibri" panose="020F0502020204030204" pitchFamily="34" charset="0"/>
            </a:endParaRPr>
          </a:p>
        </p:txBody>
      </p:sp>
      <p:cxnSp>
        <p:nvCxnSpPr>
          <p:cNvPr id="56" name="直接连接符 55"/>
          <p:cNvCxnSpPr/>
          <p:nvPr/>
        </p:nvCxnSpPr>
        <p:spPr>
          <a:xfrm>
            <a:off x="6188254" y="3770511"/>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25" name="Group 35"/>
          <p:cNvGrpSpPr/>
          <p:nvPr/>
        </p:nvGrpSpPr>
        <p:grpSpPr>
          <a:xfrm>
            <a:off x="5726076" y="2598698"/>
            <a:ext cx="214349" cy="180377"/>
            <a:chOff x="4605338" y="3814763"/>
            <a:chExt cx="420688" cy="354013"/>
          </a:xfrm>
          <a:solidFill>
            <a:schemeClr val="bg1"/>
          </a:solidFill>
        </p:grpSpPr>
        <p:sp>
          <p:nvSpPr>
            <p:cNvPr id="26" name="Freeform 32"/>
            <p:cNvSpPr>
              <a:spLocks noEditPoints="1"/>
            </p:cNvSpPr>
            <p:nvPr/>
          </p:nvSpPr>
          <p:spPr bwMode="auto">
            <a:xfrm>
              <a:off x="4605338" y="3814763"/>
              <a:ext cx="420688" cy="354013"/>
            </a:xfrm>
            <a:custGeom>
              <a:avLst/>
              <a:gdLst>
                <a:gd name="T0" fmla="*/ 507 w 548"/>
                <a:gd name="T1" fmla="*/ 0 h 462"/>
                <a:gd name="T2" fmla="*/ 41 w 548"/>
                <a:gd name="T3" fmla="*/ 0 h 462"/>
                <a:gd name="T4" fmla="*/ 0 w 548"/>
                <a:gd name="T5" fmla="*/ 41 h 462"/>
                <a:gd name="T6" fmla="*/ 0 w 548"/>
                <a:gd name="T7" fmla="*/ 369 h 462"/>
                <a:gd name="T8" fmla="*/ 41 w 548"/>
                <a:gd name="T9" fmla="*/ 409 h 462"/>
                <a:gd name="T10" fmla="*/ 226 w 548"/>
                <a:gd name="T11" fmla="*/ 409 h 462"/>
                <a:gd name="T12" fmla="*/ 226 w 548"/>
                <a:gd name="T13" fmla="*/ 416 h 462"/>
                <a:gd name="T14" fmla="*/ 223 w 548"/>
                <a:gd name="T15" fmla="*/ 428 h 462"/>
                <a:gd name="T16" fmla="*/ 177 w 548"/>
                <a:gd name="T17" fmla="*/ 445 h 462"/>
                <a:gd name="T18" fmla="*/ 160 w 548"/>
                <a:gd name="T19" fmla="*/ 449 h 462"/>
                <a:gd name="T20" fmla="*/ 151 w 548"/>
                <a:gd name="T21" fmla="*/ 449 h 462"/>
                <a:gd name="T22" fmla="*/ 142 w 548"/>
                <a:gd name="T23" fmla="*/ 455 h 462"/>
                <a:gd name="T24" fmla="*/ 142 w 548"/>
                <a:gd name="T25" fmla="*/ 455 h 462"/>
                <a:gd name="T26" fmla="*/ 151 w 548"/>
                <a:gd name="T27" fmla="*/ 462 h 462"/>
                <a:gd name="T28" fmla="*/ 397 w 548"/>
                <a:gd name="T29" fmla="*/ 462 h 462"/>
                <a:gd name="T30" fmla="*/ 406 w 548"/>
                <a:gd name="T31" fmla="*/ 455 h 462"/>
                <a:gd name="T32" fmla="*/ 406 w 548"/>
                <a:gd name="T33" fmla="*/ 455 h 462"/>
                <a:gd name="T34" fmla="*/ 402 w 548"/>
                <a:gd name="T35" fmla="*/ 449 h 462"/>
                <a:gd name="T36" fmla="*/ 389 w 548"/>
                <a:gd name="T37" fmla="*/ 448 h 462"/>
                <a:gd name="T38" fmla="*/ 329 w 548"/>
                <a:gd name="T39" fmla="*/ 426 h 462"/>
                <a:gd name="T40" fmla="*/ 322 w 548"/>
                <a:gd name="T41" fmla="*/ 416 h 462"/>
                <a:gd name="T42" fmla="*/ 322 w 548"/>
                <a:gd name="T43" fmla="*/ 409 h 462"/>
                <a:gd name="T44" fmla="*/ 507 w 548"/>
                <a:gd name="T45" fmla="*/ 409 h 462"/>
                <a:gd name="T46" fmla="*/ 548 w 548"/>
                <a:gd name="T47" fmla="*/ 369 h 462"/>
                <a:gd name="T48" fmla="*/ 548 w 548"/>
                <a:gd name="T49" fmla="*/ 41 h 462"/>
                <a:gd name="T50" fmla="*/ 507 w 548"/>
                <a:gd name="T51" fmla="*/ 0 h 462"/>
                <a:gd name="T52" fmla="*/ 510 w 548"/>
                <a:gd name="T53" fmla="*/ 330 h 462"/>
                <a:gd name="T54" fmla="*/ 497 w 548"/>
                <a:gd name="T55" fmla="*/ 344 h 462"/>
                <a:gd name="T56" fmla="*/ 51 w 548"/>
                <a:gd name="T57" fmla="*/ 344 h 462"/>
                <a:gd name="T58" fmla="*/ 38 w 548"/>
                <a:gd name="T59" fmla="*/ 330 h 462"/>
                <a:gd name="T60" fmla="*/ 38 w 548"/>
                <a:gd name="T61" fmla="*/ 50 h 462"/>
                <a:gd name="T62" fmla="*/ 51 w 548"/>
                <a:gd name="T63" fmla="*/ 36 h 462"/>
                <a:gd name="T64" fmla="*/ 497 w 548"/>
                <a:gd name="T65" fmla="*/ 36 h 462"/>
                <a:gd name="T66" fmla="*/ 510 w 548"/>
                <a:gd name="T67" fmla="*/ 50 h 462"/>
                <a:gd name="T68" fmla="*/ 510 w 548"/>
                <a:gd name="T69" fmla="*/ 33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48" h="462">
                  <a:moveTo>
                    <a:pt x="507" y="0"/>
                  </a:moveTo>
                  <a:cubicBezTo>
                    <a:pt x="41" y="0"/>
                    <a:pt x="41" y="0"/>
                    <a:pt x="41" y="0"/>
                  </a:cubicBezTo>
                  <a:cubicBezTo>
                    <a:pt x="18" y="0"/>
                    <a:pt x="0" y="18"/>
                    <a:pt x="0" y="41"/>
                  </a:cubicBezTo>
                  <a:cubicBezTo>
                    <a:pt x="0" y="369"/>
                    <a:pt x="0" y="369"/>
                    <a:pt x="0" y="369"/>
                  </a:cubicBezTo>
                  <a:cubicBezTo>
                    <a:pt x="0" y="391"/>
                    <a:pt x="18" y="409"/>
                    <a:pt x="41" y="409"/>
                  </a:cubicBezTo>
                  <a:cubicBezTo>
                    <a:pt x="226" y="409"/>
                    <a:pt x="226" y="409"/>
                    <a:pt x="226" y="409"/>
                  </a:cubicBezTo>
                  <a:cubicBezTo>
                    <a:pt x="226" y="416"/>
                    <a:pt x="226" y="416"/>
                    <a:pt x="226" y="416"/>
                  </a:cubicBezTo>
                  <a:cubicBezTo>
                    <a:pt x="226" y="419"/>
                    <a:pt x="225" y="425"/>
                    <a:pt x="223" y="428"/>
                  </a:cubicBezTo>
                  <a:cubicBezTo>
                    <a:pt x="177" y="445"/>
                    <a:pt x="177" y="445"/>
                    <a:pt x="177" y="445"/>
                  </a:cubicBezTo>
                  <a:cubicBezTo>
                    <a:pt x="173" y="447"/>
                    <a:pt x="165" y="449"/>
                    <a:pt x="160" y="449"/>
                  </a:cubicBezTo>
                  <a:cubicBezTo>
                    <a:pt x="151" y="449"/>
                    <a:pt x="151" y="449"/>
                    <a:pt x="151" y="449"/>
                  </a:cubicBezTo>
                  <a:cubicBezTo>
                    <a:pt x="146" y="449"/>
                    <a:pt x="142" y="452"/>
                    <a:pt x="142" y="455"/>
                  </a:cubicBezTo>
                  <a:cubicBezTo>
                    <a:pt x="142" y="455"/>
                    <a:pt x="142" y="455"/>
                    <a:pt x="142" y="455"/>
                  </a:cubicBezTo>
                  <a:cubicBezTo>
                    <a:pt x="142" y="459"/>
                    <a:pt x="146" y="462"/>
                    <a:pt x="151" y="462"/>
                  </a:cubicBezTo>
                  <a:cubicBezTo>
                    <a:pt x="397" y="462"/>
                    <a:pt x="397" y="462"/>
                    <a:pt x="397" y="462"/>
                  </a:cubicBezTo>
                  <a:cubicBezTo>
                    <a:pt x="402" y="462"/>
                    <a:pt x="406" y="459"/>
                    <a:pt x="406" y="455"/>
                  </a:cubicBezTo>
                  <a:cubicBezTo>
                    <a:pt x="406" y="455"/>
                    <a:pt x="406" y="455"/>
                    <a:pt x="406" y="455"/>
                  </a:cubicBezTo>
                  <a:cubicBezTo>
                    <a:pt x="406" y="452"/>
                    <a:pt x="404" y="449"/>
                    <a:pt x="402" y="449"/>
                  </a:cubicBezTo>
                  <a:cubicBezTo>
                    <a:pt x="399" y="449"/>
                    <a:pt x="393" y="448"/>
                    <a:pt x="389" y="448"/>
                  </a:cubicBezTo>
                  <a:cubicBezTo>
                    <a:pt x="329" y="426"/>
                    <a:pt x="329" y="426"/>
                    <a:pt x="329" y="426"/>
                  </a:cubicBezTo>
                  <a:cubicBezTo>
                    <a:pt x="325" y="424"/>
                    <a:pt x="322" y="419"/>
                    <a:pt x="322" y="416"/>
                  </a:cubicBezTo>
                  <a:cubicBezTo>
                    <a:pt x="322" y="409"/>
                    <a:pt x="322" y="409"/>
                    <a:pt x="322" y="409"/>
                  </a:cubicBezTo>
                  <a:cubicBezTo>
                    <a:pt x="507" y="409"/>
                    <a:pt x="507" y="409"/>
                    <a:pt x="507" y="409"/>
                  </a:cubicBezTo>
                  <a:cubicBezTo>
                    <a:pt x="530" y="409"/>
                    <a:pt x="548" y="391"/>
                    <a:pt x="548" y="369"/>
                  </a:cubicBezTo>
                  <a:cubicBezTo>
                    <a:pt x="548" y="41"/>
                    <a:pt x="548" y="41"/>
                    <a:pt x="548" y="41"/>
                  </a:cubicBezTo>
                  <a:cubicBezTo>
                    <a:pt x="548" y="18"/>
                    <a:pt x="530" y="0"/>
                    <a:pt x="507" y="0"/>
                  </a:cubicBezTo>
                  <a:close/>
                  <a:moveTo>
                    <a:pt x="510" y="330"/>
                  </a:moveTo>
                  <a:cubicBezTo>
                    <a:pt x="510" y="337"/>
                    <a:pt x="504" y="343"/>
                    <a:pt x="497" y="344"/>
                  </a:cubicBezTo>
                  <a:cubicBezTo>
                    <a:pt x="51" y="344"/>
                    <a:pt x="51" y="344"/>
                    <a:pt x="51" y="344"/>
                  </a:cubicBezTo>
                  <a:cubicBezTo>
                    <a:pt x="44" y="343"/>
                    <a:pt x="38" y="337"/>
                    <a:pt x="38" y="330"/>
                  </a:cubicBezTo>
                  <a:cubicBezTo>
                    <a:pt x="38" y="50"/>
                    <a:pt x="38" y="50"/>
                    <a:pt x="38" y="50"/>
                  </a:cubicBezTo>
                  <a:cubicBezTo>
                    <a:pt x="38" y="42"/>
                    <a:pt x="44" y="36"/>
                    <a:pt x="51" y="36"/>
                  </a:cubicBezTo>
                  <a:cubicBezTo>
                    <a:pt x="497" y="36"/>
                    <a:pt x="497" y="36"/>
                    <a:pt x="497" y="36"/>
                  </a:cubicBezTo>
                  <a:cubicBezTo>
                    <a:pt x="504" y="36"/>
                    <a:pt x="510" y="42"/>
                    <a:pt x="510" y="50"/>
                  </a:cubicBezTo>
                  <a:lnTo>
                    <a:pt x="510" y="33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7" name="Oval 33"/>
            <p:cNvSpPr>
              <a:spLocks noChangeArrowheads="1"/>
            </p:cNvSpPr>
            <p:nvPr/>
          </p:nvSpPr>
          <p:spPr bwMode="auto">
            <a:xfrm>
              <a:off x="4932363" y="4103688"/>
              <a:ext cx="6350" cy="4763"/>
            </a:xfrm>
            <a:prstGeom prst="ellipse">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8" name="Freeform 34"/>
            <p:cNvSpPr/>
            <p:nvPr/>
          </p:nvSpPr>
          <p:spPr bwMode="auto">
            <a:xfrm>
              <a:off x="4943475" y="4100513"/>
              <a:ext cx="47625" cy="9525"/>
            </a:xfrm>
            <a:custGeom>
              <a:avLst/>
              <a:gdLst>
                <a:gd name="T0" fmla="*/ 63 w 63"/>
                <a:gd name="T1" fmla="*/ 6 h 13"/>
                <a:gd name="T2" fmla="*/ 57 w 63"/>
                <a:gd name="T3" fmla="*/ 13 h 13"/>
                <a:gd name="T4" fmla="*/ 6 w 63"/>
                <a:gd name="T5" fmla="*/ 13 h 13"/>
                <a:gd name="T6" fmla="*/ 0 w 63"/>
                <a:gd name="T7" fmla="*/ 6 h 13"/>
                <a:gd name="T8" fmla="*/ 0 w 63"/>
                <a:gd name="T9" fmla="*/ 6 h 13"/>
                <a:gd name="T10" fmla="*/ 6 w 63"/>
                <a:gd name="T11" fmla="*/ 0 h 13"/>
                <a:gd name="T12" fmla="*/ 57 w 63"/>
                <a:gd name="T13" fmla="*/ 0 h 13"/>
                <a:gd name="T14" fmla="*/ 63 w 63"/>
                <a:gd name="T15" fmla="*/ 6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13">
                  <a:moveTo>
                    <a:pt x="63" y="6"/>
                  </a:moveTo>
                  <a:cubicBezTo>
                    <a:pt x="63" y="10"/>
                    <a:pt x="60" y="13"/>
                    <a:pt x="57" y="13"/>
                  </a:cubicBezTo>
                  <a:cubicBezTo>
                    <a:pt x="6" y="13"/>
                    <a:pt x="6" y="13"/>
                    <a:pt x="6" y="13"/>
                  </a:cubicBezTo>
                  <a:cubicBezTo>
                    <a:pt x="3" y="13"/>
                    <a:pt x="0" y="10"/>
                    <a:pt x="0" y="6"/>
                  </a:cubicBezTo>
                  <a:cubicBezTo>
                    <a:pt x="0" y="6"/>
                    <a:pt x="0" y="6"/>
                    <a:pt x="0" y="6"/>
                  </a:cubicBezTo>
                  <a:cubicBezTo>
                    <a:pt x="0" y="3"/>
                    <a:pt x="3" y="0"/>
                    <a:pt x="6" y="0"/>
                  </a:cubicBezTo>
                  <a:cubicBezTo>
                    <a:pt x="57" y="0"/>
                    <a:pt x="57" y="0"/>
                    <a:pt x="57" y="0"/>
                  </a:cubicBezTo>
                  <a:cubicBezTo>
                    <a:pt x="60" y="0"/>
                    <a:pt x="63" y="3"/>
                    <a:pt x="63" y="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9" name="Freeform 35"/>
            <p:cNvSpPr/>
            <p:nvPr/>
          </p:nvSpPr>
          <p:spPr bwMode="auto">
            <a:xfrm>
              <a:off x="4922838" y="3875088"/>
              <a:ext cx="34925" cy="166688"/>
            </a:xfrm>
            <a:custGeom>
              <a:avLst/>
              <a:gdLst>
                <a:gd name="T0" fmla="*/ 45 w 45"/>
                <a:gd name="T1" fmla="*/ 193 h 216"/>
                <a:gd name="T2" fmla="*/ 22 w 45"/>
                <a:gd name="T3" fmla="*/ 216 h 216"/>
                <a:gd name="T4" fmla="*/ 22 w 45"/>
                <a:gd name="T5" fmla="*/ 216 h 216"/>
                <a:gd name="T6" fmla="*/ 0 w 45"/>
                <a:gd name="T7" fmla="*/ 193 h 216"/>
                <a:gd name="T8" fmla="*/ 0 w 45"/>
                <a:gd name="T9" fmla="*/ 23 h 216"/>
                <a:gd name="T10" fmla="*/ 22 w 45"/>
                <a:gd name="T11" fmla="*/ 0 h 216"/>
                <a:gd name="T12" fmla="*/ 22 w 45"/>
                <a:gd name="T13" fmla="*/ 0 h 216"/>
                <a:gd name="T14" fmla="*/ 45 w 45"/>
                <a:gd name="T15" fmla="*/ 23 h 216"/>
                <a:gd name="T16" fmla="*/ 45 w 45"/>
                <a:gd name="T17" fmla="*/ 19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216">
                  <a:moveTo>
                    <a:pt x="45" y="193"/>
                  </a:moveTo>
                  <a:cubicBezTo>
                    <a:pt x="45" y="206"/>
                    <a:pt x="35" y="216"/>
                    <a:pt x="22" y="216"/>
                  </a:cubicBezTo>
                  <a:cubicBezTo>
                    <a:pt x="22" y="216"/>
                    <a:pt x="22" y="216"/>
                    <a:pt x="22" y="216"/>
                  </a:cubicBezTo>
                  <a:cubicBezTo>
                    <a:pt x="10" y="216"/>
                    <a:pt x="0" y="206"/>
                    <a:pt x="0" y="193"/>
                  </a:cubicBezTo>
                  <a:cubicBezTo>
                    <a:pt x="0" y="23"/>
                    <a:pt x="0" y="23"/>
                    <a:pt x="0" y="23"/>
                  </a:cubicBezTo>
                  <a:cubicBezTo>
                    <a:pt x="0" y="10"/>
                    <a:pt x="10" y="0"/>
                    <a:pt x="22" y="0"/>
                  </a:cubicBezTo>
                  <a:cubicBezTo>
                    <a:pt x="22" y="0"/>
                    <a:pt x="22" y="0"/>
                    <a:pt x="22" y="0"/>
                  </a:cubicBezTo>
                  <a:cubicBezTo>
                    <a:pt x="35" y="0"/>
                    <a:pt x="45" y="10"/>
                    <a:pt x="45" y="23"/>
                  </a:cubicBezTo>
                  <a:lnTo>
                    <a:pt x="45" y="19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0" name="Freeform 36"/>
            <p:cNvSpPr/>
            <p:nvPr/>
          </p:nvSpPr>
          <p:spPr bwMode="auto">
            <a:xfrm>
              <a:off x="4860925" y="3903663"/>
              <a:ext cx="34925" cy="138113"/>
            </a:xfrm>
            <a:custGeom>
              <a:avLst/>
              <a:gdLst>
                <a:gd name="T0" fmla="*/ 45 w 45"/>
                <a:gd name="T1" fmla="*/ 157 h 180"/>
                <a:gd name="T2" fmla="*/ 23 w 45"/>
                <a:gd name="T3" fmla="*/ 180 h 180"/>
                <a:gd name="T4" fmla="*/ 23 w 45"/>
                <a:gd name="T5" fmla="*/ 180 h 180"/>
                <a:gd name="T6" fmla="*/ 0 w 45"/>
                <a:gd name="T7" fmla="*/ 157 h 180"/>
                <a:gd name="T8" fmla="*/ 0 w 45"/>
                <a:gd name="T9" fmla="*/ 23 h 180"/>
                <a:gd name="T10" fmla="*/ 23 w 45"/>
                <a:gd name="T11" fmla="*/ 0 h 180"/>
                <a:gd name="T12" fmla="*/ 23 w 45"/>
                <a:gd name="T13" fmla="*/ 0 h 180"/>
                <a:gd name="T14" fmla="*/ 45 w 45"/>
                <a:gd name="T15" fmla="*/ 23 h 180"/>
                <a:gd name="T16" fmla="*/ 45 w 45"/>
                <a:gd name="T17" fmla="*/ 15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80">
                  <a:moveTo>
                    <a:pt x="45" y="157"/>
                  </a:moveTo>
                  <a:cubicBezTo>
                    <a:pt x="45" y="170"/>
                    <a:pt x="35" y="180"/>
                    <a:pt x="23" y="180"/>
                  </a:cubicBezTo>
                  <a:cubicBezTo>
                    <a:pt x="23" y="180"/>
                    <a:pt x="23" y="180"/>
                    <a:pt x="23" y="180"/>
                  </a:cubicBezTo>
                  <a:cubicBezTo>
                    <a:pt x="10" y="180"/>
                    <a:pt x="0" y="170"/>
                    <a:pt x="0" y="157"/>
                  </a:cubicBezTo>
                  <a:cubicBezTo>
                    <a:pt x="0" y="23"/>
                    <a:pt x="0" y="23"/>
                    <a:pt x="0" y="23"/>
                  </a:cubicBezTo>
                  <a:cubicBezTo>
                    <a:pt x="0" y="10"/>
                    <a:pt x="10" y="0"/>
                    <a:pt x="23" y="0"/>
                  </a:cubicBezTo>
                  <a:cubicBezTo>
                    <a:pt x="23" y="0"/>
                    <a:pt x="23" y="0"/>
                    <a:pt x="23" y="0"/>
                  </a:cubicBezTo>
                  <a:cubicBezTo>
                    <a:pt x="35" y="0"/>
                    <a:pt x="45" y="10"/>
                    <a:pt x="45" y="23"/>
                  </a:cubicBezTo>
                  <a:lnTo>
                    <a:pt x="45" y="157"/>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1" name="Freeform 37"/>
            <p:cNvSpPr/>
            <p:nvPr/>
          </p:nvSpPr>
          <p:spPr bwMode="auto">
            <a:xfrm>
              <a:off x="4799013" y="3930650"/>
              <a:ext cx="33338" cy="111125"/>
            </a:xfrm>
            <a:custGeom>
              <a:avLst/>
              <a:gdLst>
                <a:gd name="T0" fmla="*/ 44 w 44"/>
                <a:gd name="T1" fmla="*/ 121 h 144"/>
                <a:gd name="T2" fmla="*/ 22 w 44"/>
                <a:gd name="T3" fmla="*/ 144 h 144"/>
                <a:gd name="T4" fmla="*/ 22 w 44"/>
                <a:gd name="T5" fmla="*/ 144 h 144"/>
                <a:gd name="T6" fmla="*/ 0 w 44"/>
                <a:gd name="T7" fmla="*/ 121 h 144"/>
                <a:gd name="T8" fmla="*/ 0 w 44"/>
                <a:gd name="T9" fmla="*/ 23 h 144"/>
                <a:gd name="T10" fmla="*/ 22 w 44"/>
                <a:gd name="T11" fmla="*/ 0 h 144"/>
                <a:gd name="T12" fmla="*/ 22 w 44"/>
                <a:gd name="T13" fmla="*/ 0 h 144"/>
                <a:gd name="T14" fmla="*/ 44 w 44"/>
                <a:gd name="T15" fmla="*/ 23 h 144"/>
                <a:gd name="T16" fmla="*/ 44 w 44"/>
                <a:gd name="T17" fmla="*/ 121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144">
                  <a:moveTo>
                    <a:pt x="44" y="121"/>
                  </a:moveTo>
                  <a:cubicBezTo>
                    <a:pt x="44" y="134"/>
                    <a:pt x="34" y="144"/>
                    <a:pt x="22" y="144"/>
                  </a:cubicBezTo>
                  <a:cubicBezTo>
                    <a:pt x="22" y="144"/>
                    <a:pt x="22" y="144"/>
                    <a:pt x="22" y="144"/>
                  </a:cubicBezTo>
                  <a:cubicBezTo>
                    <a:pt x="10" y="144"/>
                    <a:pt x="0" y="134"/>
                    <a:pt x="0" y="121"/>
                  </a:cubicBezTo>
                  <a:cubicBezTo>
                    <a:pt x="0" y="23"/>
                    <a:pt x="0" y="23"/>
                    <a:pt x="0" y="23"/>
                  </a:cubicBezTo>
                  <a:cubicBezTo>
                    <a:pt x="0" y="10"/>
                    <a:pt x="10" y="0"/>
                    <a:pt x="22" y="0"/>
                  </a:cubicBezTo>
                  <a:cubicBezTo>
                    <a:pt x="22" y="0"/>
                    <a:pt x="22" y="0"/>
                    <a:pt x="22" y="0"/>
                  </a:cubicBezTo>
                  <a:cubicBezTo>
                    <a:pt x="34" y="0"/>
                    <a:pt x="44" y="10"/>
                    <a:pt x="44" y="23"/>
                  </a:cubicBezTo>
                  <a:lnTo>
                    <a:pt x="44" y="121"/>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2" name="Freeform 38"/>
            <p:cNvSpPr/>
            <p:nvPr/>
          </p:nvSpPr>
          <p:spPr bwMode="auto">
            <a:xfrm>
              <a:off x="4737100" y="3959225"/>
              <a:ext cx="34925" cy="82550"/>
            </a:xfrm>
            <a:custGeom>
              <a:avLst/>
              <a:gdLst>
                <a:gd name="T0" fmla="*/ 45 w 45"/>
                <a:gd name="T1" fmla="*/ 85 h 108"/>
                <a:gd name="T2" fmla="*/ 22 w 45"/>
                <a:gd name="T3" fmla="*/ 108 h 108"/>
                <a:gd name="T4" fmla="*/ 22 w 45"/>
                <a:gd name="T5" fmla="*/ 108 h 108"/>
                <a:gd name="T6" fmla="*/ 0 w 45"/>
                <a:gd name="T7" fmla="*/ 85 h 108"/>
                <a:gd name="T8" fmla="*/ 0 w 45"/>
                <a:gd name="T9" fmla="*/ 23 h 108"/>
                <a:gd name="T10" fmla="*/ 22 w 45"/>
                <a:gd name="T11" fmla="*/ 0 h 108"/>
                <a:gd name="T12" fmla="*/ 22 w 45"/>
                <a:gd name="T13" fmla="*/ 0 h 108"/>
                <a:gd name="T14" fmla="*/ 45 w 45"/>
                <a:gd name="T15" fmla="*/ 23 h 108"/>
                <a:gd name="T16" fmla="*/ 45 w 45"/>
                <a:gd name="T17" fmla="*/ 8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08">
                  <a:moveTo>
                    <a:pt x="45" y="85"/>
                  </a:moveTo>
                  <a:cubicBezTo>
                    <a:pt x="45" y="98"/>
                    <a:pt x="35" y="108"/>
                    <a:pt x="22" y="108"/>
                  </a:cubicBezTo>
                  <a:cubicBezTo>
                    <a:pt x="22" y="108"/>
                    <a:pt x="22" y="108"/>
                    <a:pt x="22" y="108"/>
                  </a:cubicBezTo>
                  <a:cubicBezTo>
                    <a:pt x="10" y="108"/>
                    <a:pt x="0" y="98"/>
                    <a:pt x="0" y="85"/>
                  </a:cubicBezTo>
                  <a:cubicBezTo>
                    <a:pt x="0" y="23"/>
                    <a:pt x="0" y="23"/>
                    <a:pt x="0" y="23"/>
                  </a:cubicBezTo>
                  <a:cubicBezTo>
                    <a:pt x="0" y="10"/>
                    <a:pt x="10" y="0"/>
                    <a:pt x="22" y="0"/>
                  </a:cubicBezTo>
                  <a:cubicBezTo>
                    <a:pt x="22" y="0"/>
                    <a:pt x="22" y="0"/>
                    <a:pt x="22" y="0"/>
                  </a:cubicBezTo>
                  <a:cubicBezTo>
                    <a:pt x="35" y="0"/>
                    <a:pt x="45" y="10"/>
                    <a:pt x="45" y="23"/>
                  </a:cubicBezTo>
                  <a:lnTo>
                    <a:pt x="45" y="85"/>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3" name="Freeform 39"/>
            <p:cNvSpPr/>
            <p:nvPr/>
          </p:nvSpPr>
          <p:spPr bwMode="auto">
            <a:xfrm>
              <a:off x="4675188" y="3986213"/>
              <a:ext cx="33338" cy="55563"/>
            </a:xfrm>
            <a:custGeom>
              <a:avLst/>
              <a:gdLst>
                <a:gd name="T0" fmla="*/ 45 w 45"/>
                <a:gd name="T1" fmla="*/ 49 h 72"/>
                <a:gd name="T2" fmla="*/ 23 w 45"/>
                <a:gd name="T3" fmla="*/ 72 h 72"/>
                <a:gd name="T4" fmla="*/ 23 w 45"/>
                <a:gd name="T5" fmla="*/ 72 h 72"/>
                <a:gd name="T6" fmla="*/ 0 w 45"/>
                <a:gd name="T7" fmla="*/ 49 h 72"/>
                <a:gd name="T8" fmla="*/ 0 w 45"/>
                <a:gd name="T9" fmla="*/ 23 h 72"/>
                <a:gd name="T10" fmla="*/ 23 w 45"/>
                <a:gd name="T11" fmla="*/ 0 h 72"/>
                <a:gd name="T12" fmla="*/ 23 w 45"/>
                <a:gd name="T13" fmla="*/ 0 h 72"/>
                <a:gd name="T14" fmla="*/ 45 w 45"/>
                <a:gd name="T15" fmla="*/ 23 h 72"/>
                <a:gd name="T16" fmla="*/ 45 w 45"/>
                <a:gd name="T17" fmla="*/ 4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72">
                  <a:moveTo>
                    <a:pt x="45" y="49"/>
                  </a:moveTo>
                  <a:cubicBezTo>
                    <a:pt x="45" y="62"/>
                    <a:pt x="35" y="72"/>
                    <a:pt x="23" y="72"/>
                  </a:cubicBezTo>
                  <a:cubicBezTo>
                    <a:pt x="23" y="72"/>
                    <a:pt x="23" y="72"/>
                    <a:pt x="23" y="72"/>
                  </a:cubicBezTo>
                  <a:cubicBezTo>
                    <a:pt x="10" y="72"/>
                    <a:pt x="0" y="62"/>
                    <a:pt x="0" y="49"/>
                  </a:cubicBezTo>
                  <a:cubicBezTo>
                    <a:pt x="0" y="23"/>
                    <a:pt x="0" y="23"/>
                    <a:pt x="0" y="23"/>
                  </a:cubicBezTo>
                  <a:cubicBezTo>
                    <a:pt x="0" y="10"/>
                    <a:pt x="10" y="0"/>
                    <a:pt x="23" y="0"/>
                  </a:cubicBezTo>
                  <a:cubicBezTo>
                    <a:pt x="23" y="0"/>
                    <a:pt x="23" y="0"/>
                    <a:pt x="23" y="0"/>
                  </a:cubicBezTo>
                  <a:cubicBezTo>
                    <a:pt x="35" y="0"/>
                    <a:pt x="45" y="10"/>
                    <a:pt x="45" y="23"/>
                  </a:cubicBezTo>
                  <a:lnTo>
                    <a:pt x="45" y="49"/>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76" name="Group 216"/>
          <p:cNvGrpSpPr/>
          <p:nvPr/>
        </p:nvGrpSpPr>
        <p:grpSpPr>
          <a:xfrm>
            <a:off x="5706380" y="1575688"/>
            <a:ext cx="228909" cy="185230"/>
            <a:chOff x="1209675" y="6354763"/>
            <a:chExt cx="449263" cy="363538"/>
          </a:xfrm>
          <a:solidFill>
            <a:schemeClr val="bg1"/>
          </a:solidFill>
        </p:grpSpPr>
        <p:sp>
          <p:nvSpPr>
            <p:cNvPr id="77" name="Freeform 205"/>
            <p:cNvSpPr/>
            <p:nvPr/>
          </p:nvSpPr>
          <p:spPr bwMode="auto">
            <a:xfrm>
              <a:off x="1560513" y="6529388"/>
              <a:ext cx="96838" cy="188913"/>
            </a:xfrm>
            <a:custGeom>
              <a:avLst/>
              <a:gdLst>
                <a:gd name="T0" fmla="*/ 31 w 126"/>
                <a:gd name="T1" fmla="*/ 0 h 245"/>
                <a:gd name="T2" fmla="*/ 0 w 126"/>
                <a:gd name="T3" fmla="*/ 39 h 245"/>
                <a:gd name="T4" fmla="*/ 0 w 126"/>
                <a:gd name="T5" fmla="*/ 245 h 245"/>
                <a:gd name="T6" fmla="*/ 126 w 126"/>
                <a:gd name="T7" fmla="*/ 245 h 245"/>
                <a:gd name="T8" fmla="*/ 125 w 126"/>
                <a:gd name="T9" fmla="*/ 74 h 245"/>
                <a:gd name="T10" fmla="*/ 31 w 126"/>
                <a:gd name="T11" fmla="*/ 0 h 245"/>
              </a:gdLst>
              <a:ahLst/>
              <a:cxnLst>
                <a:cxn ang="0">
                  <a:pos x="T0" y="T1"/>
                </a:cxn>
                <a:cxn ang="0">
                  <a:pos x="T2" y="T3"/>
                </a:cxn>
                <a:cxn ang="0">
                  <a:pos x="T4" y="T5"/>
                </a:cxn>
                <a:cxn ang="0">
                  <a:pos x="T6" y="T7"/>
                </a:cxn>
                <a:cxn ang="0">
                  <a:pos x="T8" y="T9"/>
                </a:cxn>
                <a:cxn ang="0">
                  <a:pos x="T10" y="T11"/>
                </a:cxn>
              </a:cxnLst>
              <a:rect l="0" t="0" r="r" b="b"/>
              <a:pathLst>
                <a:path w="126" h="245">
                  <a:moveTo>
                    <a:pt x="31" y="0"/>
                  </a:moveTo>
                  <a:cubicBezTo>
                    <a:pt x="0" y="39"/>
                    <a:pt x="0" y="39"/>
                    <a:pt x="0" y="39"/>
                  </a:cubicBezTo>
                  <a:cubicBezTo>
                    <a:pt x="0" y="245"/>
                    <a:pt x="0" y="245"/>
                    <a:pt x="0" y="245"/>
                  </a:cubicBezTo>
                  <a:cubicBezTo>
                    <a:pt x="126" y="245"/>
                    <a:pt x="126" y="245"/>
                    <a:pt x="126" y="245"/>
                  </a:cubicBezTo>
                  <a:cubicBezTo>
                    <a:pt x="125" y="74"/>
                    <a:pt x="125" y="74"/>
                    <a:pt x="125" y="74"/>
                  </a:cubicBezTo>
                  <a:cubicBezTo>
                    <a:pt x="99" y="52"/>
                    <a:pt x="31" y="0"/>
                    <a:pt x="31"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78" name="Freeform 207"/>
            <p:cNvSpPr/>
            <p:nvPr/>
          </p:nvSpPr>
          <p:spPr bwMode="auto">
            <a:xfrm>
              <a:off x="1209675" y="6354763"/>
              <a:ext cx="449263" cy="339725"/>
            </a:xfrm>
            <a:custGeom>
              <a:avLst/>
              <a:gdLst>
                <a:gd name="T0" fmla="*/ 236 w 585"/>
                <a:gd name="T1" fmla="*/ 248 h 442"/>
                <a:gd name="T2" fmla="*/ 76 w 585"/>
                <a:gd name="T3" fmla="*/ 428 h 442"/>
                <a:gd name="T4" fmla="*/ 46 w 585"/>
                <a:gd name="T5" fmla="*/ 442 h 442"/>
                <a:gd name="T6" fmla="*/ 18 w 585"/>
                <a:gd name="T7" fmla="*/ 432 h 442"/>
                <a:gd name="T8" fmla="*/ 15 w 585"/>
                <a:gd name="T9" fmla="*/ 374 h 442"/>
                <a:gd name="T10" fmla="*/ 206 w 585"/>
                <a:gd name="T11" fmla="*/ 158 h 442"/>
                <a:gd name="T12" fmla="*/ 237 w 585"/>
                <a:gd name="T13" fmla="*/ 144 h 442"/>
                <a:gd name="T14" fmla="*/ 268 w 585"/>
                <a:gd name="T15" fmla="*/ 158 h 442"/>
                <a:gd name="T16" fmla="*/ 323 w 585"/>
                <a:gd name="T17" fmla="*/ 224 h 442"/>
                <a:gd name="T18" fmla="*/ 425 w 585"/>
                <a:gd name="T19" fmla="*/ 101 h 442"/>
                <a:gd name="T20" fmla="*/ 330 w 585"/>
                <a:gd name="T21" fmla="*/ 19 h 442"/>
                <a:gd name="T22" fmla="*/ 566 w 585"/>
                <a:gd name="T23" fmla="*/ 0 h 442"/>
                <a:gd name="T24" fmla="*/ 585 w 585"/>
                <a:gd name="T25" fmla="*/ 239 h 442"/>
                <a:gd name="T26" fmla="*/ 487 w 585"/>
                <a:gd name="T27" fmla="*/ 154 h 442"/>
                <a:gd name="T28" fmla="*/ 355 w 585"/>
                <a:gd name="T29" fmla="*/ 314 h 442"/>
                <a:gd name="T30" fmla="*/ 324 w 585"/>
                <a:gd name="T31" fmla="*/ 329 h 442"/>
                <a:gd name="T32" fmla="*/ 292 w 585"/>
                <a:gd name="T33" fmla="*/ 314 h 442"/>
                <a:gd name="T34" fmla="*/ 236 w 585"/>
                <a:gd name="T35" fmla="*/ 248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5" h="442">
                  <a:moveTo>
                    <a:pt x="236" y="248"/>
                  </a:moveTo>
                  <a:cubicBezTo>
                    <a:pt x="76" y="428"/>
                    <a:pt x="76" y="428"/>
                    <a:pt x="76" y="428"/>
                  </a:cubicBezTo>
                  <a:cubicBezTo>
                    <a:pt x="68" y="438"/>
                    <a:pt x="57" y="442"/>
                    <a:pt x="46" y="442"/>
                  </a:cubicBezTo>
                  <a:cubicBezTo>
                    <a:pt x="36" y="442"/>
                    <a:pt x="26" y="439"/>
                    <a:pt x="18" y="432"/>
                  </a:cubicBezTo>
                  <a:cubicBezTo>
                    <a:pt x="1" y="417"/>
                    <a:pt x="0" y="391"/>
                    <a:pt x="15" y="374"/>
                  </a:cubicBezTo>
                  <a:cubicBezTo>
                    <a:pt x="206" y="158"/>
                    <a:pt x="206" y="158"/>
                    <a:pt x="206" y="158"/>
                  </a:cubicBezTo>
                  <a:cubicBezTo>
                    <a:pt x="214" y="149"/>
                    <a:pt x="225" y="143"/>
                    <a:pt x="237" y="144"/>
                  </a:cubicBezTo>
                  <a:cubicBezTo>
                    <a:pt x="249" y="144"/>
                    <a:pt x="260" y="149"/>
                    <a:pt x="268" y="158"/>
                  </a:cubicBezTo>
                  <a:cubicBezTo>
                    <a:pt x="323" y="224"/>
                    <a:pt x="323" y="224"/>
                    <a:pt x="323" y="224"/>
                  </a:cubicBezTo>
                  <a:cubicBezTo>
                    <a:pt x="425" y="101"/>
                    <a:pt x="425" y="101"/>
                    <a:pt x="425" y="101"/>
                  </a:cubicBezTo>
                  <a:cubicBezTo>
                    <a:pt x="330" y="19"/>
                    <a:pt x="330" y="19"/>
                    <a:pt x="330" y="19"/>
                  </a:cubicBezTo>
                  <a:cubicBezTo>
                    <a:pt x="566" y="0"/>
                    <a:pt x="566" y="0"/>
                    <a:pt x="566" y="0"/>
                  </a:cubicBezTo>
                  <a:cubicBezTo>
                    <a:pt x="585" y="239"/>
                    <a:pt x="585" y="239"/>
                    <a:pt x="585" y="239"/>
                  </a:cubicBezTo>
                  <a:cubicBezTo>
                    <a:pt x="487" y="154"/>
                    <a:pt x="487" y="154"/>
                    <a:pt x="487" y="154"/>
                  </a:cubicBezTo>
                  <a:cubicBezTo>
                    <a:pt x="355" y="314"/>
                    <a:pt x="355" y="314"/>
                    <a:pt x="355" y="314"/>
                  </a:cubicBezTo>
                  <a:cubicBezTo>
                    <a:pt x="348" y="323"/>
                    <a:pt x="336" y="329"/>
                    <a:pt x="324" y="329"/>
                  </a:cubicBezTo>
                  <a:cubicBezTo>
                    <a:pt x="311" y="329"/>
                    <a:pt x="300" y="324"/>
                    <a:pt x="292" y="314"/>
                  </a:cubicBezTo>
                  <a:lnTo>
                    <a:pt x="236" y="248"/>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79" name="Freeform 208"/>
            <p:cNvSpPr/>
            <p:nvPr/>
          </p:nvSpPr>
          <p:spPr bwMode="auto">
            <a:xfrm>
              <a:off x="1417638" y="6589713"/>
              <a:ext cx="119063" cy="127000"/>
            </a:xfrm>
            <a:custGeom>
              <a:avLst/>
              <a:gdLst>
                <a:gd name="T0" fmla="*/ 98 w 153"/>
                <a:gd name="T1" fmla="*/ 64 h 167"/>
                <a:gd name="T2" fmla="*/ 62 w 153"/>
                <a:gd name="T3" fmla="*/ 83 h 167"/>
                <a:gd name="T4" fmla="*/ 1 w 153"/>
                <a:gd name="T5" fmla="*/ 56 h 167"/>
                <a:gd name="T6" fmla="*/ 0 w 153"/>
                <a:gd name="T7" fmla="*/ 167 h 167"/>
                <a:gd name="T8" fmla="*/ 150 w 153"/>
                <a:gd name="T9" fmla="*/ 167 h 167"/>
                <a:gd name="T10" fmla="*/ 153 w 153"/>
                <a:gd name="T11" fmla="*/ 0 h 167"/>
                <a:gd name="T12" fmla="*/ 98 w 153"/>
                <a:gd name="T13" fmla="*/ 64 h 167"/>
              </a:gdLst>
              <a:ahLst/>
              <a:cxnLst>
                <a:cxn ang="0">
                  <a:pos x="T0" y="T1"/>
                </a:cxn>
                <a:cxn ang="0">
                  <a:pos x="T2" y="T3"/>
                </a:cxn>
                <a:cxn ang="0">
                  <a:pos x="T4" y="T5"/>
                </a:cxn>
                <a:cxn ang="0">
                  <a:pos x="T6" y="T7"/>
                </a:cxn>
                <a:cxn ang="0">
                  <a:pos x="T8" y="T9"/>
                </a:cxn>
                <a:cxn ang="0">
                  <a:pos x="T10" y="T11"/>
                </a:cxn>
                <a:cxn ang="0">
                  <a:pos x="T12" y="T13"/>
                </a:cxn>
              </a:cxnLst>
              <a:rect l="0" t="0" r="r" b="b"/>
              <a:pathLst>
                <a:path w="153" h="167">
                  <a:moveTo>
                    <a:pt x="98" y="64"/>
                  </a:moveTo>
                  <a:cubicBezTo>
                    <a:pt x="76" y="83"/>
                    <a:pt x="62" y="83"/>
                    <a:pt x="62" y="83"/>
                  </a:cubicBezTo>
                  <a:cubicBezTo>
                    <a:pt x="43" y="86"/>
                    <a:pt x="15" y="67"/>
                    <a:pt x="1" y="56"/>
                  </a:cubicBezTo>
                  <a:cubicBezTo>
                    <a:pt x="0" y="167"/>
                    <a:pt x="0" y="167"/>
                    <a:pt x="0" y="167"/>
                  </a:cubicBezTo>
                  <a:cubicBezTo>
                    <a:pt x="150" y="167"/>
                    <a:pt x="150" y="167"/>
                    <a:pt x="150" y="167"/>
                  </a:cubicBezTo>
                  <a:cubicBezTo>
                    <a:pt x="153" y="0"/>
                    <a:pt x="153" y="0"/>
                    <a:pt x="153" y="0"/>
                  </a:cubicBezTo>
                  <a:cubicBezTo>
                    <a:pt x="132" y="24"/>
                    <a:pt x="116" y="47"/>
                    <a:pt x="98" y="6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0" name="Freeform 209"/>
            <p:cNvSpPr/>
            <p:nvPr/>
          </p:nvSpPr>
          <p:spPr bwMode="auto">
            <a:xfrm>
              <a:off x="1295400" y="6600825"/>
              <a:ext cx="96838" cy="115888"/>
            </a:xfrm>
            <a:custGeom>
              <a:avLst/>
              <a:gdLst>
                <a:gd name="T0" fmla="*/ 0 w 61"/>
                <a:gd name="T1" fmla="*/ 73 h 73"/>
                <a:gd name="T2" fmla="*/ 61 w 61"/>
                <a:gd name="T3" fmla="*/ 73 h 73"/>
                <a:gd name="T4" fmla="*/ 61 w 61"/>
                <a:gd name="T5" fmla="*/ 0 h 73"/>
                <a:gd name="T6" fmla="*/ 0 w 61"/>
                <a:gd name="T7" fmla="*/ 70 h 73"/>
                <a:gd name="T8" fmla="*/ 0 w 61"/>
                <a:gd name="T9" fmla="*/ 73 h 73"/>
              </a:gdLst>
              <a:ahLst/>
              <a:cxnLst>
                <a:cxn ang="0">
                  <a:pos x="T0" y="T1"/>
                </a:cxn>
                <a:cxn ang="0">
                  <a:pos x="T2" y="T3"/>
                </a:cxn>
                <a:cxn ang="0">
                  <a:pos x="T4" y="T5"/>
                </a:cxn>
                <a:cxn ang="0">
                  <a:pos x="T6" y="T7"/>
                </a:cxn>
                <a:cxn ang="0">
                  <a:pos x="T8" y="T9"/>
                </a:cxn>
              </a:cxnLst>
              <a:rect l="0" t="0" r="r" b="b"/>
              <a:pathLst>
                <a:path w="61" h="73">
                  <a:moveTo>
                    <a:pt x="0" y="73"/>
                  </a:moveTo>
                  <a:lnTo>
                    <a:pt x="61" y="73"/>
                  </a:lnTo>
                  <a:lnTo>
                    <a:pt x="61" y="0"/>
                  </a:lnTo>
                  <a:lnTo>
                    <a:pt x="0" y="70"/>
                  </a:lnTo>
                  <a:lnTo>
                    <a:pt x="0" y="7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81" name="Group 242"/>
          <p:cNvGrpSpPr/>
          <p:nvPr/>
        </p:nvGrpSpPr>
        <p:grpSpPr>
          <a:xfrm>
            <a:off x="5709339" y="3607268"/>
            <a:ext cx="228100" cy="173906"/>
            <a:chOff x="2908300" y="2946400"/>
            <a:chExt cx="447675" cy="341313"/>
          </a:xfrm>
          <a:solidFill>
            <a:schemeClr val="bg1"/>
          </a:solidFill>
        </p:grpSpPr>
        <p:sp>
          <p:nvSpPr>
            <p:cNvPr id="82" name="Freeform 227"/>
            <p:cNvSpPr/>
            <p:nvPr/>
          </p:nvSpPr>
          <p:spPr bwMode="auto">
            <a:xfrm>
              <a:off x="2957513" y="2946400"/>
              <a:ext cx="349250" cy="115888"/>
            </a:xfrm>
            <a:custGeom>
              <a:avLst/>
              <a:gdLst>
                <a:gd name="T0" fmla="*/ 0 w 454"/>
                <a:gd name="T1" fmla="*/ 136 h 152"/>
                <a:gd name="T2" fmla="*/ 16 w 454"/>
                <a:gd name="T3" fmla="*/ 119 h 152"/>
                <a:gd name="T4" fmla="*/ 30 w 454"/>
                <a:gd name="T5" fmla="*/ 127 h 152"/>
                <a:gd name="T6" fmla="*/ 141 w 454"/>
                <a:gd name="T7" fmla="*/ 79 h 152"/>
                <a:gd name="T8" fmla="*/ 140 w 454"/>
                <a:gd name="T9" fmla="*/ 75 h 152"/>
                <a:gd name="T10" fmla="*/ 157 w 454"/>
                <a:gd name="T11" fmla="*/ 58 h 152"/>
                <a:gd name="T12" fmla="*/ 173 w 454"/>
                <a:gd name="T13" fmla="*/ 75 h 152"/>
                <a:gd name="T14" fmla="*/ 282 w 454"/>
                <a:gd name="T15" fmla="*/ 97 h 152"/>
                <a:gd name="T16" fmla="*/ 297 w 454"/>
                <a:gd name="T17" fmla="*/ 86 h 152"/>
                <a:gd name="T18" fmla="*/ 309 w 454"/>
                <a:gd name="T19" fmla="*/ 92 h 152"/>
                <a:gd name="T20" fmla="*/ 422 w 454"/>
                <a:gd name="T21" fmla="*/ 22 h 152"/>
                <a:gd name="T22" fmla="*/ 421 w 454"/>
                <a:gd name="T23" fmla="*/ 17 h 152"/>
                <a:gd name="T24" fmla="*/ 437 w 454"/>
                <a:gd name="T25" fmla="*/ 0 h 152"/>
                <a:gd name="T26" fmla="*/ 454 w 454"/>
                <a:gd name="T27" fmla="*/ 17 h 152"/>
                <a:gd name="T28" fmla="*/ 437 w 454"/>
                <a:gd name="T29" fmla="*/ 33 h 152"/>
                <a:gd name="T30" fmla="*/ 425 w 454"/>
                <a:gd name="T31" fmla="*/ 27 h 152"/>
                <a:gd name="T32" fmla="*/ 312 w 454"/>
                <a:gd name="T33" fmla="*/ 97 h 152"/>
                <a:gd name="T34" fmla="*/ 313 w 454"/>
                <a:gd name="T35" fmla="*/ 103 h 152"/>
                <a:gd name="T36" fmla="*/ 297 w 454"/>
                <a:gd name="T37" fmla="*/ 119 h 152"/>
                <a:gd name="T38" fmla="*/ 281 w 454"/>
                <a:gd name="T39" fmla="*/ 103 h 152"/>
                <a:gd name="T40" fmla="*/ 172 w 454"/>
                <a:gd name="T41" fmla="*/ 81 h 152"/>
                <a:gd name="T42" fmla="*/ 157 w 454"/>
                <a:gd name="T43" fmla="*/ 91 h 152"/>
                <a:gd name="T44" fmla="*/ 144 w 454"/>
                <a:gd name="T45" fmla="*/ 84 h 152"/>
                <a:gd name="T46" fmla="*/ 32 w 454"/>
                <a:gd name="T47" fmla="*/ 132 h 152"/>
                <a:gd name="T48" fmla="*/ 33 w 454"/>
                <a:gd name="T49" fmla="*/ 136 h 152"/>
                <a:gd name="T50" fmla="*/ 16 w 454"/>
                <a:gd name="T51" fmla="*/ 152 h 152"/>
                <a:gd name="T52" fmla="*/ 0 w 454"/>
                <a:gd name="T53" fmla="*/ 13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54" h="152">
                  <a:moveTo>
                    <a:pt x="0" y="136"/>
                  </a:moveTo>
                  <a:cubicBezTo>
                    <a:pt x="0" y="127"/>
                    <a:pt x="7" y="119"/>
                    <a:pt x="16" y="119"/>
                  </a:cubicBezTo>
                  <a:cubicBezTo>
                    <a:pt x="22" y="119"/>
                    <a:pt x="27" y="122"/>
                    <a:pt x="30" y="127"/>
                  </a:cubicBezTo>
                  <a:cubicBezTo>
                    <a:pt x="141" y="79"/>
                    <a:pt x="141" y="79"/>
                    <a:pt x="141" y="79"/>
                  </a:cubicBezTo>
                  <a:cubicBezTo>
                    <a:pt x="141" y="77"/>
                    <a:pt x="140" y="76"/>
                    <a:pt x="140" y="75"/>
                  </a:cubicBezTo>
                  <a:cubicBezTo>
                    <a:pt x="140" y="66"/>
                    <a:pt x="148" y="58"/>
                    <a:pt x="157" y="58"/>
                  </a:cubicBezTo>
                  <a:cubicBezTo>
                    <a:pt x="166" y="58"/>
                    <a:pt x="173" y="66"/>
                    <a:pt x="173" y="75"/>
                  </a:cubicBezTo>
                  <a:cubicBezTo>
                    <a:pt x="282" y="97"/>
                    <a:pt x="282" y="97"/>
                    <a:pt x="282" y="97"/>
                  </a:cubicBezTo>
                  <a:cubicBezTo>
                    <a:pt x="284" y="91"/>
                    <a:pt x="290" y="86"/>
                    <a:pt x="297" y="86"/>
                  </a:cubicBezTo>
                  <a:cubicBezTo>
                    <a:pt x="302" y="86"/>
                    <a:pt x="306" y="88"/>
                    <a:pt x="309" y="92"/>
                  </a:cubicBezTo>
                  <a:cubicBezTo>
                    <a:pt x="422" y="22"/>
                    <a:pt x="422" y="22"/>
                    <a:pt x="422" y="22"/>
                  </a:cubicBezTo>
                  <a:cubicBezTo>
                    <a:pt x="421" y="20"/>
                    <a:pt x="421" y="18"/>
                    <a:pt x="421" y="17"/>
                  </a:cubicBezTo>
                  <a:cubicBezTo>
                    <a:pt x="421" y="8"/>
                    <a:pt x="428" y="0"/>
                    <a:pt x="437" y="0"/>
                  </a:cubicBezTo>
                  <a:cubicBezTo>
                    <a:pt x="446" y="0"/>
                    <a:pt x="454" y="8"/>
                    <a:pt x="454" y="17"/>
                  </a:cubicBezTo>
                  <a:cubicBezTo>
                    <a:pt x="454" y="26"/>
                    <a:pt x="446" y="33"/>
                    <a:pt x="437" y="33"/>
                  </a:cubicBezTo>
                  <a:cubicBezTo>
                    <a:pt x="432" y="33"/>
                    <a:pt x="428" y="31"/>
                    <a:pt x="425" y="27"/>
                  </a:cubicBezTo>
                  <a:cubicBezTo>
                    <a:pt x="312" y="97"/>
                    <a:pt x="312" y="97"/>
                    <a:pt x="312" y="97"/>
                  </a:cubicBezTo>
                  <a:cubicBezTo>
                    <a:pt x="313" y="99"/>
                    <a:pt x="313" y="101"/>
                    <a:pt x="313" y="103"/>
                  </a:cubicBezTo>
                  <a:cubicBezTo>
                    <a:pt x="313" y="112"/>
                    <a:pt x="306" y="119"/>
                    <a:pt x="297" y="119"/>
                  </a:cubicBezTo>
                  <a:cubicBezTo>
                    <a:pt x="288" y="119"/>
                    <a:pt x="281" y="112"/>
                    <a:pt x="281" y="103"/>
                  </a:cubicBezTo>
                  <a:cubicBezTo>
                    <a:pt x="172" y="81"/>
                    <a:pt x="172" y="81"/>
                    <a:pt x="172" y="81"/>
                  </a:cubicBezTo>
                  <a:cubicBezTo>
                    <a:pt x="170" y="87"/>
                    <a:pt x="164" y="91"/>
                    <a:pt x="157" y="91"/>
                  </a:cubicBezTo>
                  <a:cubicBezTo>
                    <a:pt x="151" y="91"/>
                    <a:pt x="147" y="88"/>
                    <a:pt x="144" y="84"/>
                  </a:cubicBezTo>
                  <a:cubicBezTo>
                    <a:pt x="32" y="132"/>
                    <a:pt x="32" y="132"/>
                    <a:pt x="32" y="132"/>
                  </a:cubicBezTo>
                  <a:cubicBezTo>
                    <a:pt x="33" y="134"/>
                    <a:pt x="33" y="134"/>
                    <a:pt x="33" y="136"/>
                  </a:cubicBezTo>
                  <a:cubicBezTo>
                    <a:pt x="33" y="145"/>
                    <a:pt x="26" y="152"/>
                    <a:pt x="16" y="152"/>
                  </a:cubicBezTo>
                  <a:cubicBezTo>
                    <a:pt x="7" y="152"/>
                    <a:pt x="0" y="145"/>
                    <a:pt x="0" y="13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3" name="Freeform 228"/>
            <p:cNvSpPr/>
            <p:nvPr/>
          </p:nvSpPr>
          <p:spPr bwMode="auto">
            <a:xfrm>
              <a:off x="2908300" y="2987675"/>
              <a:ext cx="447675" cy="300038"/>
            </a:xfrm>
            <a:custGeom>
              <a:avLst/>
              <a:gdLst>
                <a:gd name="T0" fmla="*/ 568 w 581"/>
                <a:gd name="T1" fmla="*/ 367 h 392"/>
                <a:gd name="T2" fmla="*/ 550 w 581"/>
                <a:gd name="T3" fmla="*/ 367 h 392"/>
                <a:gd name="T4" fmla="*/ 550 w 581"/>
                <a:gd name="T5" fmla="*/ 32 h 392"/>
                <a:gd name="T6" fmla="*/ 518 w 581"/>
                <a:gd name="T7" fmla="*/ 0 h 392"/>
                <a:gd name="T8" fmla="*/ 483 w 581"/>
                <a:gd name="T9" fmla="*/ 0 h 392"/>
                <a:gd name="T10" fmla="*/ 451 w 581"/>
                <a:gd name="T11" fmla="*/ 32 h 392"/>
                <a:gd name="T12" fmla="*/ 451 w 581"/>
                <a:gd name="T13" fmla="*/ 367 h 392"/>
                <a:gd name="T14" fmla="*/ 410 w 581"/>
                <a:gd name="T15" fmla="*/ 367 h 392"/>
                <a:gd name="T16" fmla="*/ 410 w 581"/>
                <a:gd name="T17" fmla="*/ 120 h 392"/>
                <a:gd name="T18" fmla="*/ 379 w 581"/>
                <a:gd name="T19" fmla="*/ 88 h 392"/>
                <a:gd name="T20" fmla="*/ 343 w 581"/>
                <a:gd name="T21" fmla="*/ 88 h 392"/>
                <a:gd name="T22" fmla="*/ 311 w 581"/>
                <a:gd name="T23" fmla="*/ 120 h 392"/>
                <a:gd name="T24" fmla="*/ 311 w 581"/>
                <a:gd name="T25" fmla="*/ 367 h 392"/>
                <a:gd name="T26" fmla="*/ 270 w 581"/>
                <a:gd name="T27" fmla="*/ 367 h 392"/>
                <a:gd name="T28" fmla="*/ 270 w 581"/>
                <a:gd name="T29" fmla="*/ 92 h 392"/>
                <a:gd name="T30" fmla="*/ 239 w 581"/>
                <a:gd name="T31" fmla="*/ 61 h 392"/>
                <a:gd name="T32" fmla="*/ 203 w 581"/>
                <a:gd name="T33" fmla="*/ 61 h 392"/>
                <a:gd name="T34" fmla="*/ 171 w 581"/>
                <a:gd name="T35" fmla="*/ 92 h 392"/>
                <a:gd name="T36" fmla="*/ 171 w 581"/>
                <a:gd name="T37" fmla="*/ 367 h 392"/>
                <a:gd name="T38" fmla="*/ 131 w 581"/>
                <a:gd name="T39" fmla="*/ 367 h 392"/>
                <a:gd name="T40" fmla="*/ 131 w 581"/>
                <a:gd name="T41" fmla="*/ 160 h 392"/>
                <a:gd name="T42" fmla="*/ 99 w 581"/>
                <a:gd name="T43" fmla="*/ 128 h 392"/>
                <a:gd name="T44" fmla="*/ 63 w 581"/>
                <a:gd name="T45" fmla="*/ 128 h 392"/>
                <a:gd name="T46" fmla="*/ 32 w 581"/>
                <a:gd name="T47" fmla="*/ 160 h 392"/>
                <a:gd name="T48" fmla="*/ 32 w 581"/>
                <a:gd name="T49" fmla="*/ 367 h 392"/>
                <a:gd name="T50" fmla="*/ 11 w 581"/>
                <a:gd name="T51" fmla="*/ 367 h 392"/>
                <a:gd name="T52" fmla="*/ 0 w 581"/>
                <a:gd name="T53" fmla="*/ 378 h 392"/>
                <a:gd name="T54" fmla="*/ 0 w 581"/>
                <a:gd name="T55" fmla="*/ 381 h 392"/>
                <a:gd name="T56" fmla="*/ 11 w 581"/>
                <a:gd name="T57" fmla="*/ 392 h 392"/>
                <a:gd name="T58" fmla="*/ 568 w 581"/>
                <a:gd name="T59" fmla="*/ 392 h 392"/>
                <a:gd name="T60" fmla="*/ 581 w 581"/>
                <a:gd name="T61" fmla="*/ 381 h 392"/>
                <a:gd name="T62" fmla="*/ 581 w 581"/>
                <a:gd name="T63" fmla="*/ 378 h 392"/>
                <a:gd name="T64" fmla="*/ 568 w 581"/>
                <a:gd name="T65" fmla="*/ 367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81" h="392">
                  <a:moveTo>
                    <a:pt x="568" y="367"/>
                  </a:moveTo>
                  <a:cubicBezTo>
                    <a:pt x="550" y="367"/>
                    <a:pt x="550" y="367"/>
                    <a:pt x="550" y="367"/>
                  </a:cubicBezTo>
                  <a:cubicBezTo>
                    <a:pt x="550" y="32"/>
                    <a:pt x="550" y="32"/>
                    <a:pt x="550" y="32"/>
                  </a:cubicBezTo>
                  <a:cubicBezTo>
                    <a:pt x="550" y="14"/>
                    <a:pt x="536" y="0"/>
                    <a:pt x="518" y="0"/>
                  </a:cubicBezTo>
                  <a:cubicBezTo>
                    <a:pt x="483" y="0"/>
                    <a:pt x="483" y="0"/>
                    <a:pt x="483" y="0"/>
                  </a:cubicBezTo>
                  <a:cubicBezTo>
                    <a:pt x="465" y="0"/>
                    <a:pt x="451" y="14"/>
                    <a:pt x="451" y="32"/>
                  </a:cubicBezTo>
                  <a:cubicBezTo>
                    <a:pt x="451" y="367"/>
                    <a:pt x="451" y="367"/>
                    <a:pt x="451" y="367"/>
                  </a:cubicBezTo>
                  <a:cubicBezTo>
                    <a:pt x="410" y="367"/>
                    <a:pt x="410" y="367"/>
                    <a:pt x="410" y="367"/>
                  </a:cubicBezTo>
                  <a:cubicBezTo>
                    <a:pt x="410" y="120"/>
                    <a:pt x="410" y="120"/>
                    <a:pt x="410" y="120"/>
                  </a:cubicBezTo>
                  <a:cubicBezTo>
                    <a:pt x="410" y="102"/>
                    <a:pt x="396" y="88"/>
                    <a:pt x="379" y="88"/>
                  </a:cubicBezTo>
                  <a:cubicBezTo>
                    <a:pt x="343" y="88"/>
                    <a:pt x="343" y="88"/>
                    <a:pt x="343" y="88"/>
                  </a:cubicBezTo>
                  <a:cubicBezTo>
                    <a:pt x="325" y="88"/>
                    <a:pt x="311" y="102"/>
                    <a:pt x="311" y="120"/>
                  </a:cubicBezTo>
                  <a:cubicBezTo>
                    <a:pt x="311" y="367"/>
                    <a:pt x="311" y="367"/>
                    <a:pt x="311" y="367"/>
                  </a:cubicBezTo>
                  <a:cubicBezTo>
                    <a:pt x="270" y="367"/>
                    <a:pt x="270" y="367"/>
                    <a:pt x="270" y="367"/>
                  </a:cubicBezTo>
                  <a:cubicBezTo>
                    <a:pt x="270" y="92"/>
                    <a:pt x="270" y="92"/>
                    <a:pt x="270" y="92"/>
                  </a:cubicBezTo>
                  <a:cubicBezTo>
                    <a:pt x="270" y="75"/>
                    <a:pt x="256" y="61"/>
                    <a:pt x="239" y="61"/>
                  </a:cubicBezTo>
                  <a:cubicBezTo>
                    <a:pt x="203" y="61"/>
                    <a:pt x="203" y="61"/>
                    <a:pt x="203" y="61"/>
                  </a:cubicBezTo>
                  <a:cubicBezTo>
                    <a:pt x="186" y="61"/>
                    <a:pt x="171" y="75"/>
                    <a:pt x="171" y="92"/>
                  </a:cubicBezTo>
                  <a:cubicBezTo>
                    <a:pt x="171" y="367"/>
                    <a:pt x="171" y="367"/>
                    <a:pt x="171" y="367"/>
                  </a:cubicBezTo>
                  <a:cubicBezTo>
                    <a:pt x="131" y="367"/>
                    <a:pt x="131" y="367"/>
                    <a:pt x="131" y="367"/>
                  </a:cubicBezTo>
                  <a:cubicBezTo>
                    <a:pt x="131" y="160"/>
                    <a:pt x="131" y="160"/>
                    <a:pt x="131" y="160"/>
                  </a:cubicBezTo>
                  <a:cubicBezTo>
                    <a:pt x="131" y="143"/>
                    <a:pt x="117" y="128"/>
                    <a:pt x="99" y="128"/>
                  </a:cubicBezTo>
                  <a:cubicBezTo>
                    <a:pt x="63" y="128"/>
                    <a:pt x="63" y="128"/>
                    <a:pt x="63" y="128"/>
                  </a:cubicBezTo>
                  <a:cubicBezTo>
                    <a:pt x="46" y="128"/>
                    <a:pt x="32" y="143"/>
                    <a:pt x="32" y="160"/>
                  </a:cubicBezTo>
                  <a:cubicBezTo>
                    <a:pt x="32" y="367"/>
                    <a:pt x="32" y="367"/>
                    <a:pt x="32" y="367"/>
                  </a:cubicBezTo>
                  <a:cubicBezTo>
                    <a:pt x="11" y="367"/>
                    <a:pt x="11" y="367"/>
                    <a:pt x="11" y="367"/>
                  </a:cubicBezTo>
                  <a:cubicBezTo>
                    <a:pt x="4" y="367"/>
                    <a:pt x="0" y="372"/>
                    <a:pt x="0" y="378"/>
                  </a:cubicBezTo>
                  <a:cubicBezTo>
                    <a:pt x="0" y="381"/>
                    <a:pt x="0" y="381"/>
                    <a:pt x="0" y="381"/>
                  </a:cubicBezTo>
                  <a:cubicBezTo>
                    <a:pt x="0" y="387"/>
                    <a:pt x="4" y="392"/>
                    <a:pt x="11" y="392"/>
                  </a:cubicBezTo>
                  <a:cubicBezTo>
                    <a:pt x="568" y="392"/>
                    <a:pt x="568" y="392"/>
                    <a:pt x="568" y="392"/>
                  </a:cubicBezTo>
                  <a:cubicBezTo>
                    <a:pt x="575" y="392"/>
                    <a:pt x="581" y="387"/>
                    <a:pt x="581" y="381"/>
                  </a:cubicBezTo>
                  <a:cubicBezTo>
                    <a:pt x="581" y="378"/>
                    <a:pt x="581" y="378"/>
                    <a:pt x="581" y="378"/>
                  </a:cubicBezTo>
                  <a:cubicBezTo>
                    <a:pt x="581" y="372"/>
                    <a:pt x="575" y="367"/>
                    <a:pt x="568" y="367"/>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spTree>
  </p:cSld>
  <p:clrMapOvr>
    <a:masterClrMapping/>
  </p:clrMapOvr>
  <p:transition spd="slow" advTm="1000">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183664"/>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smtClean="0">
                <a:solidFill>
                  <a:schemeClr val="accent1"/>
                </a:solidFill>
                <a:latin typeface="方正兰亭黑_GBK"/>
                <a:ea typeface="方正兰亭黑_GBK"/>
              </a:rPr>
              <a:t>市场分析</a:t>
            </a:r>
            <a:endParaRPr lang="en-US" altLang="zh-CN" sz="1600">
              <a:solidFill>
                <a:schemeClr val="accent1"/>
              </a:solidFill>
              <a:latin typeface="方正兰亭黑_GBK"/>
              <a:ea typeface="方正兰亭黑_GBK"/>
            </a:endParaRPr>
          </a:p>
        </p:txBody>
      </p:sp>
      <p:sp>
        <p:nvSpPr>
          <p:cNvPr id="11" name="矩形 10"/>
          <p:cNvSpPr/>
          <p:nvPr/>
        </p:nvSpPr>
        <p:spPr>
          <a:xfrm>
            <a:off x="934511" y="485964"/>
            <a:ext cx="4090495" cy="55201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7061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02</a:t>
            </a:r>
            <a:endParaRPr lang="zh-CN" altLang="en-US" sz="1200">
              <a:solidFill>
                <a:schemeClr val="bg1"/>
              </a:solidFill>
              <a:latin typeface="方正兰亭黑_GBK"/>
              <a:ea typeface="方正兰亭黑_GBK"/>
            </a:endParaRPr>
          </a:p>
        </p:txBody>
      </p:sp>
      <p:grpSp>
        <p:nvGrpSpPr>
          <p:cNvPr id="25" name="组合 24"/>
          <p:cNvGrpSpPr/>
          <p:nvPr/>
        </p:nvGrpSpPr>
        <p:grpSpPr>
          <a:xfrm>
            <a:off x="3168368" y="1340275"/>
            <a:ext cx="2438801" cy="3232252"/>
            <a:chOff x="4177112" y="1402950"/>
            <a:chExt cx="3406890" cy="4515304"/>
          </a:xfrm>
        </p:grpSpPr>
        <p:sp>
          <p:nvSpPr>
            <p:cNvPr id="26" name="Freeform 5"/>
            <p:cNvSpPr>
              <a:spLocks noEditPoints="1"/>
            </p:cNvSpPr>
            <p:nvPr/>
          </p:nvSpPr>
          <p:spPr bwMode="auto">
            <a:xfrm>
              <a:off x="4177112" y="1402950"/>
              <a:ext cx="3406890" cy="4515304"/>
            </a:xfrm>
            <a:custGeom>
              <a:avLst/>
              <a:gdLst>
                <a:gd name="T0" fmla="*/ 1132 w 2427"/>
                <a:gd name="T1" fmla="*/ 3164 h 3218"/>
                <a:gd name="T2" fmla="*/ 1103 w 2427"/>
                <a:gd name="T3" fmla="*/ 3002 h 3218"/>
                <a:gd name="T4" fmla="*/ 888 w 2427"/>
                <a:gd name="T5" fmla="*/ 2524 h 3218"/>
                <a:gd name="T6" fmla="*/ 681 w 2427"/>
                <a:gd name="T7" fmla="*/ 2512 h 3218"/>
                <a:gd name="T8" fmla="*/ 563 w 2427"/>
                <a:gd name="T9" fmla="*/ 2520 h 3218"/>
                <a:gd name="T10" fmla="*/ 270 w 2427"/>
                <a:gd name="T11" fmla="*/ 2454 h 3218"/>
                <a:gd name="T12" fmla="*/ 241 w 2427"/>
                <a:gd name="T13" fmla="*/ 2186 h 3218"/>
                <a:gd name="T14" fmla="*/ 195 w 2427"/>
                <a:gd name="T15" fmla="*/ 1972 h 3218"/>
                <a:gd name="T16" fmla="*/ 209 w 2427"/>
                <a:gd name="T17" fmla="*/ 1949 h 3218"/>
                <a:gd name="T18" fmla="*/ 156 w 2427"/>
                <a:gd name="T19" fmla="*/ 1889 h 3218"/>
                <a:gd name="T20" fmla="*/ 174 w 2427"/>
                <a:gd name="T21" fmla="*/ 1772 h 3218"/>
                <a:gd name="T22" fmla="*/ 111 w 2427"/>
                <a:gd name="T23" fmla="*/ 1781 h 3218"/>
                <a:gd name="T24" fmla="*/ 38 w 2427"/>
                <a:gd name="T25" fmla="*/ 1595 h 3218"/>
                <a:gd name="T26" fmla="*/ 154 w 2427"/>
                <a:gd name="T27" fmla="*/ 1399 h 3218"/>
                <a:gd name="T28" fmla="*/ 338 w 2427"/>
                <a:gd name="T29" fmla="*/ 504 h 3218"/>
                <a:gd name="T30" fmla="*/ 1090 w 2427"/>
                <a:gd name="T31" fmla="*/ 5 h 3218"/>
                <a:gd name="T32" fmla="*/ 2084 w 2427"/>
                <a:gd name="T33" fmla="*/ 244 h 3218"/>
                <a:gd name="T34" fmla="*/ 2258 w 2427"/>
                <a:gd name="T35" fmla="*/ 1562 h 3218"/>
                <a:gd name="T36" fmla="*/ 2026 w 2427"/>
                <a:gd name="T37" fmla="*/ 2008 h 3218"/>
                <a:gd name="T38" fmla="*/ 2036 w 2427"/>
                <a:gd name="T39" fmla="*/ 2679 h 3218"/>
                <a:gd name="T40" fmla="*/ 2055 w 2427"/>
                <a:gd name="T41" fmla="*/ 2773 h 3218"/>
                <a:gd name="T42" fmla="*/ 2070 w 2427"/>
                <a:gd name="T43" fmla="*/ 2839 h 3218"/>
                <a:gd name="T44" fmla="*/ 1460 w 2427"/>
                <a:gd name="T45" fmla="*/ 3147 h 3218"/>
                <a:gd name="T46" fmla="*/ 1288 w 2427"/>
                <a:gd name="T47" fmla="*/ 3193 h 3218"/>
                <a:gd name="T48" fmla="*/ 1219 w 2427"/>
                <a:gd name="T49" fmla="*/ 3213 h 3218"/>
                <a:gd name="T50" fmla="*/ 779 w 2427"/>
                <a:gd name="T51" fmla="*/ 2421 h 3218"/>
                <a:gd name="T52" fmla="*/ 1136 w 2427"/>
                <a:gd name="T53" fmla="*/ 2739 h 3218"/>
                <a:gd name="T54" fmla="*/ 1206 w 2427"/>
                <a:gd name="T55" fmla="*/ 3103 h 3218"/>
                <a:gd name="T56" fmla="*/ 1264 w 2427"/>
                <a:gd name="T57" fmla="*/ 3112 h 3218"/>
                <a:gd name="T58" fmla="*/ 1438 w 2427"/>
                <a:gd name="T59" fmla="*/ 3066 h 3218"/>
                <a:gd name="T60" fmla="*/ 1989 w 2427"/>
                <a:gd name="T61" fmla="*/ 2864 h 3218"/>
                <a:gd name="T62" fmla="*/ 1972 w 2427"/>
                <a:gd name="T63" fmla="*/ 2790 h 3218"/>
                <a:gd name="T64" fmla="*/ 1953 w 2427"/>
                <a:gd name="T65" fmla="*/ 2697 h 3218"/>
                <a:gd name="T66" fmla="*/ 1947 w 2427"/>
                <a:gd name="T67" fmla="*/ 1976 h 3218"/>
                <a:gd name="T68" fmla="*/ 2182 w 2427"/>
                <a:gd name="T69" fmla="*/ 1526 h 3218"/>
                <a:gd name="T70" fmla="*/ 2033 w 2427"/>
                <a:gd name="T71" fmla="*/ 311 h 3218"/>
                <a:gd name="T72" fmla="*/ 1097 w 2427"/>
                <a:gd name="T73" fmla="*/ 89 h 3218"/>
                <a:gd name="T74" fmla="*/ 341 w 2427"/>
                <a:gd name="T75" fmla="*/ 1039 h 3218"/>
                <a:gd name="T76" fmla="*/ 182 w 2427"/>
                <a:gd name="T77" fmla="*/ 1517 h 3218"/>
                <a:gd name="T78" fmla="*/ 107 w 2427"/>
                <a:gd name="T79" fmla="*/ 1696 h 3218"/>
                <a:gd name="T80" fmla="*/ 138 w 2427"/>
                <a:gd name="T81" fmla="*/ 1692 h 3218"/>
                <a:gd name="T82" fmla="*/ 257 w 2427"/>
                <a:gd name="T83" fmla="*/ 1757 h 3218"/>
                <a:gd name="T84" fmla="*/ 238 w 2427"/>
                <a:gd name="T85" fmla="*/ 1868 h 3218"/>
                <a:gd name="T86" fmla="*/ 289 w 2427"/>
                <a:gd name="T87" fmla="*/ 1915 h 3218"/>
                <a:gd name="T88" fmla="*/ 269 w 2427"/>
                <a:gd name="T89" fmla="*/ 2012 h 3218"/>
                <a:gd name="T90" fmla="*/ 325 w 2427"/>
                <a:gd name="T91" fmla="*/ 2177 h 3218"/>
                <a:gd name="T92" fmla="*/ 337 w 2427"/>
                <a:gd name="T93" fmla="*/ 2404 h 3218"/>
                <a:gd name="T94" fmla="*/ 556 w 2427"/>
                <a:gd name="T95" fmla="*/ 2436 h 3218"/>
                <a:gd name="T96" fmla="*/ 674 w 2427"/>
                <a:gd name="T97" fmla="*/ 2428 h 3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27" h="3218">
                  <a:moveTo>
                    <a:pt x="1190" y="3218"/>
                  </a:moveTo>
                  <a:cubicBezTo>
                    <a:pt x="1169" y="3218"/>
                    <a:pt x="1142" y="3208"/>
                    <a:pt x="1132" y="3164"/>
                  </a:cubicBezTo>
                  <a:cubicBezTo>
                    <a:pt x="1129" y="3150"/>
                    <a:pt x="1126" y="3136"/>
                    <a:pt x="1123" y="3119"/>
                  </a:cubicBezTo>
                  <a:cubicBezTo>
                    <a:pt x="1115" y="3080"/>
                    <a:pt x="1109" y="3040"/>
                    <a:pt x="1103" y="3002"/>
                  </a:cubicBezTo>
                  <a:cubicBezTo>
                    <a:pt x="1091" y="2922"/>
                    <a:pt x="1078" y="2840"/>
                    <a:pt x="1055" y="2762"/>
                  </a:cubicBezTo>
                  <a:cubicBezTo>
                    <a:pt x="1018" y="2633"/>
                    <a:pt x="963" y="2555"/>
                    <a:pt x="888" y="2524"/>
                  </a:cubicBezTo>
                  <a:cubicBezTo>
                    <a:pt x="857" y="2511"/>
                    <a:pt x="822" y="2506"/>
                    <a:pt x="779" y="2506"/>
                  </a:cubicBezTo>
                  <a:cubicBezTo>
                    <a:pt x="747" y="2506"/>
                    <a:pt x="714" y="2509"/>
                    <a:pt x="681" y="2512"/>
                  </a:cubicBezTo>
                  <a:cubicBezTo>
                    <a:pt x="657" y="2514"/>
                    <a:pt x="631" y="2516"/>
                    <a:pt x="606" y="2517"/>
                  </a:cubicBezTo>
                  <a:cubicBezTo>
                    <a:pt x="593" y="2518"/>
                    <a:pt x="579" y="2519"/>
                    <a:pt x="563" y="2520"/>
                  </a:cubicBezTo>
                  <a:cubicBezTo>
                    <a:pt x="534" y="2523"/>
                    <a:pt x="500" y="2525"/>
                    <a:pt x="467" y="2525"/>
                  </a:cubicBezTo>
                  <a:cubicBezTo>
                    <a:pt x="405" y="2525"/>
                    <a:pt x="317" y="2518"/>
                    <a:pt x="270" y="2454"/>
                  </a:cubicBezTo>
                  <a:cubicBezTo>
                    <a:pt x="228" y="2398"/>
                    <a:pt x="234" y="2327"/>
                    <a:pt x="239" y="2264"/>
                  </a:cubicBezTo>
                  <a:cubicBezTo>
                    <a:pt x="241" y="2236"/>
                    <a:pt x="243" y="2209"/>
                    <a:pt x="241" y="2186"/>
                  </a:cubicBezTo>
                  <a:cubicBezTo>
                    <a:pt x="239" y="2165"/>
                    <a:pt x="227" y="2148"/>
                    <a:pt x="213" y="2128"/>
                  </a:cubicBezTo>
                  <a:cubicBezTo>
                    <a:pt x="190" y="2095"/>
                    <a:pt x="155" y="2045"/>
                    <a:pt x="195" y="1972"/>
                  </a:cubicBezTo>
                  <a:cubicBezTo>
                    <a:pt x="198" y="1967"/>
                    <a:pt x="200" y="1963"/>
                    <a:pt x="203" y="1959"/>
                  </a:cubicBezTo>
                  <a:cubicBezTo>
                    <a:pt x="205" y="1956"/>
                    <a:pt x="207" y="1952"/>
                    <a:pt x="209" y="1949"/>
                  </a:cubicBezTo>
                  <a:cubicBezTo>
                    <a:pt x="208" y="1948"/>
                    <a:pt x="206" y="1947"/>
                    <a:pt x="205" y="1946"/>
                  </a:cubicBezTo>
                  <a:cubicBezTo>
                    <a:pt x="190" y="1938"/>
                    <a:pt x="164" y="1924"/>
                    <a:pt x="156" y="1889"/>
                  </a:cubicBezTo>
                  <a:cubicBezTo>
                    <a:pt x="149" y="1858"/>
                    <a:pt x="159" y="1830"/>
                    <a:pt x="166" y="1808"/>
                  </a:cubicBezTo>
                  <a:cubicBezTo>
                    <a:pt x="171" y="1794"/>
                    <a:pt x="175" y="1781"/>
                    <a:pt x="174" y="1772"/>
                  </a:cubicBezTo>
                  <a:cubicBezTo>
                    <a:pt x="168" y="1772"/>
                    <a:pt x="161" y="1774"/>
                    <a:pt x="153" y="1775"/>
                  </a:cubicBezTo>
                  <a:cubicBezTo>
                    <a:pt x="140" y="1778"/>
                    <a:pt x="126" y="1781"/>
                    <a:pt x="111" y="1781"/>
                  </a:cubicBezTo>
                  <a:cubicBezTo>
                    <a:pt x="90" y="1781"/>
                    <a:pt x="73" y="1775"/>
                    <a:pt x="59" y="1765"/>
                  </a:cubicBezTo>
                  <a:cubicBezTo>
                    <a:pt x="8" y="1729"/>
                    <a:pt x="0" y="1665"/>
                    <a:pt x="38" y="1595"/>
                  </a:cubicBezTo>
                  <a:cubicBezTo>
                    <a:pt x="60" y="1553"/>
                    <a:pt x="85" y="1512"/>
                    <a:pt x="110" y="1472"/>
                  </a:cubicBezTo>
                  <a:cubicBezTo>
                    <a:pt x="125" y="1448"/>
                    <a:pt x="140" y="1424"/>
                    <a:pt x="154" y="1399"/>
                  </a:cubicBezTo>
                  <a:cubicBezTo>
                    <a:pt x="212" y="1300"/>
                    <a:pt x="269" y="1181"/>
                    <a:pt x="257" y="1047"/>
                  </a:cubicBezTo>
                  <a:cubicBezTo>
                    <a:pt x="240" y="854"/>
                    <a:pt x="265" y="686"/>
                    <a:pt x="338" y="504"/>
                  </a:cubicBezTo>
                  <a:cubicBezTo>
                    <a:pt x="400" y="351"/>
                    <a:pt x="502" y="229"/>
                    <a:pt x="641" y="142"/>
                  </a:cubicBezTo>
                  <a:cubicBezTo>
                    <a:pt x="767" y="64"/>
                    <a:pt x="919" y="17"/>
                    <a:pt x="1090" y="5"/>
                  </a:cubicBezTo>
                  <a:cubicBezTo>
                    <a:pt x="1136" y="1"/>
                    <a:pt x="1183" y="0"/>
                    <a:pt x="1230" y="0"/>
                  </a:cubicBezTo>
                  <a:cubicBezTo>
                    <a:pt x="1429" y="0"/>
                    <a:pt x="1804" y="31"/>
                    <a:pt x="2084" y="244"/>
                  </a:cubicBezTo>
                  <a:cubicBezTo>
                    <a:pt x="2257" y="376"/>
                    <a:pt x="2363" y="554"/>
                    <a:pt x="2390" y="760"/>
                  </a:cubicBezTo>
                  <a:cubicBezTo>
                    <a:pt x="2427" y="1042"/>
                    <a:pt x="2385" y="1297"/>
                    <a:pt x="2258" y="1562"/>
                  </a:cubicBezTo>
                  <a:cubicBezTo>
                    <a:pt x="2227" y="1627"/>
                    <a:pt x="2191" y="1691"/>
                    <a:pt x="2156" y="1752"/>
                  </a:cubicBezTo>
                  <a:cubicBezTo>
                    <a:pt x="2109" y="1835"/>
                    <a:pt x="2061" y="1920"/>
                    <a:pt x="2026" y="2008"/>
                  </a:cubicBezTo>
                  <a:cubicBezTo>
                    <a:pt x="1979" y="2124"/>
                    <a:pt x="1966" y="2261"/>
                    <a:pt x="1988" y="2425"/>
                  </a:cubicBezTo>
                  <a:cubicBezTo>
                    <a:pt x="1999" y="2510"/>
                    <a:pt x="2018" y="2596"/>
                    <a:pt x="2036" y="2679"/>
                  </a:cubicBezTo>
                  <a:cubicBezTo>
                    <a:pt x="2040" y="2701"/>
                    <a:pt x="2040" y="2701"/>
                    <a:pt x="2040" y="2701"/>
                  </a:cubicBezTo>
                  <a:cubicBezTo>
                    <a:pt x="2046" y="2725"/>
                    <a:pt x="2050" y="2749"/>
                    <a:pt x="2055" y="2773"/>
                  </a:cubicBezTo>
                  <a:cubicBezTo>
                    <a:pt x="2058" y="2788"/>
                    <a:pt x="2061" y="2803"/>
                    <a:pt x="2064" y="2818"/>
                  </a:cubicBezTo>
                  <a:cubicBezTo>
                    <a:pt x="2065" y="2824"/>
                    <a:pt x="2068" y="2831"/>
                    <a:pt x="2070" y="2839"/>
                  </a:cubicBezTo>
                  <a:cubicBezTo>
                    <a:pt x="2082" y="2878"/>
                    <a:pt x="2103" y="2949"/>
                    <a:pt x="2041" y="2985"/>
                  </a:cubicBezTo>
                  <a:cubicBezTo>
                    <a:pt x="2024" y="2995"/>
                    <a:pt x="1936" y="3021"/>
                    <a:pt x="1460" y="3147"/>
                  </a:cubicBezTo>
                  <a:cubicBezTo>
                    <a:pt x="1383" y="3167"/>
                    <a:pt x="1323" y="3183"/>
                    <a:pt x="1308" y="3188"/>
                  </a:cubicBezTo>
                  <a:cubicBezTo>
                    <a:pt x="1288" y="3193"/>
                    <a:pt x="1288" y="3193"/>
                    <a:pt x="1288" y="3193"/>
                  </a:cubicBezTo>
                  <a:cubicBezTo>
                    <a:pt x="1266" y="3200"/>
                    <a:pt x="1244" y="3206"/>
                    <a:pt x="1222" y="3212"/>
                  </a:cubicBezTo>
                  <a:cubicBezTo>
                    <a:pt x="1219" y="3213"/>
                    <a:pt x="1219" y="3213"/>
                    <a:pt x="1219" y="3213"/>
                  </a:cubicBezTo>
                  <a:cubicBezTo>
                    <a:pt x="1210" y="3215"/>
                    <a:pt x="1200" y="3218"/>
                    <a:pt x="1190" y="3218"/>
                  </a:cubicBezTo>
                  <a:close/>
                  <a:moveTo>
                    <a:pt x="779" y="2421"/>
                  </a:moveTo>
                  <a:cubicBezTo>
                    <a:pt x="834" y="2421"/>
                    <a:pt x="878" y="2429"/>
                    <a:pt x="920" y="2446"/>
                  </a:cubicBezTo>
                  <a:cubicBezTo>
                    <a:pt x="1020" y="2487"/>
                    <a:pt x="1091" y="2583"/>
                    <a:pt x="1136" y="2739"/>
                  </a:cubicBezTo>
                  <a:cubicBezTo>
                    <a:pt x="1160" y="2821"/>
                    <a:pt x="1174" y="2907"/>
                    <a:pt x="1187" y="2989"/>
                  </a:cubicBezTo>
                  <a:cubicBezTo>
                    <a:pt x="1192" y="3026"/>
                    <a:pt x="1199" y="3065"/>
                    <a:pt x="1206" y="3103"/>
                  </a:cubicBezTo>
                  <a:cubicBezTo>
                    <a:pt x="1207" y="3112"/>
                    <a:pt x="1209" y="3120"/>
                    <a:pt x="1210" y="3128"/>
                  </a:cubicBezTo>
                  <a:cubicBezTo>
                    <a:pt x="1228" y="3123"/>
                    <a:pt x="1246" y="3117"/>
                    <a:pt x="1264" y="3112"/>
                  </a:cubicBezTo>
                  <a:cubicBezTo>
                    <a:pt x="1284" y="3107"/>
                    <a:pt x="1284" y="3107"/>
                    <a:pt x="1284" y="3107"/>
                  </a:cubicBezTo>
                  <a:cubicBezTo>
                    <a:pt x="1300" y="3102"/>
                    <a:pt x="1358" y="3087"/>
                    <a:pt x="1438" y="3066"/>
                  </a:cubicBezTo>
                  <a:cubicBezTo>
                    <a:pt x="1607" y="3021"/>
                    <a:pt x="1955" y="2929"/>
                    <a:pt x="1999" y="2912"/>
                  </a:cubicBezTo>
                  <a:cubicBezTo>
                    <a:pt x="2001" y="2903"/>
                    <a:pt x="1993" y="2876"/>
                    <a:pt x="1989" y="2864"/>
                  </a:cubicBezTo>
                  <a:cubicBezTo>
                    <a:pt x="1986" y="2854"/>
                    <a:pt x="1983" y="2845"/>
                    <a:pt x="1982" y="2835"/>
                  </a:cubicBezTo>
                  <a:cubicBezTo>
                    <a:pt x="1978" y="2820"/>
                    <a:pt x="1975" y="2805"/>
                    <a:pt x="1972" y="2790"/>
                  </a:cubicBezTo>
                  <a:cubicBezTo>
                    <a:pt x="1968" y="2766"/>
                    <a:pt x="1963" y="2742"/>
                    <a:pt x="1958" y="2718"/>
                  </a:cubicBezTo>
                  <a:cubicBezTo>
                    <a:pt x="1953" y="2697"/>
                    <a:pt x="1953" y="2697"/>
                    <a:pt x="1953" y="2697"/>
                  </a:cubicBezTo>
                  <a:cubicBezTo>
                    <a:pt x="1935" y="2612"/>
                    <a:pt x="1916" y="2524"/>
                    <a:pt x="1904" y="2436"/>
                  </a:cubicBezTo>
                  <a:cubicBezTo>
                    <a:pt x="1881" y="2257"/>
                    <a:pt x="1895" y="2106"/>
                    <a:pt x="1947" y="1976"/>
                  </a:cubicBezTo>
                  <a:cubicBezTo>
                    <a:pt x="1985" y="1884"/>
                    <a:pt x="2035" y="1796"/>
                    <a:pt x="2083" y="1711"/>
                  </a:cubicBezTo>
                  <a:cubicBezTo>
                    <a:pt x="2117" y="1650"/>
                    <a:pt x="2152" y="1588"/>
                    <a:pt x="2182" y="1526"/>
                  </a:cubicBezTo>
                  <a:cubicBezTo>
                    <a:pt x="2302" y="1276"/>
                    <a:pt x="2341" y="1036"/>
                    <a:pt x="2306" y="771"/>
                  </a:cubicBezTo>
                  <a:cubicBezTo>
                    <a:pt x="2282" y="588"/>
                    <a:pt x="2188" y="429"/>
                    <a:pt x="2033" y="311"/>
                  </a:cubicBezTo>
                  <a:cubicBezTo>
                    <a:pt x="1772" y="114"/>
                    <a:pt x="1418" y="84"/>
                    <a:pt x="1230" y="84"/>
                  </a:cubicBezTo>
                  <a:cubicBezTo>
                    <a:pt x="1185" y="84"/>
                    <a:pt x="1140" y="86"/>
                    <a:pt x="1097" y="89"/>
                  </a:cubicBezTo>
                  <a:cubicBezTo>
                    <a:pt x="904" y="103"/>
                    <a:pt x="559" y="180"/>
                    <a:pt x="417" y="535"/>
                  </a:cubicBezTo>
                  <a:cubicBezTo>
                    <a:pt x="349" y="705"/>
                    <a:pt x="325" y="860"/>
                    <a:pt x="341" y="1039"/>
                  </a:cubicBezTo>
                  <a:cubicBezTo>
                    <a:pt x="355" y="1198"/>
                    <a:pt x="291" y="1332"/>
                    <a:pt x="227" y="1442"/>
                  </a:cubicBezTo>
                  <a:cubicBezTo>
                    <a:pt x="212" y="1467"/>
                    <a:pt x="197" y="1492"/>
                    <a:pt x="182" y="1517"/>
                  </a:cubicBezTo>
                  <a:cubicBezTo>
                    <a:pt x="158" y="1555"/>
                    <a:pt x="133" y="1595"/>
                    <a:pt x="112" y="1635"/>
                  </a:cubicBezTo>
                  <a:cubicBezTo>
                    <a:pt x="96" y="1665"/>
                    <a:pt x="94" y="1686"/>
                    <a:pt x="107" y="1696"/>
                  </a:cubicBezTo>
                  <a:cubicBezTo>
                    <a:pt x="108" y="1696"/>
                    <a:pt x="109" y="1696"/>
                    <a:pt x="111" y="1696"/>
                  </a:cubicBezTo>
                  <a:cubicBezTo>
                    <a:pt x="118" y="1696"/>
                    <a:pt x="128" y="1694"/>
                    <a:pt x="138" y="1692"/>
                  </a:cubicBezTo>
                  <a:cubicBezTo>
                    <a:pt x="151" y="1690"/>
                    <a:pt x="164" y="1687"/>
                    <a:pt x="178" y="1687"/>
                  </a:cubicBezTo>
                  <a:cubicBezTo>
                    <a:pt x="221" y="1687"/>
                    <a:pt x="250" y="1713"/>
                    <a:pt x="257" y="1757"/>
                  </a:cubicBezTo>
                  <a:cubicBezTo>
                    <a:pt x="262" y="1786"/>
                    <a:pt x="253" y="1813"/>
                    <a:pt x="246" y="1834"/>
                  </a:cubicBezTo>
                  <a:cubicBezTo>
                    <a:pt x="242" y="1847"/>
                    <a:pt x="238" y="1860"/>
                    <a:pt x="238" y="1868"/>
                  </a:cubicBezTo>
                  <a:cubicBezTo>
                    <a:pt x="240" y="1869"/>
                    <a:pt x="243" y="1871"/>
                    <a:pt x="245" y="1872"/>
                  </a:cubicBezTo>
                  <a:cubicBezTo>
                    <a:pt x="258" y="1879"/>
                    <a:pt x="278" y="1890"/>
                    <a:pt x="289" y="1915"/>
                  </a:cubicBezTo>
                  <a:cubicBezTo>
                    <a:pt x="306" y="1953"/>
                    <a:pt x="285" y="1986"/>
                    <a:pt x="274" y="2003"/>
                  </a:cubicBezTo>
                  <a:cubicBezTo>
                    <a:pt x="272" y="2007"/>
                    <a:pt x="271" y="2010"/>
                    <a:pt x="269" y="2012"/>
                  </a:cubicBezTo>
                  <a:cubicBezTo>
                    <a:pt x="255" y="2039"/>
                    <a:pt x="259" y="2047"/>
                    <a:pt x="282" y="2080"/>
                  </a:cubicBezTo>
                  <a:cubicBezTo>
                    <a:pt x="299" y="2104"/>
                    <a:pt x="320" y="2134"/>
                    <a:pt x="325" y="2177"/>
                  </a:cubicBezTo>
                  <a:cubicBezTo>
                    <a:pt x="328" y="2208"/>
                    <a:pt x="325" y="2240"/>
                    <a:pt x="323" y="2271"/>
                  </a:cubicBezTo>
                  <a:cubicBezTo>
                    <a:pt x="319" y="2324"/>
                    <a:pt x="314" y="2373"/>
                    <a:pt x="337" y="2404"/>
                  </a:cubicBezTo>
                  <a:cubicBezTo>
                    <a:pt x="356" y="2428"/>
                    <a:pt x="399" y="2441"/>
                    <a:pt x="467" y="2441"/>
                  </a:cubicBezTo>
                  <a:cubicBezTo>
                    <a:pt x="497" y="2441"/>
                    <a:pt x="529" y="2438"/>
                    <a:pt x="556" y="2436"/>
                  </a:cubicBezTo>
                  <a:cubicBezTo>
                    <a:pt x="573" y="2435"/>
                    <a:pt x="588" y="2434"/>
                    <a:pt x="602" y="2433"/>
                  </a:cubicBezTo>
                  <a:cubicBezTo>
                    <a:pt x="625" y="2432"/>
                    <a:pt x="649" y="2430"/>
                    <a:pt x="674" y="2428"/>
                  </a:cubicBezTo>
                  <a:cubicBezTo>
                    <a:pt x="708" y="2425"/>
                    <a:pt x="743" y="2421"/>
                    <a:pt x="779" y="2421"/>
                  </a:cubicBezTo>
                  <a:close/>
                </a:path>
              </a:pathLst>
            </a:cu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grpSp>
          <p:nvGrpSpPr>
            <p:cNvPr id="27" name="组合 26"/>
            <p:cNvGrpSpPr/>
            <p:nvPr/>
          </p:nvGrpSpPr>
          <p:grpSpPr>
            <a:xfrm>
              <a:off x="5218905" y="1763218"/>
              <a:ext cx="1667103" cy="2557414"/>
              <a:chOff x="8575675" y="857250"/>
              <a:chExt cx="1631950" cy="2503488"/>
            </a:xfrm>
            <a:solidFill>
              <a:schemeClr val="accent2">
                <a:lumMod val="75000"/>
              </a:schemeClr>
            </a:solidFill>
          </p:grpSpPr>
          <p:sp>
            <p:nvSpPr>
              <p:cNvPr id="28" name="Freeform 6"/>
              <p:cNvSpPr/>
              <p:nvPr/>
            </p:nvSpPr>
            <p:spPr bwMode="auto">
              <a:xfrm>
                <a:off x="9074150" y="2714625"/>
                <a:ext cx="628650" cy="121523"/>
              </a:xfrm>
              <a:custGeom>
                <a:avLst/>
                <a:gdLst>
                  <a:gd name="T0" fmla="*/ 320 w 349"/>
                  <a:gd name="T1" fmla="*/ 0 h 71"/>
                  <a:gd name="T2" fmla="*/ 29 w 349"/>
                  <a:gd name="T3" fmla="*/ 0 h 71"/>
                  <a:gd name="T4" fmla="*/ 0 w 349"/>
                  <a:gd name="T5" fmla="*/ 28 h 71"/>
                  <a:gd name="T6" fmla="*/ 0 w 349"/>
                  <a:gd name="T7" fmla="*/ 42 h 71"/>
                  <a:gd name="T8" fmla="*/ 29 w 349"/>
                  <a:gd name="T9" fmla="*/ 71 h 71"/>
                  <a:gd name="T10" fmla="*/ 320 w 349"/>
                  <a:gd name="T11" fmla="*/ 71 h 71"/>
                  <a:gd name="T12" fmla="*/ 349 w 349"/>
                  <a:gd name="T13" fmla="*/ 42 h 71"/>
                  <a:gd name="T14" fmla="*/ 349 w 349"/>
                  <a:gd name="T15" fmla="*/ 28 h 71"/>
                  <a:gd name="T16" fmla="*/ 320 w 349"/>
                  <a:gd name="T17"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9" h="71">
                    <a:moveTo>
                      <a:pt x="320" y="0"/>
                    </a:moveTo>
                    <a:cubicBezTo>
                      <a:pt x="29" y="0"/>
                      <a:pt x="29" y="0"/>
                      <a:pt x="29" y="0"/>
                    </a:cubicBezTo>
                    <a:cubicBezTo>
                      <a:pt x="13" y="0"/>
                      <a:pt x="0" y="13"/>
                      <a:pt x="0" y="28"/>
                    </a:cubicBezTo>
                    <a:cubicBezTo>
                      <a:pt x="0" y="42"/>
                      <a:pt x="0" y="42"/>
                      <a:pt x="0" y="42"/>
                    </a:cubicBezTo>
                    <a:cubicBezTo>
                      <a:pt x="0" y="58"/>
                      <a:pt x="13" y="71"/>
                      <a:pt x="29" y="71"/>
                    </a:cubicBezTo>
                    <a:cubicBezTo>
                      <a:pt x="320" y="71"/>
                      <a:pt x="320" y="71"/>
                      <a:pt x="320" y="71"/>
                    </a:cubicBezTo>
                    <a:cubicBezTo>
                      <a:pt x="336" y="71"/>
                      <a:pt x="349" y="58"/>
                      <a:pt x="349" y="42"/>
                    </a:cubicBezTo>
                    <a:cubicBezTo>
                      <a:pt x="349" y="28"/>
                      <a:pt x="349" y="28"/>
                      <a:pt x="349" y="28"/>
                    </a:cubicBezTo>
                    <a:cubicBezTo>
                      <a:pt x="349" y="13"/>
                      <a:pt x="336" y="0"/>
                      <a:pt x="320" y="0"/>
                    </a:cubicBezTo>
                    <a:close/>
                  </a:path>
                </a:pathLst>
              </a:cu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29" name="Freeform 7"/>
              <p:cNvSpPr/>
              <p:nvPr/>
            </p:nvSpPr>
            <p:spPr bwMode="auto">
              <a:xfrm>
                <a:off x="9074150" y="2853645"/>
                <a:ext cx="628650" cy="121523"/>
              </a:xfrm>
              <a:custGeom>
                <a:avLst/>
                <a:gdLst>
                  <a:gd name="T0" fmla="*/ 320 w 349"/>
                  <a:gd name="T1" fmla="*/ 0 h 71"/>
                  <a:gd name="T2" fmla="*/ 29 w 349"/>
                  <a:gd name="T3" fmla="*/ 0 h 71"/>
                  <a:gd name="T4" fmla="*/ 0 w 349"/>
                  <a:gd name="T5" fmla="*/ 29 h 71"/>
                  <a:gd name="T6" fmla="*/ 0 w 349"/>
                  <a:gd name="T7" fmla="*/ 42 h 71"/>
                  <a:gd name="T8" fmla="*/ 29 w 349"/>
                  <a:gd name="T9" fmla="*/ 71 h 71"/>
                  <a:gd name="T10" fmla="*/ 320 w 349"/>
                  <a:gd name="T11" fmla="*/ 71 h 71"/>
                  <a:gd name="T12" fmla="*/ 349 w 349"/>
                  <a:gd name="T13" fmla="*/ 42 h 71"/>
                  <a:gd name="T14" fmla="*/ 349 w 349"/>
                  <a:gd name="T15" fmla="*/ 29 h 71"/>
                  <a:gd name="T16" fmla="*/ 320 w 349"/>
                  <a:gd name="T17"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9" h="71">
                    <a:moveTo>
                      <a:pt x="320" y="0"/>
                    </a:moveTo>
                    <a:cubicBezTo>
                      <a:pt x="29" y="0"/>
                      <a:pt x="29" y="0"/>
                      <a:pt x="29" y="0"/>
                    </a:cubicBezTo>
                    <a:cubicBezTo>
                      <a:pt x="13" y="0"/>
                      <a:pt x="0" y="13"/>
                      <a:pt x="0" y="29"/>
                    </a:cubicBezTo>
                    <a:cubicBezTo>
                      <a:pt x="0" y="42"/>
                      <a:pt x="0" y="42"/>
                      <a:pt x="0" y="42"/>
                    </a:cubicBezTo>
                    <a:cubicBezTo>
                      <a:pt x="0" y="58"/>
                      <a:pt x="13" y="71"/>
                      <a:pt x="29" y="71"/>
                    </a:cubicBezTo>
                    <a:cubicBezTo>
                      <a:pt x="320" y="71"/>
                      <a:pt x="320" y="71"/>
                      <a:pt x="320" y="71"/>
                    </a:cubicBezTo>
                    <a:cubicBezTo>
                      <a:pt x="336" y="71"/>
                      <a:pt x="349" y="58"/>
                      <a:pt x="349" y="42"/>
                    </a:cubicBezTo>
                    <a:cubicBezTo>
                      <a:pt x="349" y="29"/>
                      <a:pt x="349" y="29"/>
                      <a:pt x="349" y="29"/>
                    </a:cubicBezTo>
                    <a:cubicBezTo>
                      <a:pt x="349" y="13"/>
                      <a:pt x="336" y="0"/>
                      <a:pt x="320" y="0"/>
                    </a:cubicBezTo>
                    <a:close/>
                  </a:path>
                </a:pathLst>
              </a:cu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30" name="Freeform 8"/>
              <p:cNvSpPr/>
              <p:nvPr/>
            </p:nvSpPr>
            <p:spPr bwMode="auto">
              <a:xfrm>
                <a:off x="9104313" y="2992665"/>
                <a:ext cx="569913" cy="121523"/>
              </a:xfrm>
              <a:custGeom>
                <a:avLst/>
                <a:gdLst>
                  <a:gd name="T0" fmla="*/ 287 w 316"/>
                  <a:gd name="T1" fmla="*/ 0 h 71"/>
                  <a:gd name="T2" fmla="*/ 29 w 316"/>
                  <a:gd name="T3" fmla="*/ 0 h 71"/>
                  <a:gd name="T4" fmla="*/ 0 w 316"/>
                  <a:gd name="T5" fmla="*/ 29 h 71"/>
                  <a:gd name="T6" fmla="*/ 0 w 316"/>
                  <a:gd name="T7" fmla="*/ 42 h 71"/>
                  <a:gd name="T8" fmla="*/ 29 w 316"/>
                  <a:gd name="T9" fmla="*/ 71 h 71"/>
                  <a:gd name="T10" fmla="*/ 287 w 316"/>
                  <a:gd name="T11" fmla="*/ 71 h 71"/>
                  <a:gd name="T12" fmla="*/ 316 w 316"/>
                  <a:gd name="T13" fmla="*/ 42 h 71"/>
                  <a:gd name="T14" fmla="*/ 316 w 316"/>
                  <a:gd name="T15" fmla="*/ 29 h 71"/>
                  <a:gd name="T16" fmla="*/ 287 w 316"/>
                  <a:gd name="T17"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6" h="71">
                    <a:moveTo>
                      <a:pt x="287" y="0"/>
                    </a:moveTo>
                    <a:cubicBezTo>
                      <a:pt x="29" y="0"/>
                      <a:pt x="29" y="0"/>
                      <a:pt x="29" y="0"/>
                    </a:cubicBezTo>
                    <a:cubicBezTo>
                      <a:pt x="13" y="0"/>
                      <a:pt x="0" y="13"/>
                      <a:pt x="0" y="29"/>
                    </a:cubicBezTo>
                    <a:cubicBezTo>
                      <a:pt x="0" y="42"/>
                      <a:pt x="0" y="42"/>
                      <a:pt x="0" y="42"/>
                    </a:cubicBezTo>
                    <a:cubicBezTo>
                      <a:pt x="0" y="58"/>
                      <a:pt x="13" y="71"/>
                      <a:pt x="29" y="71"/>
                    </a:cubicBezTo>
                    <a:cubicBezTo>
                      <a:pt x="287" y="71"/>
                      <a:pt x="287" y="71"/>
                      <a:pt x="287" y="71"/>
                    </a:cubicBezTo>
                    <a:cubicBezTo>
                      <a:pt x="303" y="71"/>
                      <a:pt x="316" y="58"/>
                      <a:pt x="316" y="42"/>
                    </a:cubicBezTo>
                    <a:cubicBezTo>
                      <a:pt x="316" y="29"/>
                      <a:pt x="316" y="29"/>
                      <a:pt x="316" y="29"/>
                    </a:cubicBezTo>
                    <a:cubicBezTo>
                      <a:pt x="316" y="13"/>
                      <a:pt x="303" y="0"/>
                      <a:pt x="287" y="0"/>
                    </a:cubicBezTo>
                    <a:close/>
                  </a:path>
                </a:pathLst>
              </a:cu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31" name="Freeform 9"/>
              <p:cNvSpPr/>
              <p:nvPr/>
            </p:nvSpPr>
            <p:spPr bwMode="auto">
              <a:xfrm>
                <a:off x="9223375" y="3131686"/>
                <a:ext cx="331788" cy="121523"/>
              </a:xfrm>
              <a:custGeom>
                <a:avLst/>
                <a:gdLst>
                  <a:gd name="T0" fmla="*/ 155 w 184"/>
                  <a:gd name="T1" fmla="*/ 0 h 71"/>
                  <a:gd name="T2" fmla="*/ 29 w 184"/>
                  <a:gd name="T3" fmla="*/ 0 h 71"/>
                  <a:gd name="T4" fmla="*/ 0 w 184"/>
                  <a:gd name="T5" fmla="*/ 29 h 71"/>
                  <a:gd name="T6" fmla="*/ 0 w 184"/>
                  <a:gd name="T7" fmla="*/ 42 h 71"/>
                  <a:gd name="T8" fmla="*/ 29 w 184"/>
                  <a:gd name="T9" fmla="*/ 71 h 71"/>
                  <a:gd name="T10" fmla="*/ 155 w 184"/>
                  <a:gd name="T11" fmla="*/ 71 h 71"/>
                  <a:gd name="T12" fmla="*/ 184 w 184"/>
                  <a:gd name="T13" fmla="*/ 42 h 71"/>
                  <a:gd name="T14" fmla="*/ 184 w 184"/>
                  <a:gd name="T15" fmla="*/ 29 h 71"/>
                  <a:gd name="T16" fmla="*/ 155 w 184"/>
                  <a:gd name="T17"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4" h="71">
                    <a:moveTo>
                      <a:pt x="155" y="0"/>
                    </a:moveTo>
                    <a:cubicBezTo>
                      <a:pt x="29" y="0"/>
                      <a:pt x="29" y="0"/>
                      <a:pt x="29" y="0"/>
                    </a:cubicBezTo>
                    <a:cubicBezTo>
                      <a:pt x="13" y="0"/>
                      <a:pt x="0" y="13"/>
                      <a:pt x="0" y="29"/>
                    </a:cubicBezTo>
                    <a:cubicBezTo>
                      <a:pt x="0" y="42"/>
                      <a:pt x="0" y="42"/>
                      <a:pt x="0" y="42"/>
                    </a:cubicBezTo>
                    <a:cubicBezTo>
                      <a:pt x="0" y="58"/>
                      <a:pt x="13" y="71"/>
                      <a:pt x="29" y="71"/>
                    </a:cubicBezTo>
                    <a:cubicBezTo>
                      <a:pt x="155" y="71"/>
                      <a:pt x="155" y="71"/>
                      <a:pt x="155" y="71"/>
                    </a:cubicBezTo>
                    <a:cubicBezTo>
                      <a:pt x="171" y="71"/>
                      <a:pt x="184" y="58"/>
                      <a:pt x="184" y="42"/>
                    </a:cubicBezTo>
                    <a:cubicBezTo>
                      <a:pt x="184" y="29"/>
                      <a:pt x="184" y="29"/>
                      <a:pt x="184" y="29"/>
                    </a:cubicBezTo>
                    <a:cubicBezTo>
                      <a:pt x="184" y="13"/>
                      <a:pt x="171" y="0"/>
                      <a:pt x="155" y="0"/>
                    </a:cubicBezTo>
                    <a:close/>
                  </a:path>
                </a:pathLst>
              </a:cu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32" name="Freeform 10"/>
              <p:cNvSpPr>
                <a:spLocks noEditPoints="1"/>
              </p:cNvSpPr>
              <p:nvPr/>
            </p:nvSpPr>
            <p:spPr bwMode="auto">
              <a:xfrm>
                <a:off x="8575675" y="857250"/>
                <a:ext cx="1631950" cy="2503488"/>
              </a:xfrm>
              <a:custGeom>
                <a:avLst/>
                <a:gdLst>
                  <a:gd name="T0" fmla="*/ 774 w 906"/>
                  <a:gd name="T1" fmla="*/ 136 h 1391"/>
                  <a:gd name="T2" fmla="*/ 482 w 906"/>
                  <a:gd name="T3" fmla="*/ 1 h 1391"/>
                  <a:gd name="T4" fmla="*/ 481 w 906"/>
                  <a:gd name="T5" fmla="*/ 1 h 1391"/>
                  <a:gd name="T6" fmla="*/ 425 w 906"/>
                  <a:gd name="T7" fmla="*/ 1 h 1391"/>
                  <a:gd name="T8" fmla="*/ 424 w 906"/>
                  <a:gd name="T9" fmla="*/ 1 h 1391"/>
                  <a:gd name="T10" fmla="*/ 132 w 906"/>
                  <a:gd name="T11" fmla="*/ 136 h 1391"/>
                  <a:gd name="T12" fmla="*/ 52 w 906"/>
                  <a:gd name="T13" fmla="*/ 671 h 1391"/>
                  <a:gd name="T14" fmla="*/ 221 w 906"/>
                  <a:gd name="T15" fmla="*/ 915 h 1391"/>
                  <a:gd name="T16" fmla="*/ 216 w 906"/>
                  <a:gd name="T17" fmla="*/ 1060 h 1391"/>
                  <a:gd name="T18" fmla="*/ 221 w 906"/>
                  <a:gd name="T19" fmla="*/ 1105 h 1391"/>
                  <a:gd name="T20" fmla="*/ 216 w 906"/>
                  <a:gd name="T21" fmla="*/ 1149 h 1391"/>
                  <a:gd name="T22" fmla="*/ 232 w 906"/>
                  <a:gd name="T23" fmla="*/ 1212 h 1391"/>
                  <a:gd name="T24" fmla="*/ 299 w 906"/>
                  <a:gd name="T25" fmla="*/ 1313 h 1391"/>
                  <a:gd name="T26" fmla="*/ 516 w 906"/>
                  <a:gd name="T27" fmla="*/ 1391 h 1391"/>
                  <a:gd name="T28" fmla="*/ 673 w 906"/>
                  <a:gd name="T29" fmla="*/ 1225 h 1391"/>
                  <a:gd name="T30" fmla="*/ 673 w 906"/>
                  <a:gd name="T31" fmla="*/ 1203 h 1391"/>
                  <a:gd name="T32" fmla="*/ 690 w 906"/>
                  <a:gd name="T33" fmla="*/ 1136 h 1391"/>
                  <a:gd name="T34" fmla="*/ 690 w 906"/>
                  <a:gd name="T35" fmla="*/ 1074 h 1391"/>
                  <a:gd name="T36" fmla="*/ 678 w 906"/>
                  <a:gd name="T37" fmla="*/ 1015 h 1391"/>
                  <a:gd name="T38" fmla="*/ 754 w 906"/>
                  <a:gd name="T39" fmla="*/ 801 h 1391"/>
                  <a:gd name="T40" fmla="*/ 903 w 906"/>
                  <a:gd name="T41" fmla="*/ 457 h 1391"/>
                  <a:gd name="T42" fmla="*/ 728 w 906"/>
                  <a:gd name="T43" fmla="*/ 775 h 1391"/>
                  <a:gd name="T44" fmla="*/ 639 w 906"/>
                  <a:gd name="T45" fmla="*/ 1024 h 1391"/>
                  <a:gd name="T46" fmla="*/ 653 w 906"/>
                  <a:gd name="T47" fmla="*/ 1074 h 1391"/>
                  <a:gd name="T48" fmla="*/ 653 w 906"/>
                  <a:gd name="T49" fmla="*/ 1136 h 1391"/>
                  <a:gd name="T50" fmla="*/ 633 w 906"/>
                  <a:gd name="T51" fmla="*/ 1192 h 1391"/>
                  <a:gd name="T52" fmla="*/ 636 w 906"/>
                  <a:gd name="T53" fmla="*/ 1225 h 1391"/>
                  <a:gd name="T54" fmla="*/ 570 w 906"/>
                  <a:gd name="T55" fmla="*/ 1280 h 1391"/>
                  <a:gd name="T56" fmla="*/ 571 w 906"/>
                  <a:gd name="T57" fmla="*/ 1299 h 1391"/>
                  <a:gd name="T58" fmla="*/ 390 w 906"/>
                  <a:gd name="T59" fmla="*/ 1354 h 1391"/>
                  <a:gd name="T60" fmla="*/ 335 w 906"/>
                  <a:gd name="T61" fmla="*/ 1286 h 1391"/>
                  <a:gd name="T62" fmla="*/ 324 w 906"/>
                  <a:gd name="T63" fmla="*/ 1280 h 1391"/>
                  <a:gd name="T64" fmla="*/ 269 w 906"/>
                  <a:gd name="T65" fmla="*/ 1212 h 1391"/>
                  <a:gd name="T66" fmla="*/ 253 w 906"/>
                  <a:gd name="T67" fmla="*/ 1149 h 1391"/>
                  <a:gd name="T68" fmla="*/ 263 w 906"/>
                  <a:gd name="T69" fmla="*/ 1105 h 1391"/>
                  <a:gd name="T70" fmla="*/ 253 w 906"/>
                  <a:gd name="T71" fmla="*/ 1060 h 1391"/>
                  <a:gd name="T72" fmla="*/ 258 w 906"/>
                  <a:gd name="T73" fmla="*/ 913 h 1391"/>
                  <a:gd name="T74" fmla="*/ 85 w 906"/>
                  <a:gd name="T75" fmla="*/ 655 h 1391"/>
                  <a:gd name="T76" fmla="*/ 158 w 906"/>
                  <a:gd name="T77" fmla="*/ 161 h 1391"/>
                  <a:gd name="T78" fmla="*/ 453 w 906"/>
                  <a:gd name="T79" fmla="*/ 37 h 1391"/>
                  <a:gd name="T80" fmla="*/ 747 w 906"/>
                  <a:gd name="T81" fmla="*/ 161 h 1391"/>
                  <a:gd name="T82" fmla="*/ 820 w 906"/>
                  <a:gd name="T83" fmla="*/ 655 h 1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06" h="1391">
                    <a:moveTo>
                      <a:pt x="903" y="457"/>
                    </a:moveTo>
                    <a:cubicBezTo>
                      <a:pt x="903" y="335"/>
                      <a:pt x="857" y="221"/>
                      <a:pt x="774" y="136"/>
                    </a:cubicBezTo>
                    <a:cubicBezTo>
                      <a:pt x="735" y="96"/>
                      <a:pt x="690" y="64"/>
                      <a:pt x="640" y="41"/>
                    </a:cubicBezTo>
                    <a:cubicBezTo>
                      <a:pt x="590" y="18"/>
                      <a:pt x="537" y="5"/>
                      <a:pt x="482" y="1"/>
                    </a:cubicBezTo>
                    <a:cubicBezTo>
                      <a:pt x="481" y="1"/>
                      <a:pt x="481" y="1"/>
                      <a:pt x="481" y="1"/>
                    </a:cubicBezTo>
                    <a:cubicBezTo>
                      <a:pt x="481" y="1"/>
                      <a:pt x="481" y="1"/>
                      <a:pt x="481" y="1"/>
                    </a:cubicBezTo>
                    <a:cubicBezTo>
                      <a:pt x="479" y="1"/>
                      <a:pt x="461" y="0"/>
                      <a:pt x="453" y="0"/>
                    </a:cubicBezTo>
                    <a:cubicBezTo>
                      <a:pt x="444" y="0"/>
                      <a:pt x="427" y="1"/>
                      <a:pt x="425" y="1"/>
                    </a:cubicBezTo>
                    <a:cubicBezTo>
                      <a:pt x="424" y="1"/>
                      <a:pt x="424" y="1"/>
                      <a:pt x="424" y="1"/>
                    </a:cubicBezTo>
                    <a:cubicBezTo>
                      <a:pt x="424" y="1"/>
                      <a:pt x="424" y="1"/>
                      <a:pt x="424" y="1"/>
                    </a:cubicBezTo>
                    <a:cubicBezTo>
                      <a:pt x="368" y="5"/>
                      <a:pt x="315" y="18"/>
                      <a:pt x="265" y="41"/>
                    </a:cubicBezTo>
                    <a:cubicBezTo>
                      <a:pt x="215" y="64"/>
                      <a:pt x="171" y="96"/>
                      <a:pt x="132" y="136"/>
                    </a:cubicBezTo>
                    <a:cubicBezTo>
                      <a:pt x="49" y="221"/>
                      <a:pt x="3" y="335"/>
                      <a:pt x="2" y="457"/>
                    </a:cubicBezTo>
                    <a:cubicBezTo>
                      <a:pt x="1" y="477"/>
                      <a:pt x="0" y="567"/>
                      <a:pt x="52" y="671"/>
                    </a:cubicBezTo>
                    <a:cubicBezTo>
                      <a:pt x="80" y="729"/>
                      <a:pt x="120" y="769"/>
                      <a:pt x="152" y="801"/>
                    </a:cubicBezTo>
                    <a:cubicBezTo>
                      <a:pt x="193" y="842"/>
                      <a:pt x="218" y="867"/>
                      <a:pt x="221" y="915"/>
                    </a:cubicBezTo>
                    <a:cubicBezTo>
                      <a:pt x="221" y="927"/>
                      <a:pt x="224" y="981"/>
                      <a:pt x="228" y="1015"/>
                    </a:cubicBezTo>
                    <a:cubicBezTo>
                      <a:pt x="220" y="1029"/>
                      <a:pt x="216" y="1044"/>
                      <a:pt x="216" y="1060"/>
                    </a:cubicBezTo>
                    <a:cubicBezTo>
                      <a:pt x="216" y="1074"/>
                      <a:pt x="216" y="1074"/>
                      <a:pt x="216" y="1074"/>
                    </a:cubicBezTo>
                    <a:cubicBezTo>
                      <a:pt x="216" y="1084"/>
                      <a:pt x="218" y="1095"/>
                      <a:pt x="221" y="1105"/>
                    </a:cubicBezTo>
                    <a:cubicBezTo>
                      <a:pt x="218" y="1115"/>
                      <a:pt x="216" y="1125"/>
                      <a:pt x="216" y="1136"/>
                    </a:cubicBezTo>
                    <a:cubicBezTo>
                      <a:pt x="216" y="1149"/>
                      <a:pt x="216" y="1149"/>
                      <a:pt x="216" y="1149"/>
                    </a:cubicBezTo>
                    <a:cubicBezTo>
                      <a:pt x="216" y="1169"/>
                      <a:pt x="222" y="1187"/>
                      <a:pt x="233" y="1203"/>
                    </a:cubicBezTo>
                    <a:cubicBezTo>
                      <a:pt x="232" y="1206"/>
                      <a:pt x="232" y="1209"/>
                      <a:pt x="232" y="1212"/>
                    </a:cubicBezTo>
                    <a:cubicBezTo>
                      <a:pt x="232" y="1225"/>
                      <a:pt x="232" y="1225"/>
                      <a:pt x="232" y="1225"/>
                    </a:cubicBezTo>
                    <a:cubicBezTo>
                      <a:pt x="232" y="1267"/>
                      <a:pt x="261" y="1303"/>
                      <a:pt x="299" y="1313"/>
                    </a:cubicBezTo>
                    <a:cubicBezTo>
                      <a:pt x="306" y="1357"/>
                      <a:pt x="344" y="1391"/>
                      <a:pt x="390" y="1391"/>
                    </a:cubicBezTo>
                    <a:cubicBezTo>
                      <a:pt x="516" y="1391"/>
                      <a:pt x="516" y="1391"/>
                      <a:pt x="516" y="1391"/>
                    </a:cubicBezTo>
                    <a:cubicBezTo>
                      <a:pt x="562" y="1391"/>
                      <a:pt x="600" y="1357"/>
                      <a:pt x="606" y="1313"/>
                    </a:cubicBezTo>
                    <a:cubicBezTo>
                      <a:pt x="645" y="1303"/>
                      <a:pt x="673" y="1267"/>
                      <a:pt x="673" y="1225"/>
                    </a:cubicBezTo>
                    <a:cubicBezTo>
                      <a:pt x="673" y="1212"/>
                      <a:pt x="673" y="1212"/>
                      <a:pt x="673" y="1212"/>
                    </a:cubicBezTo>
                    <a:cubicBezTo>
                      <a:pt x="673" y="1209"/>
                      <a:pt x="673" y="1206"/>
                      <a:pt x="673" y="1203"/>
                    </a:cubicBezTo>
                    <a:cubicBezTo>
                      <a:pt x="684" y="1187"/>
                      <a:pt x="690" y="1169"/>
                      <a:pt x="690" y="1149"/>
                    </a:cubicBezTo>
                    <a:cubicBezTo>
                      <a:pt x="690" y="1136"/>
                      <a:pt x="690" y="1136"/>
                      <a:pt x="690" y="1136"/>
                    </a:cubicBezTo>
                    <a:cubicBezTo>
                      <a:pt x="690" y="1125"/>
                      <a:pt x="688" y="1115"/>
                      <a:pt x="684" y="1105"/>
                    </a:cubicBezTo>
                    <a:cubicBezTo>
                      <a:pt x="688" y="1095"/>
                      <a:pt x="690" y="1084"/>
                      <a:pt x="690" y="1074"/>
                    </a:cubicBezTo>
                    <a:cubicBezTo>
                      <a:pt x="690" y="1060"/>
                      <a:pt x="690" y="1060"/>
                      <a:pt x="690" y="1060"/>
                    </a:cubicBezTo>
                    <a:cubicBezTo>
                      <a:pt x="690" y="1044"/>
                      <a:pt x="686" y="1029"/>
                      <a:pt x="678" y="1015"/>
                    </a:cubicBezTo>
                    <a:cubicBezTo>
                      <a:pt x="681" y="981"/>
                      <a:pt x="684" y="927"/>
                      <a:pt x="685" y="915"/>
                    </a:cubicBezTo>
                    <a:cubicBezTo>
                      <a:pt x="687" y="867"/>
                      <a:pt x="712" y="842"/>
                      <a:pt x="754" y="801"/>
                    </a:cubicBezTo>
                    <a:cubicBezTo>
                      <a:pt x="786" y="769"/>
                      <a:pt x="826" y="729"/>
                      <a:pt x="853" y="671"/>
                    </a:cubicBezTo>
                    <a:cubicBezTo>
                      <a:pt x="906" y="567"/>
                      <a:pt x="904" y="477"/>
                      <a:pt x="903" y="457"/>
                    </a:cubicBezTo>
                    <a:close/>
                    <a:moveTo>
                      <a:pt x="820" y="655"/>
                    </a:moveTo>
                    <a:cubicBezTo>
                      <a:pt x="795" y="708"/>
                      <a:pt x="759" y="743"/>
                      <a:pt x="728" y="775"/>
                    </a:cubicBezTo>
                    <a:cubicBezTo>
                      <a:pt x="685" y="817"/>
                      <a:pt x="651" y="850"/>
                      <a:pt x="648" y="913"/>
                    </a:cubicBezTo>
                    <a:cubicBezTo>
                      <a:pt x="648" y="922"/>
                      <a:pt x="644" y="996"/>
                      <a:pt x="639" y="1024"/>
                    </a:cubicBezTo>
                    <a:cubicBezTo>
                      <a:pt x="648" y="1034"/>
                      <a:pt x="653" y="1047"/>
                      <a:pt x="653" y="1060"/>
                    </a:cubicBezTo>
                    <a:cubicBezTo>
                      <a:pt x="653" y="1074"/>
                      <a:pt x="653" y="1074"/>
                      <a:pt x="653" y="1074"/>
                    </a:cubicBezTo>
                    <a:cubicBezTo>
                      <a:pt x="653" y="1085"/>
                      <a:pt x="649" y="1096"/>
                      <a:pt x="643" y="1105"/>
                    </a:cubicBezTo>
                    <a:cubicBezTo>
                      <a:pt x="649" y="1114"/>
                      <a:pt x="653" y="1125"/>
                      <a:pt x="653" y="1136"/>
                    </a:cubicBezTo>
                    <a:cubicBezTo>
                      <a:pt x="653" y="1149"/>
                      <a:pt x="653" y="1149"/>
                      <a:pt x="653" y="1149"/>
                    </a:cubicBezTo>
                    <a:cubicBezTo>
                      <a:pt x="653" y="1167"/>
                      <a:pt x="645" y="1182"/>
                      <a:pt x="633" y="1192"/>
                    </a:cubicBezTo>
                    <a:cubicBezTo>
                      <a:pt x="635" y="1198"/>
                      <a:pt x="636" y="1205"/>
                      <a:pt x="636" y="1212"/>
                    </a:cubicBezTo>
                    <a:cubicBezTo>
                      <a:pt x="636" y="1225"/>
                      <a:pt x="636" y="1225"/>
                      <a:pt x="636" y="1225"/>
                    </a:cubicBezTo>
                    <a:cubicBezTo>
                      <a:pt x="636" y="1255"/>
                      <a:pt x="612" y="1280"/>
                      <a:pt x="582" y="1280"/>
                    </a:cubicBezTo>
                    <a:cubicBezTo>
                      <a:pt x="570" y="1280"/>
                      <a:pt x="570" y="1280"/>
                      <a:pt x="570" y="1280"/>
                    </a:cubicBezTo>
                    <a:cubicBezTo>
                      <a:pt x="570" y="1282"/>
                      <a:pt x="571" y="1284"/>
                      <a:pt x="571" y="1286"/>
                    </a:cubicBezTo>
                    <a:cubicBezTo>
                      <a:pt x="571" y="1299"/>
                      <a:pt x="571" y="1299"/>
                      <a:pt x="571" y="1299"/>
                    </a:cubicBezTo>
                    <a:cubicBezTo>
                      <a:pt x="571" y="1329"/>
                      <a:pt x="546" y="1354"/>
                      <a:pt x="516" y="1354"/>
                    </a:cubicBezTo>
                    <a:cubicBezTo>
                      <a:pt x="390" y="1354"/>
                      <a:pt x="390" y="1354"/>
                      <a:pt x="390" y="1354"/>
                    </a:cubicBezTo>
                    <a:cubicBezTo>
                      <a:pt x="360" y="1354"/>
                      <a:pt x="335" y="1329"/>
                      <a:pt x="335" y="1299"/>
                    </a:cubicBezTo>
                    <a:cubicBezTo>
                      <a:pt x="335" y="1286"/>
                      <a:pt x="335" y="1286"/>
                      <a:pt x="335" y="1286"/>
                    </a:cubicBezTo>
                    <a:cubicBezTo>
                      <a:pt x="335" y="1284"/>
                      <a:pt x="335" y="1282"/>
                      <a:pt x="335" y="1280"/>
                    </a:cubicBezTo>
                    <a:cubicBezTo>
                      <a:pt x="324" y="1280"/>
                      <a:pt x="324" y="1280"/>
                      <a:pt x="324" y="1280"/>
                    </a:cubicBezTo>
                    <a:cubicBezTo>
                      <a:pt x="294" y="1280"/>
                      <a:pt x="269" y="1255"/>
                      <a:pt x="269" y="1225"/>
                    </a:cubicBezTo>
                    <a:cubicBezTo>
                      <a:pt x="269" y="1212"/>
                      <a:pt x="269" y="1212"/>
                      <a:pt x="269" y="1212"/>
                    </a:cubicBezTo>
                    <a:cubicBezTo>
                      <a:pt x="269" y="1205"/>
                      <a:pt x="270" y="1198"/>
                      <a:pt x="273" y="1192"/>
                    </a:cubicBezTo>
                    <a:cubicBezTo>
                      <a:pt x="261" y="1182"/>
                      <a:pt x="253" y="1167"/>
                      <a:pt x="253" y="1149"/>
                    </a:cubicBezTo>
                    <a:cubicBezTo>
                      <a:pt x="253" y="1136"/>
                      <a:pt x="253" y="1136"/>
                      <a:pt x="253" y="1136"/>
                    </a:cubicBezTo>
                    <a:cubicBezTo>
                      <a:pt x="253" y="1125"/>
                      <a:pt x="256" y="1114"/>
                      <a:pt x="263" y="1105"/>
                    </a:cubicBezTo>
                    <a:cubicBezTo>
                      <a:pt x="256" y="1096"/>
                      <a:pt x="253" y="1085"/>
                      <a:pt x="253" y="1074"/>
                    </a:cubicBezTo>
                    <a:cubicBezTo>
                      <a:pt x="253" y="1060"/>
                      <a:pt x="253" y="1060"/>
                      <a:pt x="253" y="1060"/>
                    </a:cubicBezTo>
                    <a:cubicBezTo>
                      <a:pt x="253" y="1047"/>
                      <a:pt x="258" y="1034"/>
                      <a:pt x="266" y="1024"/>
                    </a:cubicBezTo>
                    <a:cubicBezTo>
                      <a:pt x="262" y="996"/>
                      <a:pt x="258" y="922"/>
                      <a:pt x="258" y="913"/>
                    </a:cubicBezTo>
                    <a:cubicBezTo>
                      <a:pt x="254" y="850"/>
                      <a:pt x="220" y="817"/>
                      <a:pt x="178" y="775"/>
                    </a:cubicBezTo>
                    <a:cubicBezTo>
                      <a:pt x="146" y="743"/>
                      <a:pt x="110" y="708"/>
                      <a:pt x="85" y="655"/>
                    </a:cubicBezTo>
                    <a:cubicBezTo>
                      <a:pt x="35" y="555"/>
                      <a:pt x="39" y="470"/>
                      <a:pt x="39" y="458"/>
                    </a:cubicBezTo>
                    <a:cubicBezTo>
                      <a:pt x="40" y="346"/>
                      <a:pt x="82" y="240"/>
                      <a:pt x="158" y="161"/>
                    </a:cubicBezTo>
                    <a:cubicBezTo>
                      <a:pt x="230" y="88"/>
                      <a:pt x="324" y="45"/>
                      <a:pt x="426" y="38"/>
                    </a:cubicBezTo>
                    <a:cubicBezTo>
                      <a:pt x="426" y="38"/>
                      <a:pt x="445" y="37"/>
                      <a:pt x="453" y="37"/>
                    </a:cubicBezTo>
                    <a:cubicBezTo>
                      <a:pt x="461" y="37"/>
                      <a:pt x="479" y="38"/>
                      <a:pt x="479" y="38"/>
                    </a:cubicBezTo>
                    <a:cubicBezTo>
                      <a:pt x="581" y="45"/>
                      <a:pt x="676" y="88"/>
                      <a:pt x="747" y="161"/>
                    </a:cubicBezTo>
                    <a:cubicBezTo>
                      <a:pt x="824" y="240"/>
                      <a:pt x="866" y="346"/>
                      <a:pt x="866" y="458"/>
                    </a:cubicBezTo>
                    <a:cubicBezTo>
                      <a:pt x="867" y="470"/>
                      <a:pt x="871" y="555"/>
                      <a:pt x="820" y="655"/>
                    </a:cubicBezTo>
                    <a:close/>
                  </a:path>
                </a:pathLst>
              </a:cu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33" name="Freeform 11"/>
              <p:cNvSpPr>
                <a:spLocks noEditPoints="1"/>
              </p:cNvSpPr>
              <p:nvPr/>
            </p:nvSpPr>
            <p:spPr bwMode="auto">
              <a:xfrm>
                <a:off x="9163050" y="1166813"/>
                <a:ext cx="755650" cy="754063"/>
              </a:xfrm>
              <a:custGeom>
                <a:avLst/>
                <a:gdLst>
                  <a:gd name="T0" fmla="*/ 392 w 420"/>
                  <a:gd name="T1" fmla="*/ 182 h 419"/>
                  <a:gd name="T2" fmla="*/ 384 w 420"/>
                  <a:gd name="T3" fmla="*/ 150 h 419"/>
                  <a:gd name="T4" fmla="*/ 371 w 420"/>
                  <a:gd name="T5" fmla="*/ 120 h 419"/>
                  <a:gd name="T6" fmla="*/ 352 w 420"/>
                  <a:gd name="T7" fmla="*/ 93 h 419"/>
                  <a:gd name="T8" fmla="*/ 329 w 420"/>
                  <a:gd name="T9" fmla="*/ 69 h 419"/>
                  <a:gd name="T10" fmla="*/ 302 w 420"/>
                  <a:gd name="T11" fmla="*/ 50 h 419"/>
                  <a:gd name="T12" fmla="*/ 272 w 420"/>
                  <a:gd name="T13" fmla="*/ 36 h 419"/>
                  <a:gd name="T14" fmla="*/ 240 w 420"/>
                  <a:gd name="T15" fmla="*/ 28 h 419"/>
                  <a:gd name="T16" fmla="*/ 207 w 420"/>
                  <a:gd name="T17" fmla="*/ 26 h 419"/>
                  <a:gd name="T18" fmla="*/ 175 w 420"/>
                  <a:gd name="T19" fmla="*/ 29 h 419"/>
                  <a:gd name="T20" fmla="*/ 143 w 420"/>
                  <a:gd name="T21" fmla="*/ 38 h 419"/>
                  <a:gd name="T22" fmla="*/ 103 w 420"/>
                  <a:gd name="T23" fmla="*/ 29 h 419"/>
                  <a:gd name="T24" fmla="*/ 73 w 420"/>
                  <a:gd name="T25" fmla="*/ 51 h 419"/>
                  <a:gd name="T26" fmla="*/ 47 w 420"/>
                  <a:gd name="T27" fmla="*/ 78 h 419"/>
                  <a:gd name="T28" fmla="*/ 26 w 420"/>
                  <a:gd name="T29" fmla="*/ 109 h 419"/>
                  <a:gd name="T30" fmla="*/ 11 w 420"/>
                  <a:gd name="T31" fmla="*/ 144 h 419"/>
                  <a:gd name="T32" fmla="*/ 3 w 420"/>
                  <a:gd name="T33" fmla="*/ 180 h 419"/>
                  <a:gd name="T34" fmla="*/ 1 w 420"/>
                  <a:gd name="T35" fmla="*/ 218 h 419"/>
                  <a:gd name="T36" fmla="*/ 5 w 420"/>
                  <a:gd name="T37" fmla="*/ 255 h 419"/>
                  <a:gd name="T38" fmla="*/ 17 w 420"/>
                  <a:gd name="T39" fmla="*/ 291 h 419"/>
                  <a:gd name="T40" fmla="*/ 34 w 420"/>
                  <a:gd name="T41" fmla="*/ 324 h 419"/>
                  <a:gd name="T42" fmla="*/ 58 w 420"/>
                  <a:gd name="T43" fmla="*/ 353 h 419"/>
                  <a:gd name="T44" fmla="*/ 86 w 420"/>
                  <a:gd name="T45" fmla="*/ 378 h 419"/>
                  <a:gd name="T46" fmla="*/ 118 w 420"/>
                  <a:gd name="T47" fmla="*/ 398 h 419"/>
                  <a:gd name="T48" fmla="*/ 153 w 420"/>
                  <a:gd name="T49" fmla="*/ 411 h 419"/>
                  <a:gd name="T50" fmla="*/ 190 w 420"/>
                  <a:gd name="T51" fmla="*/ 418 h 419"/>
                  <a:gd name="T52" fmla="*/ 228 w 420"/>
                  <a:gd name="T53" fmla="*/ 419 h 419"/>
                  <a:gd name="T54" fmla="*/ 265 w 420"/>
                  <a:gd name="T55" fmla="*/ 412 h 419"/>
                  <a:gd name="T56" fmla="*/ 294 w 420"/>
                  <a:gd name="T57" fmla="*/ 402 h 419"/>
                  <a:gd name="T58" fmla="*/ 319 w 420"/>
                  <a:gd name="T59" fmla="*/ 389 h 419"/>
                  <a:gd name="T60" fmla="*/ 349 w 420"/>
                  <a:gd name="T61" fmla="*/ 366 h 419"/>
                  <a:gd name="T62" fmla="*/ 375 w 420"/>
                  <a:gd name="T63" fmla="*/ 339 h 419"/>
                  <a:gd name="T64" fmla="*/ 396 w 420"/>
                  <a:gd name="T65" fmla="*/ 307 h 419"/>
                  <a:gd name="T66" fmla="*/ 410 w 420"/>
                  <a:gd name="T67" fmla="*/ 273 h 419"/>
                  <a:gd name="T68" fmla="*/ 418 w 420"/>
                  <a:gd name="T69" fmla="*/ 236 h 419"/>
                  <a:gd name="T70" fmla="*/ 363 w 420"/>
                  <a:gd name="T71" fmla="*/ 140 h 419"/>
                  <a:gd name="T72" fmla="*/ 363 w 420"/>
                  <a:gd name="T73" fmla="*/ 140 h 419"/>
                  <a:gd name="T74" fmla="*/ 216 w 420"/>
                  <a:gd name="T75" fmla="*/ 178 h 419"/>
                  <a:gd name="T76" fmla="*/ 204 w 420"/>
                  <a:gd name="T77" fmla="*/ 195 h 419"/>
                  <a:gd name="T78" fmla="*/ 211 w 420"/>
                  <a:gd name="T79" fmla="*/ 178 h 419"/>
                  <a:gd name="T80" fmla="*/ 141 w 420"/>
                  <a:gd name="T81" fmla="*/ 57 h 419"/>
                  <a:gd name="T82" fmla="*/ 141 w 420"/>
                  <a:gd name="T83" fmla="*/ 57 h 419"/>
                  <a:gd name="T84" fmla="*/ 44 w 420"/>
                  <a:gd name="T85" fmla="*/ 189 h 419"/>
                  <a:gd name="T86" fmla="*/ 180 w 420"/>
                  <a:gd name="T87" fmla="*/ 220 h 419"/>
                  <a:gd name="T88" fmla="*/ 182 w 420"/>
                  <a:gd name="T89" fmla="*/ 225 h 419"/>
                  <a:gd name="T90" fmla="*/ 189 w 420"/>
                  <a:gd name="T91" fmla="*/ 376 h 419"/>
                  <a:gd name="T92" fmla="*/ 189 w 420"/>
                  <a:gd name="T93" fmla="*/ 376 h 419"/>
                  <a:gd name="T94" fmla="*/ 275 w 420"/>
                  <a:gd name="T95" fmla="*/ 364 h 419"/>
                  <a:gd name="T96" fmla="*/ 235 w 420"/>
                  <a:gd name="T97" fmla="*/ 230 h 419"/>
                  <a:gd name="T98" fmla="*/ 237 w 420"/>
                  <a:gd name="T99" fmla="*/ 227 h 419"/>
                  <a:gd name="T100" fmla="*/ 377 w 420"/>
                  <a:gd name="T101" fmla="*/ 226 h 419"/>
                  <a:gd name="T102" fmla="*/ 377 w 420"/>
                  <a:gd name="T103" fmla="*/ 226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20" h="419">
                    <a:moveTo>
                      <a:pt x="394" y="203"/>
                    </a:moveTo>
                    <a:cubicBezTo>
                      <a:pt x="420" y="198"/>
                      <a:pt x="420" y="198"/>
                      <a:pt x="420" y="198"/>
                    </a:cubicBezTo>
                    <a:cubicBezTo>
                      <a:pt x="419" y="193"/>
                      <a:pt x="419" y="187"/>
                      <a:pt x="418" y="182"/>
                    </a:cubicBezTo>
                    <a:cubicBezTo>
                      <a:pt x="392" y="182"/>
                      <a:pt x="392" y="182"/>
                      <a:pt x="392" y="182"/>
                    </a:cubicBezTo>
                    <a:cubicBezTo>
                      <a:pt x="392" y="178"/>
                      <a:pt x="391" y="174"/>
                      <a:pt x="390" y="170"/>
                    </a:cubicBezTo>
                    <a:cubicBezTo>
                      <a:pt x="414" y="161"/>
                      <a:pt x="414" y="161"/>
                      <a:pt x="414" y="161"/>
                    </a:cubicBezTo>
                    <a:cubicBezTo>
                      <a:pt x="413" y="156"/>
                      <a:pt x="412" y="150"/>
                      <a:pt x="410" y="145"/>
                    </a:cubicBezTo>
                    <a:cubicBezTo>
                      <a:pt x="384" y="150"/>
                      <a:pt x="384" y="150"/>
                      <a:pt x="384" y="150"/>
                    </a:cubicBezTo>
                    <a:cubicBezTo>
                      <a:pt x="383" y="146"/>
                      <a:pt x="381" y="142"/>
                      <a:pt x="380" y="139"/>
                    </a:cubicBezTo>
                    <a:cubicBezTo>
                      <a:pt x="402" y="125"/>
                      <a:pt x="402" y="125"/>
                      <a:pt x="402" y="125"/>
                    </a:cubicBezTo>
                    <a:cubicBezTo>
                      <a:pt x="400" y="120"/>
                      <a:pt x="398" y="115"/>
                      <a:pt x="395" y="111"/>
                    </a:cubicBezTo>
                    <a:cubicBezTo>
                      <a:pt x="371" y="120"/>
                      <a:pt x="371" y="120"/>
                      <a:pt x="371" y="120"/>
                    </a:cubicBezTo>
                    <a:cubicBezTo>
                      <a:pt x="369" y="116"/>
                      <a:pt x="367" y="113"/>
                      <a:pt x="365" y="109"/>
                    </a:cubicBezTo>
                    <a:cubicBezTo>
                      <a:pt x="384" y="92"/>
                      <a:pt x="384" y="92"/>
                      <a:pt x="384" y="92"/>
                    </a:cubicBezTo>
                    <a:cubicBezTo>
                      <a:pt x="381" y="88"/>
                      <a:pt x="378" y="83"/>
                      <a:pt x="374" y="79"/>
                    </a:cubicBezTo>
                    <a:cubicBezTo>
                      <a:pt x="352" y="93"/>
                      <a:pt x="352" y="93"/>
                      <a:pt x="352" y="93"/>
                    </a:cubicBezTo>
                    <a:cubicBezTo>
                      <a:pt x="350" y="89"/>
                      <a:pt x="347" y="86"/>
                      <a:pt x="344" y="83"/>
                    </a:cubicBezTo>
                    <a:cubicBezTo>
                      <a:pt x="360" y="63"/>
                      <a:pt x="360" y="63"/>
                      <a:pt x="360" y="63"/>
                    </a:cubicBezTo>
                    <a:cubicBezTo>
                      <a:pt x="357" y="59"/>
                      <a:pt x="353" y="55"/>
                      <a:pt x="349" y="52"/>
                    </a:cubicBezTo>
                    <a:cubicBezTo>
                      <a:pt x="329" y="69"/>
                      <a:pt x="329" y="69"/>
                      <a:pt x="329" y="69"/>
                    </a:cubicBezTo>
                    <a:cubicBezTo>
                      <a:pt x="326" y="66"/>
                      <a:pt x="323" y="64"/>
                      <a:pt x="320" y="62"/>
                    </a:cubicBezTo>
                    <a:cubicBezTo>
                      <a:pt x="332" y="39"/>
                      <a:pt x="332" y="39"/>
                      <a:pt x="332" y="39"/>
                    </a:cubicBezTo>
                    <a:cubicBezTo>
                      <a:pt x="327" y="36"/>
                      <a:pt x="323" y="33"/>
                      <a:pt x="318" y="30"/>
                    </a:cubicBezTo>
                    <a:cubicBezTo>
                      <a:pt x="302" y="50"/>
                      <a:pt x="302" y="50"/>
                      <a:pt x="302" y="50"/>
                    </a:cubicBezTo>
                    <a:cubicBezTo>
                      <a:pt x="299" y="48"/>
                      <a:pt x="295" y="46"/>
                      <a:pt x="291" y="44"/>
                    </a:cubicBezTo>
                    <a:cubicBezTo>
                      <a:pt x="299" y="20"/>
                      <a:pt x="299" y="20"/>
                      <a:pt x="299" y="20"/>
                    </a:cubicBezTo>
                    <a:cubicBezTo>
                      <a:pt x="294" y="17"/>
                      <a:pt x="289" y="15"/>
                      <a:pt x="284" y="13"/>
                    </a:cubicBezTo>
                    <a:cubicBezTo>
                      <a:pt x="272" y="36"/>
                      <a:pt x="272" y="36"/>
                      <a:pt x="272" y="36"/>
                    </a:cubicBezTo>
                    <a:cubicBezTo>
                      <a:pt x="268" y="35"/>
                      <a:pt x="265" y="34"/>
                      <a:pt x="261" y="33"/>
                    </a:cubicBezTo>
                    <a:cubicBezTo>
                      <a:pt x="264" y="7"/>
                      <a:pt x="264" y="7"/>
                      <a:pt x="264" y="7"/>
                    </a:cubicBezTo>
                    <a:cubicBezTo>
                      <a:pt x="259" y="5"/>
                      <a:pt x="254" y="4"/>
                      <a:pt x="248" y="3"/>
                    </a:cubicBezTo>
                    <a:cubicBezTo>
                      <a:pt x="240" y="28"/>
                      <a:pt x="240" y="28"/>
                      <a:pt x="240" y="28"/>
                    </a:cubicBezTo>
                    <a:cubicBezTo>
                      <a:pt x="236" y="27"/>
                      <a:pt x="232" y="27"/>
                      <a:pt x="228" y="26"/>
                    </a:cubicBezTo>
                    <a:cubicBezTo>
                      <a:pt x="227" y="0"/>
                      <a:pt x="227" y="0"/>
                      <a:pt x="227" y="0"/>
                    </a:cubicBezTo>
                    <a:cubicBezTo>
                      <a:pt x="222" y="0"/>
                      <a:pt x="216" y="0"/>
                      <a:pt x="211" y="0"/>
                    </a:cubicBezTo>
                    <a:cubicBezTo>
                      <a:pt x="207" y="26"/>
                      <a:pt x="207" y="26"/>
                      <a:pt x="207" y="26"/>
                    </a:cubicBezTo>
                    <a:cubicBezTo>
                      <a:pt x="203" y="26"/>
                      <a:pt x="199" y="26"/>
                      <a:pt x="195" y="26"/>
                    </a:cubicBezTo>
                    <a:cubicBezTo>
                      <a:pt x="190" y="1"/>
                      <a:pt x="190" y="1"/>
                      <a:pt x="190" y="1"/>
                    </a:cubicBezTo>
                    <a:cubicBezTo>
                      <a:pt x="184" y="1"/>
                      <a:pt x="179" y="2"/>
                      <a:pt x="173" y="3"/>
                    </a:cubicBezTo>
                    <a:cubicBezTo>
                      <a:pt x="175" y="29"/>
                      <a:pt x="175" y="29"/>
                      <a:pt x="175" y="29"/>
                    </a:cubicBezTo>
                    <a:cubicBezTo>
                      <a:pt x="171" y="30"/>
                      <a:pt x="167" y="31"/>
                      <a:pt x="163" y="32"/>
                    </a:cubicBezTo>
                    <a:cubicBezTo>
                      <a:pt x="153" y="8"/>
                      <a:pt x="153" y="8"/>
                      <a:pt x="153" y="8"/>
                    </a:cubicBezTo>
                    <a:cubicBezTo>
                      <a:pt x="148" y="9"/>
                      <a:pt x="142" y="11"/>
                      <a:pt x="137" y="13"/>
                    </a:cubicBezTo>
                    <a:cubicBezTo>
                      <a:pt x="143" y="38"/>
                      <a:pt x="143" y="38"/>
                      <a:pt x="143" y="38"/>
                    </a:cubicBezTo>
                    <a:cubicBezTo>
                      <a:pt x="141" y="39"/>
                      <a:pt x="139" y="40"/>
                      <a:pt x="136" y="41"/>
                    </a:cubicBezTo>
                    <a:cubicBezTo>
                      <a:pt x="135" y="42"/>
                      <a:pt x="134" y="42"/>
                      <a:pt x="132" y="43"/>
                    </a:cubicBezTo>
                    <a:cubicBezTo>
                      <a:pt x="118" y="21"/>
                      <a:pt x="118" y="21"/>
                      <a:pt x="118" y="21"/>
                    </a:cubicBezTo>
                    <a:cubicBezTo>
                      <a:pt x="113" y="24"/>
                      <a:pt x="108" y="26"/>
                      <a:pt x="103" y="29"/>
                    </a:cubicBezTo>
                    <a:cubicBezTo>
                      <a:pt x="114" y="53"/>
                      <a:pt x="114" y="53"/>
                      <a:pt x="114" y="53"/>
                    </a:cubicBezTo>
                    <a:cubicBezTo>
                      <a:pt x="110" y="55"/>
                      <a:pt x="107" y="57"/>
                      <a:pt x="104" y="60"/>
                    </a:cubicBezTo>
                    <a:cubicBezTo>
                      <a:pt x="86" y="41"/>
                      <a:pt x="86" y="41"/>
                      <a:pt x="86" y="41"/>
                    </a:cubicBezTo>
                    <a:cubicBezTo>
                      <a:pt x="81" y="44"/>
                      <a:pt x="77" y="47"/>
                      <a:pt x="73" y="51"/>
                    </a:cubicBezTo>
                    <a:cubicBezTo>
                      <a:pt x="87" y="73"/>
                      <a:pt x="87" y="73"/>
                      <a:pt x="87" y="73"/>
                    </a:cubicBezTo>
                    <a:cubicBezTo>
                      <a:pt x="84" y="75"/>
                      <a:pt x="81" y="78"/>
                      <a:pt x="79" y="81"/>
                    </a:cubicBezTo>
                    <a:cubicBezTo>
                      <a:pt x="58" y="66"/>
                      <a:pt x="58" y="66"/>
                      <a:pt x="58" y="66"/>
                    </a:cubicBezTo>
                    <a:cubicBezTo>
                      <a:pt x="54" y="70"/>
                      <a:pt x="50" y="74"/>
                      <a:pt x="47" y="78"/>
                    </a:cubicBezTo>
                    <a:cubicBezTo>
                      <a:pt x="65" y="97"/>
                      <a:pt x="65" y="97"/>
                      <a:pt x="65" y="97"/>
                    </a:cubicBezTo>
                    <a:cubicBezTo>
                      <a:pt x="62" y="100"/>
                      <a:pt x="60" y="103"/>
                      <a:pt x="58" y="106"/>
                    </a:cubicBezTo>
                    <a:cubicBezTo>
                      <a:pt x="34" y="95"/>
                      <a:pt x="34" y="95"/>
                      <a:pt x="34" y="95"/>
                    </a:cubicBezTo>
                    <a:cubicBezTo>
                      <a:pt x="31" y="100"/>
                      <a:pt x="29" y="104"/>
                      <a:pt x="26" y="109"/>
                    </a:cubicBezTo>
                    <a:cubicBezTo>
                      <a:pt x="47" y="124"/>
                      <a:pt x="47" y="124"/>
                      <a:pt x="47" y="124"/>
                    </a:cubicBezTo>
                    <a:cubicBezTo>
                      <a:pt x="45" y="128"/>
                      <a:pt x="44" y="132"/>
                      <a:pt x="42" y="135"/>
                    </a:cubicBezTo>
                    <a:cubicBezTo>
                      <a:pt x="17" y="128"/>
                      <a:pt x="17" y="128"/>
                      <a:pt x="17" y="128"/>
                    </a:cubicBezTo>
                    <a:cubicBezTo>
                      <a:pt x="15" y="133"/>
                      <a:pt x="13" y="138"/>
                      <a:pt x="11" y="144"/>
                    </a:cubicBezTo>
                    <a:cubicBezTo>
                      <a:pt x="35" y="155"/>
                      <a:pt x="35" y="155"/>
                      <a:pt x="35" y="155"/>
                    </a:cubicBezTo>
                    <a:cubicBezTo>
                      <a:pt x="33" y="159"/>
                      <a:pt x="32" y="162"/>
                      <a:pt x="31" y="166"/>
                    </a:cubicBezTo>
                    <a:cubicBezTo>
                      <a:pt x="5" y="164"/>
                      <a:pt x="5" y="164"/>
                      <a:pt x="5" y="164"/>
                    </a:cubicBezTo>
                    <a:cubicBezTo>
                      <a:pt x="4" y="169"/>
                      <a:pt x="3" y="175"/>
                      <a:pt x="3" y="180"/>
                    </a:cubicBezTo>
                    <a:cubicBezTo>
                      <a:pt x="28" y="187"/>
                      <a:pt x="28" y="187"/>
                      <a:pt x="28" y="187"/>
                    </a:cubicBezTo>
                    <a:cubicBezTo>
                      <a:pt x="27" y="191"/>
                      <a:pt x="27" y="195"/>
                      <a:pt x="26" y="199"/>
                    </a:cubicBezTo>
                    <a:cubicBezTo>
                      <a:pt x="1" y="201"/>
                      <a:pt x="1" y="201"/>
                      <a:pt x="1" y="201"/>
                    </a:cubicBezTo>
                    <a:cubicBezTo>
                      <a:pt x="0" y="207"/>
                      <a:pt x="0" y="212"/>
                      <a:pt x="1" y="218"/>
                    </a:cubicBezTo>
                    <a:cubicBezTo>
                      <a:pt x="26" y="220"/>
                      <a:pt x="26" y="220"/>
                      <a:pt x="26" y="220"/>
                    </a:cubicBezTo>
                    <a:cubicBezTo>
                      <a:pt x="27" y="224"/>
                      <a:pt x="27" y="228"/>
                      <a:pt x="28" y="232"/>
                    </a:cubicBezTo>
                    <a:cubicBezTo>
                      <a:pt x="2" y="239"/>
                      <a:pt x="2" y="239"/>
                      <a:pt x="2" y="239"/>
                    </a:cubicBezTo>
                    <a:cubicBezTo>
                      <a:pt x="3" y="244"/>
                      <a:pt x="4" y="249"/>
                      <a:pt x="5" y="255"/>
                    </a:cubicBezTo>
                    <a:cubicBezTo>
                      <a:pt x="31" y="252"/>
                      <a:pt x="31" y="252"/>
                      <a:pt x="31" y="252"/>
                    </a:cubicBezTo>
                    <a:cubicBezTo>
                      <a:pt x="32" y="256"/>
                      <a:pt x="33" y="260"/>
                      <a:pt x="34" y="264"/>
                    </a:cubicBezTo>
                    <a:cubicBezTo>
                      <a:pt x="11" y="275"/>
                      <a:pt x="11" y="275"/>
                      <a:pt x="11" y="275"/>
                    </a:cubicBezTo>
                    <a:cubicBezTo>
                      <a:pt x="13" y="280"/>
                      <a:pt x="15" y="286"/>
                      <a:pt x="17" y="291"/>
                    </a:cubicBezTo>
                    <a:cubicBezTo>
                      <a:pt x="42" y="284"/>
                      <a:pt x="42" y="284"/>
                      <a:pt x="42" y="284"/>
                    </a:cubicBezTo>
                    <a:cubicBezTo>
                      <a:pt x="43" y="287"/>
                      <a:pt x="45" y="291"/>
                      <a:pt x="47" y="295"/>
                    </a:cubicBezTo>
                    <a:cubicBezTo>
                      <a:pt x="26" y="310"/>
                      <a:pt x="26" y="310"/>
                      <a:pt x="26" y="310"/>
                    </a:cubicBezTo>
                    <a:cubicBezTo>
                      <a:pt x="29" y="315"/>
                      <a:pt x="31" y="319"/>
                      <a:pt x="34" y="324"/>
                    </a:cubicBezTo>
                    <a:cubicBezTo>
                      <a:pt x="58" y="313"/>
                      <a:pt x="58" y="313"/>
                      <a:pt x="58" y="313"/>
                    </a:cubicBezTo>
                    <a:cubicBezTo>
                      <a:pt x="60" y="316"/>
                      <a:pt x="62" y="319"/>
                      <a:pt x="65" y="322"/>
                    </a:cubicBezTo>
                    <a:cubicBezTo>
                      <a:pt x="47" y="341"/>
                      <a:pt x="47" y="341"/>
                      <a:pt x="47" y="341"/>
                    </a:cubicBezTo>
                    <a:cubicBezTo>
                      <a:pt x="50" y="345"/>
                      <a:pt x="54" y="349"/>
                      <a:pt x="58" y="353"/>
                    </a:cubicBezTo>
                    <a:cubicBezTo>
                      <a:pt x="79" y="338"/>
                      <a:pt x="79" y="338"/>
                      <a:pt x="79" y="338"/>
                    </a:cubicBezTo>
                    <a:cubicBezTo>
                      <a:pt x="81" y="341"/>
                      <a:pt x="84" y="344"/>
                      <a:pt x="87" y="347"/>
                    </a:cubicBezTo>
                    <a:cubicBezTo>
                      <a:pt x="73" y="368"/>
                      <a:pt x="73" y="368"/>
                      <a:pt x="73" y="368"/>
                    </a:cubicBezTo>
                    <a:cubicBezTo>
                      <a:pt x="77" y="372"/>
                      <a:pt x="81" y="375"/>
                      <a:pt x="86" y="378"/>
                    </a:cubicBezTo>
                    <a:cubicBezTo>
                      <a:pt x="104" y="360"/>
                      <a:pt x="104" y="360"/>
                      <a:pt x="104" y="360"/>
                    </a:cubicBezTo>
                    <a:cubicBezTo>
                      <a:pt x="107" y="362"/>
                      <a:pt x="110" y="364"/>
                      <a:pt x="114" y="366"/>
                    </a:cubicBezTo>
                    <a:cubicBezTo>
                      <a:pt x="104" y="390"/>
                      <a:pt x="104" y="390"/>
                      <a:pt x="104" y="390"/>
                    </a:cubicBezTo>
                    <a:cubicBezTo>
                      <a:pt x="108" y="393"/>
                      <a:pt x="113" y="395"/>
                      <a:pt x="118" y="398"/>
                    </a:cubicBezTo>
                    <a:cubicBezTo>
                      <a:pt x="132" y="376"/>
                      <a:pt x="132" y="376"/>
                      <a:pt x="132" y="376"/>
                    </a:cubicBezTo>
                    <a:cubicBezTo>
                      <a:pt x="136" y="378"/>
                      <a:pt x="140" y="379"/>
                      <a:pt x="143" y="381"/>
                    </a:cubicBezTo>
                    <a:cubicBezTo>
                      <a:pt x="138" y="406"/>
                      <a:pt x="138" y="406"/>
                      <a:pt x="138" y="406"/>
                    </a:cubicBezTo>
                    <a:cubicBezTo>
                      <a:pt x="143" y="408"/>
                      <a:pt x="148" y="410"/>
                      <a:pt x="153" y="411"/>
                    </a:cubicBezTo>
                    <a:cubicBezTo>
                      <a:pt x="163" y="387"/>
                      <a:pt x="163" y="387"/>
                      <a:pt x="163" y="387"/>
                    </a:cubicBezTo>
                    <a:cubicBezTo>
                      <a:pt x="167" y="388"/>
                      <a:pt x="171" y="389"/>
                      <a:pt x="175" y="390"/>
                    </a:cubicBezTo>
                    <a:cubicBezTo>
                      <a:pt x="174" y="416"/>
                      <a:pt x="174" y="416"/>
                      <a:pt x="174" y="416"/>
                    </a:cubicBezTo>
                    <a:cubicBezTo>
                      <a:pt x="179" y="417"/>
                      <a:pt x="185" y="418"/>
                      <a:pt x="190" y="418"/>
                    </a:cubicBezTo>
                    <a:cubicBezTo>
                      <a:pt x="196" y="393"/>
                      <a:pt x="196" y="393"/>
                      <a:pt x="196" y="393"/>
                    </a:cubicBezTo>
                    <a:cubicBezTo>
                      <a:pt x="200" y="393"/>
                      <a:pt x="204" y="394"/>
                      <a:pt x="208" y="394"/>
                    </a:cubicBezTo>
                    <a:cubicBezTo>
                      <a:pt x="212" y="419"/>
                      <a:pt x="212" y="419"/>
                      <a:pt x="212" y="419"/>
                    </a:cubicBezTo>
                    <a:cubicBezTo>
                      <a:pt x="217" y="419"/>
                      <a:pt x="222" y="419"/>
                      <a:pt x="228" y="419"/>
                    </a:cubicBezTo>
                    <a:cubicBezTo>
                      <a:pt x="229" y="393"/>
                      <a:pt x="229" y="393"/>
                      <a:pt x="229" y="393"/>
                    </a:cubicBezTo>
                    <a:cubicBezTo>
                      <a:pt x="233" y="392"/>
                      <a:pt x="237" y="392"/>
                      <a:pt x="241" y="391"/>
                    </a:cubicBezTo>
                    <a:cubicBezTo>
                      <a:pt x="249" y="416"/>
                      <a:pt x="249" y="416"/>
                      <a:pt x="249" y="416"/>
                    </a:cubicBezTo>
                    <a:cubicBezTo>
                      <a:pt x="254" y="415"/>
                      <a:pt x="260" y="413"/>
                      <a:pt x="265" y="412"/>
                    </a:cubicBezTo>
                    <a:cubicBezTo>
                      <a:pt x="261" y="386"/>
                      <a:pt x="261" y="386"/>
                      <a:pt x="261" y="386"/>
                    </a:cubicBezTo>
                    <a:cubicBezTo>
                      <a:pt x="265" y="385"/>
                      <a:pt x="269" y="384"/>
                      <a:pt x="273" y="382"/>
                    </a:cubicBezTo>
                    <a:cubicBezTo>
                      <a:pt x="285" y="405"/>
                      <a:pt x="285" y="405"/>
                      <a:pt x="285" y="405"/>
                    </a:cubicBezTo>
                    <a:cubicBezTo>
                      <a:pt x="288" y="404"/>
                      <a:pt x="291" y="403"/>
                      <a:pt x="294" y="402"/>
                    </a:cubicBezTo>
                    <a:cubicBezTo>
                      <a:pt x="296" y="401"/>
                      <a:pt x="298" y="400"/>
                      <a:pt x="300" y="399"/>
                    </a:cubicBezTo>
                    <a:cubicBezTo>
                      <a:pt x="292" y="374"/>
                      <a:pt x="292" y="374"/>
                      <a:pt x="292" y="374"/>
                    </a:cubicBezTo>
                    <a:cubicBezTo>
                      <a:pt x="296" y="372"/>
                      <a:pt x="299" y="371"/>
                      <a:pt x="303" y="368"/>
                    </a:cubicBezTo>
                    <a:cubicBezTo>
                      <a:pt x="319" y="389"/>
                      <a:pt x="319" y="389"/>
                      <a:pt x="319" y="389"/>
                    </a:cubicBezTo>
                    <a:cubicBezTo>
                      <a:pt x="324" y="386"/>
                      <a:pt x="328" y="383"/>
                      <a:pt x="333" y="380"/>
                    </a:cubicBezTo>
                    <a:cubicBezTo>
                      <a:pt x="320" y="357"/>
                      <a:pt x="320" y="357"/>
                      <a:pt x="320" y="357"/>
                    </a:cubicBezTo>
                    <a:cubicBezTo>
                      <a:pt x="324" y="355"/>
                      <a:pt x="327" y="352"/>
                      <a:pt x="330" y="349"/>
                    </a:cubicBezTo>
                    <a:cubicBezTo>
                      <a:pt x="349" y="366"/>
                      <a:pt x="349" y="366"/>
                      <a:pt x="349" y="366"/>
                    </a:cubicBezTo>
                    <a:cubicBezTo>
                      <a:pt x="354" y="363"/>
                      <a:pt x="357" y="359"/>
                      <a:pt x="361" y="355"/>
                    </a:cubicBezTo>
                    <a:cubicBezTo>
                      <a:pt x="345" y="335"/>
                      <a:pt x="345" y="335"/>
                      <a:pt x="345" y="335"/>
                    </a:cubicBezTo>
                    <a:cubicBezTo>
                      <a:pt x="348" y="332"/>
                      <a:pt x="350" y="329"/>
                      <a:pt x="353" y="326"/>
                    </a:cubicBezTo>
                    <a:cubicBezTo>
                      <a:pt x="375" y="339"/>
                      <a:pt x="375" y="339"/>
                      <a:pt x="375" y="339"/>
                    </a:cubicBezTo>
                    <a:cubicBezTo>
                      <a:pt x="379" y="335"/>
                      <a:pt x="382" y="330"/>
                      <a:pt x="385" y="326"/>
                    </a:cubicBezTo>
                    <a:cubicBezTo>
                      <a:pt x="365" y="309"/>
                      <a:pt x="365" y="309"/>
                      <a:pt x="365" y="309"/>
                    </a:cubicBezTo>
                    <a:cubicBezTo>
                      <a:pt x="367" y="305"/>
                      <a:pt x="369" y="302"/>
                      <a:pt x="371" y="298"/>
                    </a:cubicBezTo>
                    <a:cubicBezTo>
                      <a:pt x="396" y="307"/>
                      <a:pt x="396" y="307"/>
                      <a:pt x="396" y="307"/>
                    </a:cubicBezTo>
                    <a:cubicBezTo>
                      <a:pt x="398" y="303"/>
                      <a:pt x="401" y="298"/>
                      <a:pt x="403" y="293"/>
                    </a:cubicBezTo>
                    <a:cubicBezTo>
                      <a:pt x="380" y="279"/>
                      <a:pt x="380" y="279"/>
                      <a:pt x="380" y="279"/>
                    </a:cubicBezTo>
                    <a:cubicBezTo>
                      <a:pt x="382" y="276"/>
                      <a:pt x="383" y="272"/>
                      <a:pt x="385" y="268"/>
                    </a:cubicBezTo>
                    <a:cubicBezTo>
                      <a:pt x="410" y="273"/>
                      <a:pt x="410" y="273"/>
                      <a:pt x="410" y="273"/>
                    </a:cubicBezTo>
                    <a:cubicBezTo>
                      <a:pt x="412" y="267"/>
                      <a:pt x="413" y="262"/>
                      <a:pt x="415" y="257"/>
                    </a:cubicBezTo>
                    <a:cubicBezTo>
                      <a:pt x="390" y="248"/>
                      <a:pt x="390" y="248"/>
                      <a:pt x="390" y="248"/>
                    </a:cubicBezTo>
                    <a:cubicBezTo>
                      <a:pt x="391" y="244"/>
                      <a:pt x="392" y="240"/>
                      <a:pt x="392" y="236"/>
                    </a:cubicBezTo>
                    <a:cubicBezTo>
                      <a:pt x="418" y="236"/>
                      <a:pt x="418" y="236"/>
                      <a:pt x="418" y="236"/>
                    </a:cubicBezTo>
                    <a:cubicBezTo>
                      <a:pt x="419" y="230"/>
                      <a:pt x="419" y="225"/>
                      <a:pt x="420" y="220"/>
                    </a:cubicBezTo>
                    <a:cubicBezTo>
                      <a:pt x="394" y="215"/>
                      <a:pt x="394" y="215"/>
                      <a:pt x="394" y="215"/>
                    </a:cubicBezTo>
                    <a:cubicBezTo>
                      <a:pt x="394" y="211"/>
                      <a:pt x="394" y="207"/>
                      <a:pt x="394" y="203"/>
                    </a:cubicBezTo>
                    <a:close/>
                    <a:moveTo>
                      <a:pt x="363" y="140"/>
                    </a:moveTo>
                    <a:cubicBezTo>
                      <a:pt x="238" y="195"/>
                      <a:pt x="238" y="195"/>
                      <a:pt x="238" y="195"/>
                    </a:cubicBezTo>
                    <a:cubicBezTo>
                      <a:pt x="237" y="191"/>
                      <a:pt x="234" y="188"/>
                      <a:pt x="231" y="185"/>
                    </a:cubicBezTo>
                    <a:cubicBezTo>
                      <a:pt x="312" y="76"/>
                      <a:pt x="312" y="76"/>
                      <a:pt x="312" y="76"/>
                    </a:cubicBezTo>
                    <a:cubicBezTo>
                      <a:pt x="333" y="92"/>
                      <a:pt x="351" y="114"/>
                      <a:pt x="363" y="140"/>
                    </a:cubicBezTo>
                    <a:close/>
                    <a:moveTo>
                      <a:pt x="231" y="43"/>
                    </a:moveTo>
                    <a:cubicBezTo>
                      <a:pt x="259" y="47"/>
                      <a:pt x="285" y="57"/>
                      <a:pt x="308" y="73"/>
                    </a:cubicBezTo>
                    <a:cubicBezTo>
                      <a:pt x="227" y="183"/>
                      <a:pt x="227" y="183"/>
                      <a:pt x="227" y="183"/>
                    </a:cubicBezTo>
                    <a:cubicBezTo>
                      <a:pt x="224" y="181"/>
                      <a:pt x="220" y="179"/>
                      <a:pt x="216" y="178"/>
                    </a:cubicBezTo>
                    <a:lnTo>
                      <a:pt x="231" y="43"/>
                    </a:lnTo>
                    <a:close/>
                    <a:moveTo>
                      <a:pt x="217" y="224"/>
                    </a:moveTo>
                    <a:cubicBezTo>
                      <a:pt x="209" y="228"/>
                      <a:pt x="199" y="224"/>
                      <a:pt x="196" y="216"/>
                    </a:cubicBezTo>
                    <a:cubicBezTo>
                      <a:pt x="192" y="208"/>
                      <a:pt x="196" y="199"/>
                      <a:pt x="204" y="195"/>
                    </a:cubicBezTo>
                    <a:cubicBezTo>
                      <a:pt x="212" y="192"/>
                      <a:pt x="221" y="195"/>
                      <a:pt x="225" y="203"/>
                    </a:cubicBezTo>
                    <a:cubicBezTo>
                      <a:pt x="228" y="211"/>
                      <a:pt x="225" y="221"/>
                      <a:pt x="217" y="224"/>
                    </a:cubicBezTo>
                    <a:close/>
                    <a:moveTo>
                      <a:pt x="227" y="43"/>
                    </a:moveTo>
                    <a:cubicBezTo>
                      <a:pt x="211" y="178"/>
                      <a:pt x="211" y="178"/>
                      <a:pt x="211" y="178"/>
                    </a:cubicBezTo>
                    <a:cubicBezTo>
                      <a:pt x="208" y="178"/>
                      <a:pt x="204" y="178"/>
                      <a:pt x="200" y="180"/>
                    </a:cubicBezTo>
                    <a:cubicBezTo>
                      <a:pt x="145" y="55"/>
                      <a:pt x="145" y="55"/>
                      <a:pt x="145" y="55"/>
                    </a:cubicBezTo>
                    <a:cubicBezTo>
                      <a:pt x="172" y="44"/>
                      <a:pt x="200" y="40"/>
                      <a:pt x="227" y="43"/>
                    </a:cubicBezTo>
                    <a:close/>
                    <a:moveTo>
                      <a:pt x="141" y="57"/>
                    </a:moveTo>
                    <a:cubicBezTo>
                      <a:pt x="195" y="181"/>
                      <a:pt x="195" y="181"/>
                      <a:pt x="195" y="181"/>
                    </a:cubicBezTo>
                    <a:cubicBezTo>
                      <a:pt x="192" y="183"/>
                      <a:pt x="189" y="186"/>
                      <a:pt x="186" y="189"/>
                    </a:cubicBezTo>
                    <a:cubicBezTo>
                      <a:pt x="76" y="108"/>
                      <a:pt x="76" y="108"/>
                      <a:pt x="76" y="108"/>
                    </a:cubicBezTo>
                    <a:cubicBezTo>
                      <a:pt x="93" y="87"/>
                      <a:pt x="114" y="69"/>
                      <a:pt x="141" y="57"/>
                    </a:cubicBezTo>
                    <a:close/>
                    <a:moveTo>
                      <a:pt x="74" y="112"/>
                    </a:moveTo>
                    <a:cubicBezTo>
                      <a:pt x="183" y="193"/>
                      <a:pt x="183" y="193"/>
                      <a:pt x="183" y="193"/>
                    </a:cubicBezTo>
                    <a:cubicBezTo>
                      <a:pt x="181" y="196"/>
                      <a:pt x="180" y="200"/>
                      <a:pt x="179" y="204"/>
                    </a:cubicBezTo>
                    <a:cubicBezTo>
                      <a:pt x="44" y="189"/>
                      <a:pt x="44" y="189"/>
                      <a:pt x="44" y="189"/>
                    </a:cubicBezTo>
                    <a:cubicBezTo>
                      <a:pt x="47" y="161"/>
                      <a:pt x="58" y="135"/>
                      <a:pt x="74" y="112"/>
                    </a:cubicBezTo>
                    <a:close/>
                    <a:moveTo>
                      <a:pt x="43" y="193"/>
                    </a:moveTo>
                    <a:cubicBezTo>
                      <a:pt x="178" y="208"/>
                      <a:pt x="178" y="208"/>
                      <a:pt x="178" y="208"/>
                    </a:cubicBezTo>
                    <a:cubicBezTo>
                      <a:pt x="178" y="212"/>
                      <a:pt x="179" y="216"/>
                      <a:pt x="180" y="220"/>
                    </a:cubicBezTo>
                    <a:cubicBezTo>
                      <a:pt x="56" y="275"/>
                      <a:pt x="56" y="275"/>
                      <a:pt x="56" y="275"/>
                    </a:cubicBezTo>
                    <a:cubicBezTo>
                      <a:pt x="44" y="248"/>
                      <a:pt x="41" y="220"/>
                      <a:pt x="43" y="193"/>
                    </a:cubicBezTo>
                    <a:close/>
                    <a:moveTo>
                      <a:pt x="57" y="279"/>
                    </a:moveTo>
                    <a:cubicBezTo>
                      <a:pt x="182" y="225"/>
                      <a:pt x="182" y="225"/>
                      <a:pt x="182" y="225"/>
                    </a:cubicBezTo>
                    <a:cubicBezTo>
                      <a:pt x="184" y="228"/>
                      <a:pt x="187" y="231"/>
                      <a:pt x="190" y="234"/>
                    </a:cubicBezTo>
                    <a:cubicBezTo>
                      <a:pt x="109" y="343"/>
                      <a:pt x="109" y="343"/>
                      <a:pt x="109" y="343"/>
                    </a:cubicBezTo>
                    <a:cubicBezTo>
                      <a:pt x="87" y="327"/>
                      <a:pt x="69" y="305"/>
                      <a:pt x="57" y="279"/>
                    </a:cubicBezTo>
                    <a:close/>
                    <a:moveTo>
                      <a:pt x="189" y="376"/>
                    </a:moveTo>
                    <a:cubicBezTo>
                      <a:pt x="162" y="373"/>
                      <a:pt x="135" y="362"/>
                      <a:pt x="113" y="346"/>
                    </a:cubicBezTo>
                    <a:cubicBezTo>
                      <a:pt x="193" y="237"/>
                      <a:pt x="193" y="237"/>
                      <a:pt x="193" y="237"/>
                    </a:cubicBezTo>
                    <a:cubicBezTo>
                      <a:pt x="197" y="239"/>
                      <a:pt x="200" y="240"/>
                      <a:pt x="204" y="241"/>
                    </a:cubicBezTo>
                    <a:lnTo>
                      <a:pt x="189" y="376"/>
                    </a:lnTo>
                    <a:close/>
                    <a:moveTo>
                      <a:pt x="194" y="377"/>
                    </a:moveTo>
                    <a:cubicBezTo>
                      <a:pt x="209" y="242"/>
                      <a:pt x="209" y="242"/>
                      <a:pt x="209" y="242"/>
                    </a:cubicBezTo>
                    <a:cubicBezTo>
                      <a:pt x="213" y="242"/>
                      <a:pt x="217" y="241"/>
                      <a:pt x="221" y="240"/>
                    </a:cubicBezTo>
                    <a:cubicBezTo>
                      <a:pt x="275" y="364"/>
                      <a:pt x="275" y="364"/>
                      <a:pt x="275" y="364"/>
                    </a:cubicBezTo>
                    <a:cubicBezTo>
                      <a:pt x="249" y="376"/>
                      <a:pt x="221" y="379"/>
                      <a:pt x="194" y="377"/>
                    </a:cubicBezTo>
                    <a:close/>
                    <a:moveTo>
                      <a:pt x="280" y="362"/>
                    </a:moveTo>
                    <a:cubicBezTo>
                      <a:pt x="225" y="238"/>
                      <a:pt x="225" y="238"/>
                      <a:pt x="225" y="238"/>
                    </a:cubicBezTo>
                    <a:cubicBezTo>
                      <a:pt x="229" y="236"/>
                      <a:pt x="232" y="233"/>
                      <a:pt x="235" y="230"/>
                    </a:cubicBezTo>
                    <a:cubicBezTo>
                      <a:pt x="344" y="311"/>
                      <a:pt x="344" y="311"/>
                      <a:pt x="344" y="311"/>
                    </a:cubicBezTo>
                    <a:cubicBezTo>
                      <a:pt x="328" y="333"/>
                      <a:pt x="306" y="350"/>
                      <a:pt x="280" y="362"/>
                    </a:cubicBezTo>
                    <a:close/>
                    <a:moveTo>
                      <a:pt x="347" y="307"/>
                    </a:moveTo>
                    <a:cubicBezTo>
                      <a:pt x="237" y="227"/>
                      <a:pt x="237" y="227"/>
                      <a:pt x="237" y="227"/>
                    </a:cubicBezTo>
                    <a:cubicBezTo>
                      <a:pt x="239" y="223"/>
                      <a:pt x="241" y="219"/>
                      <a:pt x="242" y="215"/>
                    </a:cubicBezTo>
                    <a:cubicBezTo>
                      <a:pt x="377" y="230"/>
                      <a:pt x="377" y="230"/>
                      <a:pt x="377" y="230"/>
                    </a:cubicBezTo>
                    <a:cubicBezTo>
                      <a:pt x="373" y="258"/>
                      <a:pt x="363" y="285"/>
                      <a:pt x="347" y="307"/>
                    </a:cubicBezTo>
                    <a:close/>
                    <a:moveTo>
                      <a:pt x="377" y="226"/>
                    </a:moveTo>
                    <a:cubicBezTo>
                      <a:pt x="242" y="211"/>
                      <a:pt x="242" y="211"/>
                      <a:pt x="242" y="211"/>
                    </a:cubicBezTo>
                    <a:cubicBezTo>
                      <a:pt x="242" y="207"/>
                      <a:pt x="242" y="203"/>
                      <a:pt x="240" y="199"/>
                    </a:cubicBezTo>
                    <a:cubicBezTo>
                      <a:pt x="365" y="144"/>
                      <a:pt x="365" y="144"/>
                      <a:pt x="365" y="144"/>
                    </a:cubicBezTo>
                    <a:cubicBezTo>
                      <a:pt x="376" y="171"/>
                      <a:pt x="380" y="199"/>
                      <a:pt x="377" y="226"/>
                    </a:cubicBezTo>
                    <a:close/>
                  </a:path>
                </a:pathLst>
              </a:cu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34" name="Freeform 12"/>
              <p:cNvSpPr>
                <a:spLocks noEditPoints="1"/>
              </p:cNvSpPr>
              <p:nvPr/>
            </p:nvSpPr>
            <p:spPr bwMode="auto">
              <a:xfrm>
                <a:off x="8782050" y="1476375"/>
                <a:ext cx="358775" cy="358775"/>
              </a:xfrm>
              <a:custGeom>
                <a:avLst/>
                <a:gdLst>
                  <a:gd name="T0" fmla="*/ 111 w 199"/>
                  <a:gd name="T1" fmla="*/ 198 h 199"/>
                  <a:gd name="T2" fmla="*/ 119 w 199"/>
                  <a:gd name="T3" fmla="*/ 182 h 199"/>
                  <a:gd name="T4" fmla="*/ 139 w 199"/>
                  <a:gd name="T5" fmla="*/ 191 h 199"/>
                  <a:gd name="T6" fmla="*/ 142 w 199"/>
                  <a:gd name="T7" fmla="*/ 173 h 199"/>
                  <a:gd name="T8" fmla="*/ 163 w 199"/>
                  <a:gd name="T9" fmla="*/ 176 h 199"/>
                  <a:gd name="T10" fmla="*/ 161 w 199"/>
                  <a:gd name="T11" fmla="*/ 159 h 199"/>
                  <a:gd name="T12" fmla="*/ 182 w 199"/>
                  <a:gd name="T13" fmla="*/ 155 h 199"/>
                  <a:gd name="T14" fmla="*/ 175 w 199"/>
                  <a:gd name="T15" fmla="*/ 139 h 199"/>
                  <a:gd name="T16" fmla="*/ 194 w 199"/>
                  <a:gd name="T17" fmla="*/ 130 h 199"/>
                  <a:gd name="T18" fmla="*/ 183 w 199"/>
                  <a:gd name="T19" fmla="*/ 116 h 199"/>
                  <a:gd name="T20" fmla="*/ 199 w 199"/>
                  <a:gd name="T21" fmla="*/ 102 h 199"/>
                  <a:gd name="T22" fmla="*/ 184 w 199"/>
                  <a:gd name="T23" fmla="*/ 92 h 199"/>
                  <a:gd name="T24" fmla="*/ 196 w 199"/>
                  <a:gd name="T25" fmla="*/ 73 h 199"/>
                  <a:gd name="T26" fmla="*/ 179 w 199"/>
                  <a:gd name="T27" fmla="*/ 68 h 199"/>
                  <a:gd name="T28" fmla="*/ 191 w 199"/>
                  <a:gd name="T29" fmla="*/ 59 h 199"/>
                  <a:gd name="T30" fmla="*/ 171 w 199"/>
                  <a:gd name="T31" fmla="*/ 53 h 199"/>
                  <a:gd name="T32" fmla="*/ 176 w 199"/>
                  <a:gd name="T33" fmla="*/ 36 h 199"/>
                  <a:gd name="T34" fmla="*/ 155 w 199"/>
                  <a:gd name="T35" fmla="*/ 34 h 199"/>
                  <a:gd name="T36" fmla="*/ 155 w 199"/>
                  <a:gd name="T37" fmla="*/ 17 h 199"/>
                  <a:gd name="T38" fmla="*/ 134 w 199"/>
                  <a:gd name="T39" fmla="*/ 22 h 199"/>
                  <a:gd name="T40" fmla="*/ 130 w 199"/>
                  <a:gd name="T41" fmla="*/ 4 h 199"/>
                  <a:gd name="T42" fmla="*/ 111 w 199"/>
                  <a:gd name="T43" fmla="*/ 15 h 199"/>
                  <a:gd name="T44" fmla="*/ 102 w 199"/>
                  <a:gd name="T45" fmla="*/ 0 h 199"/>
                  <a:gd name="T46" fmla="*/ 86 w 199"/>
                  <a:gd name="T47" fmla="*/ 15 h 199"/>
                  <a:gd name="T48" fmla="*/ 73 w 199"/>
                  <a:gd name="T49" fmla="*/ 3 h 199"/>
                  <a:gd name="T50" fmla="*/ 63 w 199"/>
                  <a:gd name="T51" fmla="*/ 22 h 199"/>
                  <a:gd name="T52" fmla="*/ 47 w 199"/>
                  <a:gd name="T53" fmla="*/ 14 h 199"/>
                  <a:gd name="T54" fmla="*/ 43 w 199"/>
                  <a:gd name="T55" fmla="*/ 36 h 199"/>
                  <a:gd name="T56" fmla="*/ 25 w 199"/>
                  <a:gd name="T57" fmla="*/ 32 h 199"/>
                  <a:gd name="T58" fmla="*/ 27 w 199"/>
                  <a:gd name="T59" fmla="*/ 54 h 199"/>
                  <a:gd name="T60" fmla="*/ 10 w 199"/>
                  <a:gd name="T61" fmla="*/ 56 h 199"/>
                  <a:gd name="T62" fmla="*/ 17 w 199"/>
                  <a:gd name="T63" fmla="*/ 76 h 199"/>
                  <a:gd name="T64" fmla="*/ 1 w 199"/>
                  <a:gd name="T65" fmla="*/ 83 h 199"/>
                  <a:gd name="T66" fmla="*/ 14 w 199"/>
                  <a:gd name="T67" fmla="*/ 100 h 199"/>
                  <a:gd name="T68" fmla="*/ 0 w 199"/>
                  <a:gd name="T69" fmla="*/ 111 h 199"/>
                  <a:gd name="T70" fmla="*/ 18 w 199"/>
                  <a:gd name="T71" fmla="*/ 124 h 199"/>
                  <a:gd name="T72" fmla="*/ 8 w 199"/>
                  <a:gd name="T73" fmla="*/ 139 h 199"/>
                  <a:gd name="T74" fmla="*/ 14 w 199"/>
                  <a:gd name="T75" fmla="*/ 151 h 199"/>
                  <a:gd name="T76" fmla="*/ 32 w 199"/>
                  <a:gd name="T77" fmla="*/ 152 h 199"/>
                  <a:gd name="T78" fmla="*/ 32 w 199"/>
                  <a:gd name="T79" fmla="*/ 173 h 199"/>
                  <a:gd name="T80" fmla="*/ 50 w 199"/>
                  <a:gd name="T81" fmla="*/ 168 h 199"/>
                  <a:gd name="T82" fmla="*/ 56 w 199"/>
                  <a:gd name="T83" fmla="*/ 189 h 199"/>
                  <a:gd name="T84" fmla="*/ 71 w 199"/>
                  <a:gd name="T85" fmla="*/ 180 h 199"/>
                  <a:gd name="T86" fmla="*/ 83 w 199"/>
                  <a:gd name="T87" fmla="*/ 198 h 199"/>
                  <a:gd name="T88" fmla="*/ 95 w 199"/>
                  <a:gd name="T89" fmla="*/ 184 h 199"/>
                  <a:gd name="T90" fmla="*/ 32 w 199"/>
                  <a:gd name="T91" fmla="*/ 129 h 199"/>
                  <a:gd name="T92" fmla="*/ 167 w 199"/>
                  <a:gd name="T93" fmla="*/ 70 h 199"/>
                  <a:gd name="T94" fmla="*/ 32 w 199"/>
                  <a:gd name="T95" fmla="*/ 129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9" h="199">
                    <a:moveTo>
                      <a:pt x="97" y="199"/>
                    </a:moveTo>
                    <a:cubicBezTo>
                      <a:pt x="102" y="199"/>
                      <a:pt x="107" y="199"/>
                      <a:pt x="111" y="198"/>
                    </a:cubicBezTo>
                    <a:cubicBezTo>
                      <a:pt x="112" y="184"/>
                      <a:pt x="112" y="184"/>
                      <a:pt x="112" y="184"/>
                    </a:cubicBezTo>
                    <a:cubicBezTo>
                      <a:pt x="115" y="183"/>
                      <a:pt x="117" y="183"/>
                      <a:pt x="119" y="182"/>
                    </a:cubicBezTo>
                    <a:cubicBezTo>
                      <a:pt x="125" y="196"/>
                      <a:pt x="125" y="196"/>
                      <a:pt x="125" y="196"/>
                    </a:cubicBezTo>
                    <a:cubicBezTo>
                      <a:pt x="130" y="194"/>
                      <a:pt x="134" y="193"/>
                      <a:pt x="139" y="191"/>
                    </a:cubicBezTo>
                    <a:cubicBezTo>
                      <a:pt x="136" y="176"/>
                      <a:pt x="136" y="176"/>
                      <a:pt x="136" y="176"/>
                    </a:cubicBezTo>
                    <a:cubicBezTo>
                      <a:pt x="138" y="176"/>
                      <a:pt x="140" y="174"/>
                      <a:pt x="142" y="173"/>
                    </a:cubicBezTo>
                    <a:cubicBezTo>
                      <a:pt x="152" y="184"/>
                      <a:pt x="152" y="184"/>
                      <a:pt x="152" y="184"/>
                    </a:cubicBezTo>
                    <a:cubicBezTo>
                      <a:pt x="156" y="182"/>
                      <a:pt x="159" y="179"/>
                      <a:pt x="163" y="176"/>
                    </a:cubicBezTo>
                    <a:cubicBezTo>
                      <a:pt x="156" y="163"/>
                      <a:pt x="156" y="163"/>
                      <a:pt x="156" y="163"/>
                    </a:cubicBezTo>
                    <a:cubicBezTo>
                      <a:pt x="158" y="162"/>
                      <a:pt x="159" y="160"/>
                      <a:pt x="161" y="159"/>
                    </a:cubicBezTo>
                    <a:cubicBezTo>
                      <a:pt x="173" y="166"/>
                      <a:pt x="173" y="166"/>
                      <a:pt x="173" y="166"/>
                    </a:cubicBezTo>
                    <a:cubicBezTo>
                      <a:pt x="177" y="163"/>
                      <a:pt x="179" y="159"/>
                      <a:pt x="182" y="155"/>
                    </a:cubicBezTo>
                    <a:cubicBezTo>
                      <a:pt x="172" y="145"/>
                      <a:pt x="172" y="145"/>
                      <a:pt x="172" y="145"/>
                    </a:cubicBezTo>
                    <a:cubicBezTo>
                      <a:pt x="173" y="143"/>
                      <a:pt x="174" y="141"/>
                      <a:pt x="175" y="139"/>
                    </a:cubicBezTo>
                    <a:cubicBezTo>
                      <a:pt x="189" y="143"/>
                      <a:pt x="189" y="143"/>
                      <a:pt x="189" y="143"/>
                    </a:cubicBezTo>
                    <a:cubicBezTo>
                      <a:pt x="191" y="138"/>
                      <a:pt x="193" y="134"/>
                      <a:pt x="194" y="130"/>
                    </a:cubicBezTo>
                    <a:cubicBezTo>
                      <a:pt x="181" y="123"/>
                      <a:pt x="181" y="123"/>
                      <a:pt x="181" y="123"/>
                    </a:cubicBezTo>
                    <a:cubicBezTo>
                      <a:pt x="182" y="120"/>
                      <a:pt x="183" y="118"/>
                      <a:pt x="183" y="116"/>
                    </a:cubicBezTo>
                    <a:cubicBezTo>
                      <a:pt x="198" y="116"/>
                      <a:pt x="198" y="116"/>
                      <a:pt x="198" y="116"/>
                    </a:cubicBezTo>
                    <a:cubicBezTo>
                      <a:pt x="199" y="111"/>
                      <a:pt x="199" y="106"/>
                      <a:pt x="199" y="102"/>
                    </a:cubicBezTo>
                    <a:cubicBezTo>
                      <a:pt x="185" y="98"/>
                      <a:pt x="185" y="98"/>
                      <a:pt x="185" y="98"/>
                    </a:cubicBezTo>
                    <a:cubicBezTo>
                      <a:pt x="185" y="96"/>
                      <a:pt x="184" y="94"/>
                      <a:pt x="184" y="92"/>
                    </a:cubicBezTo>
                    <a:cubicBezTo>
                      <a:pt x="198" y="87"/>
                      <a:pt x="198" y="87"/>
                      <a:pt x="198" y="87"/>
                    </a:cubicBezTo>
                    <a:cubicBezTo>
                      <a:pt x="198" y="83"/>
                      <a:pt x="197" y="78"/>
                      <a:pt x="196" y="73"/>
                    </a:cubicBezTo>
                    <a:cubicBezTo>
                      <a:pt x="181" y="75"/>
                      <a:pt x="181" y="75"/>
                      <a:pt x="181" y="75"/>
                    </a:cubicBezTo>
                    <a:cubicBezTo>
                      <a:pt x="180" y="72"/>
                      <a:pt x="180" y="70"/>
                      <a:pt x="179" y="68"/>
                    </a:cubicBezTo>
                    <a:cubicBezTo>
                      <a:pt x="191" y="60"/>
                      <a:pt x="191" y="60"/>
                      <a:pt x="191" y="60"/>
                    </a:cubicBezTo>
                    <a:cubicBezTo>
                      <a:pt x="191" y="60"/>
                      <a:pt x="191" y="60"/>
                      <a:pt x="191" y="59"/>
                    </a:cubicBezTo>
                    <a:cubicBezTo>
                      <a:pt x="189" y="55"/>
                      <a:pt x="187" y="51"/>
                      <a:pt x="185" y="47"/>
                    </a:cubicBezTo>
                    <a:cubicBezTo>
                      <a:pt x="171" y="53"/>
                      <a:pt x="171" y="53"/>
                      <a:pt x="171" y="53"/>
                    </a:cubicBezTo>
                    <a:cubicBezTo>
                      <a:pt x="169" y="51"/>
                      <a:pt x="168" y="49"/>
                      <a:pt x="167" y="47"/>
                    </a:cubicBezTo>
                    <a:cubicBezTo>
                      <a:pt x="176" y="36"/>
                      <a:pt x="176" y="36"/>
                      <a:pt x="176" y="36"/>
                    </a:cubicBezTo>
                    <a:cubicBezTo>
                      <a:pt x="173" y="32"/>
                      <a:pt x="170" y="29"/>
                      <a:pt x="166" y="25"/>
                    </a:cubicBezTo>
                    <a:cubicBezTo>
                      <a:pt x="155" y="34"/>
                      <a:pt x="155" y="34"/>
                      <a:pt x="155" y="34"/>
                    </a:cubicBezTo>
                    <a:cubicBezTo>
                      <a:pt x="153" y="33"/>
                      <a:pt x="151" y="32"/>
                      <a:pt x="149" y="30"/>
                    </a:cubicBezTo>
                    <a:cubicBezTo>
                      <a:pt x="155" y="17"/>
                      <a:pt x="155" y="17"/>
                      <a:pt x="155" y="17"/>
                    </a:cubicBezTo>
                    <a:cubicBezTo>
                      <a:pt x="151" y="14"/>
                      <a:pt x="147" y="12"/>
                      <a:pt x="143" y="10"/>
                    </a:cubicBezTo>
                    <a:cubicBezTo>
                      <a:pt x="134" y="22"/>
                      <a:pt x="134" y="22"/>
                      <a:pt x="134" y="22"/>
                    </a:cubicBezTo>
                    <a:cubicBezTo>
                      <a:pt x="132" y="21"/>
                      <a:pt x="130" y="20"/>
                      <a:pt x="128" y="19"/>
                    </a:cubicBezTo>
                    <a:cubicBezTo>
                      <a:pt x="130" y="4"/>
                      <a:pt x="130" y="4"/>
                      <a:pt x="130" y="4"/>
                    </a:cubicBezTo>
                    <a:cubicBezTo>
                      <a:pt x="125" y="3"/>
                      <a:pt x="120" y="2"/>
                      <a:pt x="116" y="1"/>
                    </a:cubicBezTo>
                    <a:cubicBezTo>
                      <a:pt x="111" y="15"/>
                      <a:pt x="111" y="15"/>
                      <a:pt x="111" y="15"/>
                    </a:cubicBezTo>
                    <a:cubicBezTo>
                      <a:pt x="108" y="15"/>
                      <a:pt x="106" y="14"/>
                      <a:pt x="104" y="14"/>
                    </a:cubicBezTo>
                    <a:cubicBezTo>
                      <a:pt x="102" y="0"/>
                      <a:pt x="102" y="0"/>
                      <a:pt x="102" y="0"/>
                    </a:cubicBezTo>
                    <a:cubicBezTo>
                      <a:pt x="97" y="0"/>
                      <a:pt x="92" y="0"/>
                      <a:pt x="87" y="0"/>
                    </a:cubicBezTo>
                    <a:cubicBezTo>
                      <a:pt x="86" y="15"/>
                      <a:pt x="86" y="15"/>
                      <a:pt x="86" y="15"/>
                    </a:cubicBezTo>
                    <a:cubicBezTo>
                      <a:pt x="84" y="15"/>
                      <a:pt x="82" y="16"/>
                      <a:pt x="80" y="16"/>
                    </a:cubicBezTo>
                    <a:cubicBezTo>
                      <a:pt x="73" y="3"/>
                      <a:pt x="73" y="3"/>
                      <a:pt x="73" y="3"/>
                    </a:cubicBezTo>
                    <a:cubicBezTo>
                      <a:pt x="69" y="4"/>
                      <a:pt x="64" y="6"/>
                      <a:pt x="60" y="8"/>
                    </a:cubicBezTo>
                    <a:cubicBezTo>
                      <a:pt x="63" y="22"/>
                      <a:pt x="63" y="22"/>
                      <a:pt x="63" y="22"/>
                    </a:cubicBezTo>
                    <a:cubicBezTo>
                      <a:pt x="61" y="23"/>
                      <a:pt x="59" y="24"/>
                      <a:pt x="57" y="25"/>
                    </a:cubicBezTo>
                    <a:cubicBezTo>
                      <a:pt x="47" y="14"/>
                      <a:pt x="47" y="14"/>
                      <a:pt x="47" y="14"/>
                    </a:cubicBezTo>
                    <a:cubicBezTo>
                      <a:pt x="43" y="17"/>
                      <a:pt x="39" y="20"/>
                      <a:pt x="36" y="23"/>
                    </a:cubicBezTo>
                    <a:cubicBezTo>
                      <a:pt x="43" y="36"/>
                      <a:pt x="43" y="36"/>
                      <a:pt x="43" y="36"/>
                    </a:cubicBezTo>
                    <a:cubicBezTo>
                      <a:pt x="41" y="37"/>
                      <a:pt x="40" y="39"/>
                      <a:pt x="38" y="40"/>
                    </a:cubicBezTo>
                    <a:cubicBezTo>
                      <a:pt x="25" y="32"/>
                      <a:pt x="25" y="32"/>
                      <a:pt x="25" y="32"/>
                    </a:cubicBezTo>
                    <a:cubicBezTo>
                      <a:pt x="22" y="36"/>
                      <a:pt x="19" y="40"/>
                      <a:pt x="17" y="44"/>
                    </a:cubicBezTo>
                    <a:cubicBezTo>
                      <a:pt x="27" y="54"/>
                      <a:pt x="27" y="54"/>
                      <a:pt x="27" y="54"/>
                    </a:cubicBezTo>
                    <a:cubicBezTo>
                      <a:pt x="26" y="56"/>
                      <a:pt x="25" y="58"/>
                      <a:pt x="24" y="60"/>
                    </a:cubicBezTo>
                    <a:cubicBezTo>
                      <a:pt x="10" y="56"/>
                      <a:pt x="10" y="56"/>
                      <a:pt x="10" y="56"/>
                    </a:cubicBezTo>
                    <a:cubicBezTo>
                      <a:pt x="8" y="60"/>
                      <a:pt x="6" y="65"/>
                      <a:pt x="4" y="69"/>
                    </a:cubicBezTo>
                    <a:cubicBezTo>
                      <a:pt x="17" y="76"/>
                      <a:pt x="17" y="76"/>
                      <a:pt x="17" y="76"/>
                    </a:cubicBezTo>
                    <a:cubicBezTo>
                      <a:pt x="17" y="78"/>
                      <a:pt x="16" y="80"/>
                      <a:pt x="16" y="83"/>
                    </a:cubicBezTo>
                    <a:cubicBezTo>
                      <a:pt x="1" y="83"/>
                      <a:pt x="1" y="83"/>
                      <a:pt x="1" y="83"/>
                    </a:cubicBezTo>
                    <a:cubicBezTo>
                      <a:pt x="0" y="88"/>
                      <a:pt x="0" y="92"/>
                      <a:pt x="0" y="97"/>
                    </a:cubicBezTo>
                    <a:cubicBezTo>
                      <a:pt x="14" y="100"/>
                      <a:pt x="14" y="100"/>
                      <a:pt x="14" y="100"/>
                    </a:cubicBezTo>
                    <a:cubicBezTo>
                      <a:pt x="14" y="102"/>
                      <a:pt x="14" y="105"/>
                      <a:pt x="15" y="107"/>
                    </a:cubicBezTo>
                    <a:cubicBezTo>
                      <a:pt x="0" y="111"/>
                      <a:pt x="0" y="111"/>
                      <a:pt x="0" y="111"/>
                    </a:cubicBezTo>
                    <a:cubicBezTo>
                      <a:pt x="1" y="116"/>
                      <a:pt x="2" y="121"/>
                      <a:pt x="3" y="125"/>
                    </a:cubicBezTo>
                    <a:cubicBezTo>
                      <a:pt x="18" y="124"/>
                      <a:pt x="18" y="124"/>
                      <a:pt x="18" y="124"/>
                    </a:cubicBezTo>
                    <a:cubicBezTo>
                      <a:pt x="19" y="126"/>
                      <a:pt x="19" y="128"/>
                      <a:pt x="20" y="130"/>
                    </a:cubicBezTo>
                    <a:cubicBezTo>
                      <a:pt x="8" y="139"/>
                      <a:pt x="8" y="139"/>
                      <a:pt x="8" y="139"/>
                    </a:cubicBezTo>
                    <a:cubicBezTo>
                      <a:pt x="8" y="139"/>
                      <a:pt x="8" y="139"/>
                      <a:pt x="8" y="139"/>
                    </a:cubicBezTo>
                    <a:cubicBezTo>
                      <a:pt x="10" y="144"/>
                      <a:pt x="12" y="148"/>
                      <a:pt x="14" y="151"/>
                    </a:cubicBezTo>
                    <a:cubicBezTo>
                      <a:pt x="28" y="146"/>
                      <a:pt x="28" y="146"/>
                      <a:pt x="28" y="146"/>
                    </a:cubicBezTo>
                    <a:cubicBezTo>
                      <a:pt x="29" y="148"/>
                      <a:pt x="31" y="150"/>
                      <a:pt x="32" y="152"/>
                    </a:cubicBezTo>
                    <a:cubicBezTo>
                      <a:pt x="23" y="163"/>
                      <a:pt x="23" y="163"/>
                      <a:pt x="23" y="163"/>
                    </a:cubicBezTo>
                    <a:cubicBezTo>
                      <a:pt x="26" y="167"/>
                      <a:pt x="29" y="170"/>
                      <a:pt x="32" y="173"/>
                    </a:cubicBezTo>
                    <a:cubicBezTo>
                      <a:pt x="44" y="164"/>
                      <a:pt x="44" y="164"/>
                      <a:pt x="44" y="164"/>
                    </a:cubicBezTo>
                    <a:cubicBezTo>
                      <a:pt x="46" y="166"/>
                      <a:pt x="48" y="167"/>
                      <a:pt x="50" y="168"/>
                    </a:cubicBezTo>
                    <a:cubicBezTo>
                      <a:pt x="44" y="182"/>
                      <a:pt x="44" y="182"/>
                      <a:pt x="44" y="182"/>
                    </a:cubicBezTo>
                    <a:cubicBezTo>
                      <a:pt x="48" y="185"/>
                      <a:pt x="52" y="187"/>
                      <a:pt x="56" y="189"/>
                    </a:cubicBezTo>
                    <a:cubicBezTo>
                      <a:pt x="65" y="177"/>
                      <a:pt x="65" y="177"/>
                      <a:pt x="65" y="177"/>
                    </a:cubicBezTo>
                    <a:cubicBezTo>
                      <a:pt x="67" y="178"/>
                      <a:pt x="69" y="179"/>
                      <a:pt x="71" y="180"/>
                    </a:cubicBezTo>
                    <a:cubicBezTo>
                      <a:pt x="69" y="194"/>
                      <a:pt x="69" y="194"/>
                      <a:pt x="69" y="194"/>
                    </a:cubicBezTo>
                    <a:cubicBezTo>
                      <a:pt x="74" y="196"/>
                      <a:pt x="78" y="197"/>
                      <a:pt x="83" y="198"/>
                    </a:cubicBezTo>
                    <a:cubicBezTo>
                      <a:pt x="88" y="184"/>
                      <a:pt x="88" y="184"/>
                      <a:pt x="88" y="184"/>
                    </a:cubicBezTo>
                    <a:cubicBezTo>
                      <a:pt x="90" y="184"/>
                      <a:pt x="93" y="184"/>
                      <a:pt x="95" y="184"/>
                    </a:cubicBezTo>
                    <a:lnTo>
                      <a:pt x="97" y="199"/>
                    </a:lnTo>
                    <a:close/>
                    <a:moveTo>
                      <a:pt x="32" y="129"/>
                    </a:moveTo>
                    <a:cubicBezTo>
                      <a:pt x="16" y="92"/>
                      <a:pt x="33" y="48"/>
                      <a:pt x="70" y="32"/>
                    </a:cubicBezTo>
                    <a:cubicBezTo>
                      <a:pt x="107" y="16"/>
                      <a:pt x="151" y="33"/>
                      <a:pt x="167" y="70"/>
                    </a:cubicBezTo>
                    <a:cubicBezTo>
                      <a:pt x="183" y="107"/>
                      <a:pt x="166" y="150"/>
                      <a:pt x="129" y="167"/>
                    </a:cubicBezTo>
                    <a:cubicBezTo>
                      <a:pt x="92" y="183"/>
                      <a:pt x="48" y="166"/>
                      <a:pt x="32" y="129"/>
                    </a:cubicBezTo>
                    <a:close/>
                  </a:path>
                </a:pathLst>
              </a:cu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35" name="Freeform 13"/>
              <p:cNvSpPr>
                <a:spLocks noEditPoints="1"/>
              </p:cNvSpPr>
              <p:nvPr/>
            </p:nvSpPr>
            <p:spPr bwMode="auto">
              <a:xfrm>
                <a:off x="8816975" y="1509713"/>
                <a:ext cx="288925" cy="290513"/>
              </a:xfrm>
              <a:custGeom>
                <a:avLst/>
                <a:gdLst>
                  <a:gd name="T0" fmla="*/ 145 w 161"/>
                  <a:gd name="T1" fmla="*/ 52 h 161"/>
                  <a:gd name="T2" fmla="*/ 52 w 161"/>
                  <a:gd name="T3" fmla="*/ 15 h 161"/>
                  <a:gd name="T4" fmla="*/ 16 w 161"/>
                  <a:gd name="T5" fmla="*/ 109 h 161"/>
                  <a:gd name="T6" fmla="*/ 109 w 161"/>
                  <a:gd name="T7" fmla="*/ 145 h 161"/>
                  <a:gd name="T8" fmla="*/ 145 w 161"/>
                  <a:gd name="T9" fmla="*/ 52 h 161"/>
                  <a:gd name="T10" fmla="*/ 25 w 161"/>
                  <a:gd name="T11" fmla="*/ 104 h 161"/>
                  <a:gd name="T12" fmla="*/ 56 w 161"/>
                  <a:gd name="T13" fmla="*/ 25 h 161"/>
                  <a:gd name="T14" fmla="*/ 135 w 161"/>
                  <a:gd name="T15" fmla="*/ 56 h 161"/>
                  <a:gd name="T16" fmla="*/ 105 w 161"/>
                  <a:gd name="T17" fmla="*/ 135 h 161"/>
                  <a:gd name="T18" fmla="*/ 25 w 161"/>
                  <a:gd name="T19" fmla="*/ 10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1" h="161">
                    <a:moveTo>
                      <a:pt x="145" y="52"/>
                    </a:moveTo>
                    <a:cubicBezTo>
                      <a:pt x="130" y="16"/>
                      <a:pt x="88" y="0"/>
                      <a:pt x="52" y="15"/>
                    </a:cubicBezTo>
                    <a:cubicBezTo>
                      <a:pt x="16" y="31"/>
                      <a:pt x="0" y="73"/>
                      <a:pt x="16" y="109"/>
                    </a:cubicBezTo>
                    <a:cubicBezTo>
                      <a:pt x="31" y="145"/>
                      <a:pt x="73" y="161"/>
                      <a:pt x="109" y="145"/>
                    </a:cubicBezTo>
                    <a:cubicBezTo>
                      <a:pt x="145" y="130"/>
                      <a:pt x="161" y="88"/>
                      <a:pt x="145" y="52"/>
                    </a:cubicBezTo>
                    <a:close/>
                    <a:moveTo>
                      <a:pt x="25" y="104"/>
                    </a:moveTo>
                    <a:cubicBezTo>
                      <a:pt x="12" y="74"/>
                      <a:pt x="26" y="39"/>
                      <a:pt x="56" y="25"/>
                    </a:cubicBezTo>
                    <a:cubicBezTo>
                      <a:pt x="87" y="12"/>
                      <a:pt x="122" y="26"/>
                      <a:pt x="135" y="56"/>
                    </a:cubicBezTo>
                    <a:cubicBezTo>
                      <a:pt x="149" y="87"/>
                      <a:pt x="135" y="122"/>
                      <a:pt x="105" y="135"/>
                    </a:cubicBezTo>
                    <a:cubicBezTo>
                      <a:pt x="74" y="149"/>
                      <a:pt x="39" y="135"/>
                      <a:pt x="25" y="104"/>
                    </a:cubicBezTo>
                    <a:close/>
                  </a:path>
                </a:pathLst>
              </a:cu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36" name="Freeform 14"/>
              <p:cNvSpPr>
                <a:spLocks noEditPoints="1"/>
              </p:cNvSpPr>
              <p:nvPr/>
            </p:nvSpPr>
            <p:spPr bwMode="auto">
              <a:xfrm>
                <a:off x="8947150" y="1803400"/>
                <a:ext cx="417513" cy="415925"/>
              </a:xfrm>
              <a:custGeom>
                <a:avLst/>
                <a:gdLst>
                  <a:gd name="T0" fmla="*/ 91 w 231"/>
                  <a:gd name="T1" fmla="*/ 214 h 231"/>
                  <a:gd name="T2" fmla="*/ 102 w 231"/>
                  <a:gd name="T3" fmla="*/ 216 h 231"/>
                  <a:gd name="T4" fmla="*/ 116 w 231"/>
                  <a:gd name="T5" fmla="*/ 231 h 231"/>
                  <a:gd name="T6" fmla="*/ 127 w 231"/>
                  <a:gd name="T7" fmla="*/ 217 h 231"/>
                  <a:gd name="T8" fmla="*/ 139 w 231"/>
                  <a:gd name="T9" fmla="*/ 215 h 231"/>
                  <a:gd name="T10" fmla="*/ 160 w 231"/>
                  <a:gd name="T11" fmla="*/ 223 h 231"/>
                  <a:gd name="T12" fmla="*/ 170 w 231"/>
                  <a:gd name="T13" fmla="*/ 218 h 231"/>
                  <a:gd name="T14" fmla="*/ 177 w 231"/>
                  <a:gd name="T15" fmla="*/ 196 h 231"/>
                  <a:gd name="T16" fmla="*/ 186 w 231"/>
                  <a:gd name="T17" fmla="*/ 189 h 231"/>
                  <a:gd name="T18" fmla="*/ 208 w 231"/>
                  <a:gd name="T19" fmla="*/ 185 h 231"/>
                  <a:gd name="T20" fmla="*/ 215 w 231"/>
                  <a:gd name="T21" fmla="*/ 175 h 231"/>
                  <a:gd name="T22" fmla="*/ 210 w 231"/>
                  <a:gd name="T23" fmla="*/ 153 h 231"/>
                  <a:gd name="T24" fmla="*/ 214 w 231"/>
                  <a:gd name="T25" fmla="*/ 142 h 231"/>
                  <a:gd name="T26" fmla="*/ 231 w 231"/>
                  <a:gd name="T27" fmla="*/ 127 h 231"/>
                  <a:gd name="T28" fmla="*/ 231 w 231"/>
                  <a:gd name="T29" fmla="*/ 116 h 231"/>
                  <a:gd name="T30" fmla="*/ 216 w 231"/>
                  <a:gd name="T31" fmla="*/ 99 h 231"/>
                  <a:gd name="T32" fmla="*/ 213 w 231"/>
                  <a:gd name="T33" fmla="*/ 88 h 231"/>
                  <a:gd name="T34" fmla="*/ 220 w 231"/>
                  <a:gd name="T35" fmla="*/ 67 h 231"/>
                  <a:gd name="T36" fmla="*/ 215 w 231"/>
                  <a:gd name="T37" fmla="*/ 56 h 231"/>
                  <a:gd name="T38" fmla="*/ 193 w 231"/>
                  <a:gd name="T39" fmla="*/ 50 h 231"/>
                  <a:gd name="T40" fmla="*/ 185 w 231"/>
                  <a:gd name="T41" fmla="*/ 42 h 231"/>
                  <a:gd name="T42" fmla="*/ 180 w 231"/>
                  <a:gd name="T43" fmla="*/ 20 h 231"/>
                  <a:gd name="T44" fmla="*/ 170 w 231"/>
                  <a:gd name="T45" fmla="*/ 14 h 231"/>
                  <a:gd name="T46" fmla="*/ 149 w 231"/>
                  <a:gd name="T47" fmla="*/ 20 h 231"/>
                  <a:gd name="T48" fmla="*/ 138 w 231"/>
                  <a:gd name="T49" fmla="*/ 17 h 231"/>
                  <a:gd name="T50" fmla="*/ 122 w 231"/>
                  <a:gd name="T51" fmla="*/ 0 h 231"/>
                  <a:gd name="T52" fmla="*/ 113 w 231"/>
                  <a:gd name="T53" fmla="*/ 14 h 231"/>
                  <a:gd name="T54" fmla="*/ 101 w 231"/>
                  <a:gd name="T55" fmla="*/ 15 h 231"/>
                  <a:gd name="T56" fmla="*/ 81 w 231"/>
                  <a:gd name="T57" fmla="*/ 5 h 231"/>
                  <a:gd name="T58" fmla="*/ 70 w 231"/>
                  <a:gd name="T59" fmla="*/ 9 h 231"/>
                  <a:gd name="T60" fmla="*/ 61 w 231"/>
                  <a:gd name="T61" fmla="*/ 30 h 231"/>
                  <a:gd name="T62" fmla="*/ 52 w 231"/>
                  <a:gd name="T63" fmla="*/ 37 h 231"/>
                  <a:gd name="T64" fmla="*/ 30 w 231"/>
                  <a:gd name="T65" fmla="*/ 38 h 231"/>
                  <a:gd name="T66" fmla="*/ 22 w 231"/>
                  <a:gd name="T67" fmla="*/ 47 h 231"/>
                  <a:gd name="T68" fmla="*/ 25 w 231"/>
                  <a:gd name="T69" fmla="*/ 70 h 231"/>
                  <a:gd name="T70" fmla="*/ 20 w 231"/>
                  <a:gd name="T71" fmla="*/ 80 h 231"/>
                  <a:gd name="T72" fmla="*/ 2 w 231"/>
                  <a:gd name="T73" fmla="*/ 93 h 231"/>
                  <a:gd name="T74" fmla="*/ 0 w 231"/>
                  <a:gd name="T75" fmla="*/ 105 h 231"/>
                  <a:gd name="T76" fmla="*/ 14 w 231"/>
                  <a:gd name="T77" fmla="*/ 123 h 231"/>
                  <a:gd name="T78" fmla="*/ 16 w 231"/>
                  <a:gd name="T79" fmla="*/ 134 h 231"/>
                  <a:gd name="T80" fmla="*/ 7 w 231"/>
                  <a:gd name="T81" fmla="*/ 155 h 231"/>
                  <a:gd name="T82" fmla="*/ 11 w 231"/>
                  <a:gd name="T83" fmla="*/ 166 h 231"/>
                  <a:gd name="T84" fmla="*/ 32 w 231"/>
                  <a:gd name="T85" fmla="*/ 174 h 231"/>
                  <a:gd name="T86" fmla="*/ 39 w 231"/>
                  <a:gd name="T87" fmla="*/ 183 h 231"/>
                  <a:gd name="T88" fmla="*/ 42 w 231"/>
                  <a:gd name="T89" fmla="*/ 205 h 231"/>
                  <a:gd name="T90" fmla="*/ 52 w 231"/>
                  <a:gd name="T91" fmla="*/ 212 h 231"/>
                  <a:gd name="T92" fmla="*/ 74 w 231"/>
                  <a:gd name="T93" fmla="*/ 208 h 231"/>
                  <a:gd name="T94" fmla="*/ 176 w 231"/>
                  <a:gd name="T95" fmla="*/ 87 h 231"/>
                  <a:gd name="T96" fmla="*/ 147 w 231"/>
                  <a:gd name="T97" fmla="*/ 116 h 231"/>
                  <a:gd name="T98" fmla="*/ 144 w 231"/>
                  <a:gd name="T99" fmla="*/ 55 h 231"/>
                  <a:gd name="T100" fmla="*/ 116 w 231"/>
                  <a:gd name="T101" fmla="*/ 26 h 231"/>
                  <a:gd name="T102" fmla="*/ 103 w 231"/>
                  <a:gd name="T103" fmla="*/ 116 h 231"/>
                  <a:gd name="T104" fmla="*/ 116 w 231"/>
                  <a:gd name="T105" fmla="*/ 148 h 231"/>
                  <a:gd name="T106" fmla="*/ 87 w 231"/>
                  <a:gd name="T107" fmla="*/ 176 h 231"/>
                  <a:gd name="T108" fmla="*/ 26 w 231"/>
                  <a:gd name="T109" fmla="*/ 116 h 231"/>
                  <a:gd name="T110" fmla="*/ 55 w 231"/>
                  <a:gd name="T111" fmla="*/ 145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31" h="231">
                    <a:moveTo>
                      <a:pt x="78" y="225"/>
                    </a:moveTo>
                    <a:cubicBezTo>
                      <a:pt x="84" y="212"/>
                      <a:pt x="84" y="212"/>
                      <a:pt x="84" y="212"/>
                    </a:cubicBezTo>
                    <a:cubicBezTo>
                      <a:pt x="87" y="213"/>
                      <a:pt x="89" y="214"/>
                      <a:pt x="91" y="214"/>
                    </a:cubicBezTo>
                    <a:cubicBezTo>
                      <a:pt x="90" y="229"/>
                      <a:pt x="90" y="229"/>
                      <a:pt x="90" y="229"/>
                    </a:cubicBezTo>
                    <a:cubicBezTo>
                      <a:pt x="92" y="229"/>
                      <a:pt x="95" y="230"/>
                      <a:pt x="98" y="230"/>
                    </a:cubicBezTo>
                    <a:cubicBezTo>
                      <a:pt x="102" y="216"/>
                      <a:pt x="102" y="216"/>
                      <a:pt x="102" y="216"/>
                    </a:cubicBezTo>
                    <a:cubicBezTo>
                      <a:pt x="104" y="217"/>
                      <a:pt x="107" y="217"/>
                      <a:pt x="109" y="217"/>
                    </a:cubicBezTo>
                    <a:cubicBezTo>
                      <a:pt x="110" y="231"/>
                      <a:pt x="110" y="231"/>
                      <a:pt x="110" y="231"/>
                    </a:cubicBezTo>
                    <a:cubicBezTo>
                      <a:pt x="112" y="231"/>
                      <a:pt x="114" y="231"/>
                      <a:pt x="116" y="231"/>
                    </a:cubicBezTo>
                    <a:cubicBezTo>
                      <a:pt x="117" y="231"/>
                      <a:pt x="118" y="231"/>
                      <a:pt x="119" y="231"/>
                    </a:cubicBezTo>
                    <a:cubicBezTo>
                      <a:pt x="120" y="217"/>
                      <a:pt x="120" y="217"/>
                      <a:pt x="120" y="217"/>
                    </a:cubicBezTo>
                    <a:cubicBezTo>
                      <a:pt x="123" y="217"/>
                      <a:pt x="125" y="217"/>
                      <a:pt x="127" y="217"/>
                    </a:cubicBezTo>
                    <a:cubicBezTo>
                      <a:pt x="131" y="230"/>
                      <a:pt x="131" y="230"/>
                      <a:pt x="131" y="230"/>
                    </a:cubicBezTo>
                    <a:cubicBezTo>
                      <a:pt x="134" y="230"/>
                      <a:pt x="137" y="230"/>
                      <a:pt x="140" y="229"/>
                    </a:cubicBezTo>
                    <a:cubicBezTo>
                      <a:pt x="139" y="215"/>
                      <a:pt x="139" y="215"/>
                      <a:pt x="139" y="215"/>
                    </a:cubicBezTo>
                    <a:cubicBezTo>
                      <a:pt x="141" y="214"/>
                      <a:pt x="143" y="214"/>
                      <a:pt x="145" y="213"/>
                    </a:cubicBezTo>
                    <a:cubicBezTo>
                      <a:pt x="151" y="226"/>
                      <a:pt x="151" y="226"/>
                      <a:pt x="151" y="226"/>
                    </a:cubicBezTo>
                    <a:cubicBezTo>
                      <a:pt x="154" y="225"/>
                      <a:pt x="157" y="224"/>
                      <a:pt x="160" y="223"/>
                    </a:cubicBezTo>
                    <a:cubicBezTo>
                      <a:pt x="156" y="209"/>
                      <a:pt x="156" y="209"/>
                      <a:pt x="156" y="209"/>
                    </a:cubicBezTo>
                    <a:cubicBezTo>
                      <a:pt x="158" y="208"/>
                      <a:pt x="160" y="207"/>
                      <a:pt x="162" y="206"/>
                    </a:cubicBezTo>
                    <a:cubicBezTo>
                      <a:pt x="170" y="218"/>
                      <a:pt x="170" y="218"/>
                      <a:pt x="170" y="218"/>
                    </a:cubicBezTo>
                    <a:cubicBezTo>
                      <a:pt x="173" y="216"/>
                      <a:pt x="176" y="215"/>
                      <a:pt x="178" y="213"/>
                    </a:cubicBezTo>
                    <a:cubicBezTo>
                      <a:pt x="172" y="200"/>
                      <a:pt x="172" y="200"/>
                      <a:pt x="172" y="200"/>
                    </a:cubicBezTo>
                    <a:cubicBezTo>
                      <a:pt x="174" y="199"/>
                      <a:pt x="176" y="198"/>
                      <a:pt x="177" y="196"/>
                    </a:cubicBezTo>
                    <a:cubicBezTo>
                      <a:pt x="188" y="206"/>
                      <a:pt x="188" y="206"/>
                      <a:pt x="188" y="206"/>
                    </a:cubicBezTo>
                    <a:cubicBezTo>
                      <a:pt x="190" y="204"/>
                      <a:pt x="192" y="202"/>
                      <a:pt x="194" y="200"/>
                    </a:cubicBezTo>
                    <a:cubicBezTo>
                      <a:pt x="186" y="189"/>
                      <a:pt x="186" y="189"/>
                      <a:pt x="186" y="189"/>
                    </a:cubicBezTo>
                    <a:cubicBezTo>
                      <a:pt x="188" y="187"/>
                      <a:pt x="189" y="186"/>
                      <a:pt x="191" y="184"/>
                    </a:cubicBezTo>
                    <a:cubicBezTo>
                      <a:pt x="203" y="192"/>
                      <a:pt x="203" y="192"/>
                      <a:pt x="203" y="192"/>
                    </a:cubicBezTo>
                    <a:cubicBezTo>
                      <a:pt x="205" y="190"/>
                      <a:pt x="207" y="187"/>
                      <a:pt x="208" y="185"/>
                    </a:cubicBezTo>
                    <a:cubicBezTo>
                      <a:pt x="198" y="175"/>
                      <a:pt x="198" y="175"/>
                      <a:pt x="198" y="175"/>
                    </a:cubicBezTo>
                    <a:cubicBezTo>
                      <a:pt x="199" y="173"/>
                      <a:pt x="201" y="171"/>
                      <a:pt x="202" y="169"/>
                    </a:cubicBezTo>
                    <a:cubicBezTo>
                      <a:pt x="215" y="175"/>
                      <a:pt x="215" y="175"/>
                      <a:pt x="215" y="175"/>
                    </a:cubicBezTo>
                    <a:cubicBezTo>
                      <a:pt x="216" y="173"/>
                      <a:pt x="218" y="170"/>
                      <a:pt x="219" y="167"/>
                    </a:cubicBezTo>
                    <a:cubicBezTo>
                      <a:pt x="207" y="159"/>
                      <a:pt x="207" y="159"/>
                      <a:pt x="207" y="159"/>
                    </a:cubicBezTo>
                    <a:cubicBezTo>
                      <a:pt x="208" y="157"/>
                      <a:pt x="209" y="155"/>
                      <a:pt x="210" y="153"/>
                    </a:cubicBezTo>
                    <a:cubicBezTo>
                      <a:pt x="224" y="156"/>
                      <a:pt x="224" y="156"/>
                      <a:pt x="224" y="156"/>
                    </a:cubicBezTo>
                    <a:cubicBezTo>
                      <a:pt x="225" y="154"/>
                      <a:pt x="226" y="151"/>
                      <a:pt x="227" y="148"/>
                    </a:cubicBezTo>
                    <a:cubicBezTo>
                      <a:pt x="214" y="142"/>
                      <a:pt x="214" y="142"/>
                      <a:pt x="214" y="142"/>
                    </a:cubicBezTo>
                    <a:cubicBezTo>
                      <a:pt x="214" y="140"/>
                      <a:pt x="215" y="138"/>
                      <a:pt x="215" y="136"/>
                    </a:cubicBezTo>
                    <a:cubicBezTo>
                      <a:pt x="229" y="136"/>
                      <a:pt x="229" y="136"/>
                      <a:pt x="229" y="136"/>
                    </a:cubicBezTo>
                    <a:cubicBezTo>
                      <a:pt x="230" y="133"/>
                      <a:pt x="230" y="130"/>
                      <a:pt x="231" y="127"/>
                    </a:cubicBezTo>
                    <a:cubicBezTo>
                      <a:pt x="217" y="124"/>
                      <a:pt x="217" y="124"/>
                      <a:pt x="217" y="124"/>
                    </a:cubicBezTo>
                    <a:cubicBezTo>
                      <a:pt x="217" y="122"/>
                      <a:pt x="217" y="120"/>
                      <a:pt x="217" y="117"/>
                    </a:cubicBezTo>
                    <a:cubicBezTo>
                      <a:pt x="231" y="116"/>
                      <a:pt x="231" y="116"/>
                      <a:pt x="231" y="116"/>
                    </a:cubicBezTo>
                    <a:cubicBezTo>
                      <a:pt x="231" y="113"/>
                      <a:pt x="231" y="110"/>
                      <a:pt x="231" y="107"/>
                    </a:cubicBezTo>
                    <a:cubicBezTo>
                      <a:pt x="217" y="106"/>
                      <a:pt x="217" y="106"/>
                      <a:pt x="217" y="106"/>
                    </a:cubicBezTo>
                    <a:cubicBezTo>
                      <a:pt x="216" y="104"/>
                      <a:pt x="216" y="102"/>
                      <a:pt x="216" y="99"/>
                    </a:cubicBezTo>
                    <a:cubicBezTo>
                      <a:pt x="229" y="95"/>
                      <a:pt x="229" y="95"/>
                      <a:pt x="229" y="95"/>
                    </a:cubicBezTo>
                    <a:cubicBezTo>
                      <a:pt x="229" y="92"/>
                      <a:pt x="228" y="89"/>
                      <a:pt x="227" y="86"/>
                    </a:cubicBezTo>
                    <a:cubicBezTo>
                      <a:pt x="213" y="88"/>
                      <a:pt x="213" y="88"/>
                      <a:pt x="213" y="88"/>
                    </a:cubicBezTo>
                    <a:cubicBezTo>
                      <a:pt x="213" y="86"/>
                      <a:pt x="212" y="84"/>
                      <a:pt x="211" y="82"/>
                    </a:cubicBezTo>
                    <a:cubicBezTo>
                      <a:pt x="224" y="75"/>
                      <a:pt x="224" y="75"/>
                      <a:pt x="224" y="75"/>
                    </a:cubicBezTo>
                    <a:cubicBezTo>
                      <a:pt x="223" y="72"/>
                      <a:pt x="222" y="69"/>
                      <a:pt x="220" y="67"/>
                    </a:cubicBezTo>
                    <a:cubicBezTo>
                      <a:pt x="207" y="71"/>
                      <a:pt x="207" y="71"/>
                      <a:pt x="207" y="71"/>
                    </a:cubicBezTo>
                    <a:cubicBezTo>
                      <a:pt x="206" y="69"/>
                      <a:pt x="205" y="67"/>
                      <a:pt x="204" y="65"/>
                    </a:cubicBezTo>
                    <a:cubicBezTo>
                      <a:pt x="215" y="56"/>
                      <a:pt x="215" y="56"/>
                      <a:pt x="215" y="56"/>
                    </a:cubicBezTo>
                    <a:cubicBezTo>
                      <a:pt x="213" y="54"/>
                      <a:pt x="212" y="51"/>
                      <a:pt x="210" y="49"/>
                    </a:cubicBezTo>
                    <a:cubicBezTo>
                      <a:pt x="197" y="56"/>
                      <a:pt x="197" y="56"/>
                      <a:pt x="197" y="56"/>
                    </a:cubicBezTo>
                    <a:cubicBezTo>
                      <a:pt x="196" y="54"/>
                      <a:pt x="195" y="52"/>
                      <a:pt x="193" y="50"/>
                    </a:cubicBezTo>
                    <a:cubicBezTo>
                      <a:pt x="203" y="40"/>
                      <a:pt x="203" y="40"/>
                      <a:pt x="203" y="40"/>
                    </a:cubicBezTo>
                    <a:cubicBezTo>
                      <a:pt x="201" y="37"/>
                      <a:pt x="199" y="35"/>
                      <a:pt x="196" y="33"/>
                    </a:cubicBezTo>
                    <a:cubicBezTo>
                      <a:pt x="185" y="42"/>
                      <a:pt x="185" y="42"/>
                      <a:pt x="185" y="42"/>
                    </a:cubicBezTo>
                    <a:cubicBezTo>
                      <a:pt x="184" y="40"/>
                      <a:pt x="182" y="39"/>
                      <a:pt x="180" y="38"/>
                    </a:cubicBezTo>
                    <a:cubicBezTo>
                      <a:pt x="188" y="25"/>
                      <a:pt x="188" y="25"/>
                      <a:pt x="188" y="25"/>
                    </a:cubicBezTo>
                    <a:cubicBezTo>
                      <a:pt x="185" y="23"/>
                      <a:pt x="183" y="22"/>
                      <a:pt x="180" y="20"/>
                    </a:cubicBezTo>
                    <a:cubicBezTo>
                      <a:pt x="171" y="31"/>
                      <a:pt x="171" y="31"/>
                      <a:pt x="171" y="31"/>
                    </a:cubicBezTo>
                    <a:cubicBezTo>
                      <a:pt x="169" y="30"/>
                      <a:pt x="167" y="28"/>
                      <a:pt x="165" y="27"/>
                    </a:cubicBezTo>
                    <a:cubicBezTo>
                      <a:pt x="170" y="14"/>
                      <a:pt x="170" y="14"/>
                      <a:pt x="170" y="14"/>
                    </a:cubicBezTo>
                    <a:cubicBezTo>
                      <a:pt x="168" y="12"/>
                      <a:pt x="165" y="11"/>
                      <a:pt x="162" y="10"/>
                    </a:cubicBezTo>
                    <a:cubicBezTo>
                      <a:pt x="155" y="22"/>
                      <a:pt x="155" y="22"/>
                      <a:pt x="155" y="22"/>
                    </a:cubicBezTo>
                    <a:cubicBezTo>
                      <a:pt x="153" y="21"/>
                      <a:pt x="151" y="21"/>
                      <a:pt x="149" y="20"/>
                    </a:cubicBezTo>
                    <a:cubicBezTo>
                      <a:pt x="151" y="6"/>
                      <a:pt x="151" y="6"/>
                      <a:pt x="151" y="6"/>
                    </a:cubicBezTo>
                    <a:cubicBezTo>
                      <a:pt x="149" y="5"/>
                      <a:pt x="146" y="4"/>
                      <a:pt x="143" y="3"/>
                    </a:cubicBezTo>
                    <a:cubicBezTo>
                      <a:pt x="138" y="17"/>
                      <a:pt x="138" y="17"/>
                      <a:pt x="138" y="17"/>
                    </a:cubicBezTo>
                    <a:cubicBezTo>
                      <a:pt x="135" y="16"/>
                      <a:pt x="133" y="16"/>
                      <a:pt x="131" y="15"/>
                    </a:cubicBezTo>
                    <a:cubicBezTo>
                      <a:pt x="131" y="1"/>
                      <a:pt x="131" y="1"/>
                      <a:pt x="131" y="1"/>
                    </a:cubicBezTo>
                    <a:cubicBezTo>
                      <a:pt x="128" y="1"/>
                      <a:pt x="125" y="0"/>
                      <a:pt x="122" y="0"/>
                    </a:cubicBezTo>
                    <a:cubicBezTo>
                      <a:pt x="120" y="14"/>
                      <a:pt x="120" y="14"/>
                      <a:pt x="120" y="14"/>
                    </a:cubicBezTo>
                    <a:cubicBezTo>
                      <a:pt x="118" y="14"/>
                      <a:pt x="117" y="14"/>
                      <a:pt x="116" y="14"/>
                    </a:cubicBezTo>
                    <a:cubicBezTo>
                      <a:pt x="115" y="14"/>
                      <a:pt x="114" y="14"/>
                      <a:pt x="113" y="14"/>
                    </a:cubicBezTo>
                    <a:cubicBezTo>
                      <a:pt x="111" y="0"/>
                      <a:pt x="111" y="0"/>
                      <a:pt x="111" y="0"/>
                    </a:cubicBezTo>
                    <a:cubicBezTo>
                      <a:pt x="108" y="0"/>
                      <a:pt x="105" y="1"/>
                      <a:pt x="102" y="1"/>
                    </a:cubicBezTo>
                    <a:cubicBezTo>
                      <a:pt x="101" y="15"/>
                      <a:pt x="101" y="15"/>
                      <a:pt x="101" y="15"/>
                    </a:cubicBezTo>
                    <a:cubicBezTo>
                      <a:pt x="99" y="16"/>
                      <a:pt x="97" y="16"/>
                      <a:pt x="95" y="16"/>
                    </a:cubicBezTo>
                    <a:cubicBezTo>
                      <a:pt x="90" y="3"/>
                      <a:pt x="90" y="3"/>
                      <a:pt x="90" y="3"/>
                    </a:cubicBezTo>
                    <a:cubicBezTo>
                      <a:pt x="87" y="4"/>
                      <a:pt x="84" y="4"/>
                      <a:pt x="81" y="5"/>
                    </a:cubicBezTo>
                    <a:cubicBezTo>
                      <a:pt x="84" y="19"/>
                      <a:pt x="84" y="19"/>
                      <a:pt x="84" y="19"/>
                    </a:cubicBezTo>
                    <a:cubicBezTo>
                      <a:pt x="82" y="20"/>
                      <a:pt x="80" y="21"/>
                      <a:pt x="78" y="22"/>
                    </a:cubicBezTo>
                    <a:cubicBezTo>
                      <a:pt x="70" y="9"/>
                      <a:pt x="70" y="9"/>
                      <a:pt x="70" y="9"/>
                    </a:cubicBezTo>
                    <a:cubicBezTo>
                      <a:pt x="68" y="10"/>
                      <a:pt x="65" y="12"/>
                      <a:pt x="62" y="13"/>
                    </a:cubicBezTo>
                    <a:cubicBezTo>
                      <a:pt x="67" y="27"/>
                      <a:pt x="67" y="27"/>
                      <a:pt x="67" y="27"/>
                    </a:cubicBezTo>
                    <a:cubicBezTo>
                      <a:pt x="65" y="28"/>
                      <a:pt x="63" y="29"/>
                      <a:pt x="61" y="30"/>
                    </a:cubicBezTo>
                    <a:cubicBezTo>
                      <a:pt x="52" y="19"/>
                      <a:pt x="52" y="19"/>
                      <a:pt x="52" y="19"/>
                    </a:cubicBezTo>
                    <a:cubicBezTo>
                      <a:pt x="50" y="21"/>
                      <a:pt x="47" y="22"/>
                      <a:pt x="45" y="24"/>
                    </a:cubicBezTo>
                    <a:cubicBezTo>
                      <a:pt x="52" y="37"/>
                      <a:pt x="52" y="37"/>
                      <a:pt x="52" y="37"/>
                    </a:cubicBezTo>
                    <a:cubicBezTo>
                      <a:pt x="50" y="38"/>
                      <a:pt x="49" y="39"/>
                      <a:pt x="47" y="41"/>
                    </a:cubicBezTo>
                    <a:cubicBezTo>
                      <a:pt x="36" y="32"/>
                      <a:pt x="36" y="32"/>
                      <a:pt x="36" y="32"/>
                    </a:cubicBezTo>
                    <a:cubicBezTo>
                      <a:pt x="34" y="34"/>
                      <a:pt x="32" y="36"/>
                      <a:pt x="30" y="38"/>
                    </a:cubicBezTo>
                    <a:cubicBezTo>
                      <a:pt x="39" y="49"/>
                      <a:pt x="39" y="49"/>
                      <a:pt x="39" y="49"/>
                    </a:cubicBezTo>
                    <a:cubicBezTo>
                      <a:pt x="38" y="51"/>
                      <a:pt x="36" y="53"/>
                      <a:pt x="35" y="54"/>
                    </a:cubicBezTo>
                    <a:cubicBezTo>
                      <a:pt x="22" y="47"/>
                      <a:pt x="22" y="47"/>
                      <a:pt x="22" y="47"/>
                    </a:cubicBezTo>
                    <a:cubicBezTo>
                      <a:pt x="20" y="50"/>
                      <a:pt x="19" y="52"/>
                      <a:pt x="17" y="55"/>
                    </a:cubicBezTo>
                    <a:cubicBezTo>
                      <a:pt x="28" y="64"/>
                      <a:pt x="28" y="64"/>
                      <a:pt x="28" y="64"/>
                    </a:cubicBezTo>
                    <a:cubicBezTo>
                      <a:pt x="27" y="66"/>
                      <a:pt x="26" y="68"/>
                      <a:pt x="25" y="70"/>
                    </a:cubicBezTo>
                    <a:cubicBezTo>
                      <a:pt x="12" y="65"/>
                      <a:pt x="12" y="65"/>
                      <a:pt x="12" y="65"/>
                    </a:cubicBezTo>
                    <a:cubicBezTo>
                      <a:pt x="10" y="68"/>
                      <a:pt x="9" y="71"/>
                      <a:pt x="8" y="73"/>
                    </a:cubicBezTo>
                    <a:cubicBezTo>
                      <a:pt x="20" y="80"/>
                      <a:pt x="20" y="80"/>
                      <a:pt x="20" y="80"/>
                    </a:cubicBezTo>
                    <a:cubicBezTo>
                      <a:pt x="20" y="82"/>
                      <a:pt x="19" y="84"/>
                      <a:pt x="18" y="87"/>
                    </a:cubicBezTo>
                    <a:cubicBezTo>
                      <a:pt x="4" y="85"/>
                      <a:pt x="4" y="85"/>
                      <a:pt x="4" y="85"/>
                    </a:cubicBezTo>
                    <a:cubicBezTo>
                      <a:pt x="3" y="87"/>
                      <a:pt x="3" y="90"/>
                      <a:pt x="2" y="93"/>
                    </a:cubicBezTo>
                    <a:cubicBezTo>
                      <a:pt x="16" y="98"/>
                      <a:pt x="16" y="98"/>
                      <a:pt x="16" y="98"/>
                    </a:cubicBezTo>
                    <a:cubicBezTo>
                      <a:pt x="15" y="100"/>
                      <a:pt x="15" y="102"/>
                      <a:pt x="15" y="104"/>
                    </a:cubicBezTo>
                    <a:cubicBezTo>
                      <a:pt x="0" y="105"/>
                      <a:pt x="0" y="105"/>
                      <a:pt x="0" y="105"/>
                    </a:cubicBezTo>
                    <a:cubicBezTo>
                      <a:pt x="0" y="108"/>
                      <a:pt x="0" y="111"/>
                      <a:pt x="0" y="114"/>
                    </a:cubicBezTo>
                    <a:cubicBezTo>
                      <a:pt x="14" y="116"/>
                      <a:pt x="14" y="116"/>
                      <a:pt x="14" y="116"/>
                    </a:cubicBezTo>
                    <a:cubicBezTo>
                      <a:pt x="14" y="118"/>
                      <a:pt x="14" y="120"/>
                      <a:pt x="14" y="123"/>
                    </a:cubicBezTo>
                    <a:cubicBezTo>
                      <a:pt x="0" y="126"/>
                      <a:pt x="0" y="126"/>
                      <a:pt x="0" y="126"/>
                    </a:cubicBezTo>
                    <a:cubicBezTo>
                      <a:pt x="1" y="129"/>
                      <a:pt x="1" y="132"/>
                      <a:pt x="1" y="135"/>
                    </a:cubicBezTo>
                    <a:cubicBezTo>
                      <a:pt x="16" y="134"/>
                      <a:pt x="16" y="134"/>
                      <a:pt x="16" y="134"/>
                    </a:cubicBezTo>
                    <a:cubicBezTo>
                      <a:pt x="16" y="136"/>
                      <a:pt x="17" y="138"/>
                      <a:pt x="17" y="141"/>
                    </a:cubicBezTo>
                    <a:cubicBezTo>
                      <a:pt x="4" y="146"/>
                      <a:pt x="4" y="146"/>
                      <a:pt x="4" y="146"/>
                    </a:cubicBezTo>
                    <a:cubicBezTo>
                      <a:pt x="5" y="149"/>
                      <a:pt x="6" y="152"/>
                      <a:pt x="7" y="155"/>
                    </a:cubicBezTo>
                    <a:cubicBezTo>
                      <a:pt x="21" y="152"/>
                      <a:pt x="21" y="152"/>
                      <a:pt x="21" y="152"/>
                    </a:cubicBezTo>
                    <a:cubicBezTo>
                      <a:pt x="21" y="154"/>
                      <a:pt x="22" y="156"/>
                      <a:pt x="23" y="158"/>
                    </a:cubicBezTo>
                    <a:cubicBezTo>
                      <a:pt x="11" y="166"/>
                      <a:pt x="11" y="166"/>
                      <a:pt x="11" y="166"/>
                    </a:cubicBezTo>
                    <a:cubicBezTo>
                      <a:pt x="12" y="168"/>
                      <a:pt x="14" y="171"/>
                      <a:pt x="15" y="173"/>
                    </a:cubicBezTo>
                    <a:cubicBezTo>
                      <a:pt x="29" y="168"/>
                      <a:pt x="29" y="168"/>
                      <a:pt x="29" y="168"/>
                    </a:cubicBezTo>
                    <a:cubicBezTo>
                      <a:pt x="30" y="170"/>
                      <a:pt x="31" y="172"/>
                      <a:pt x="32" y="174"/>
                    </a:cubicBezTo>
                    <a:cubicBezTo>
                      <a:pt x="22" y="183"/>
                      <a:pt x="22" y="183"/>
                      <a:pt x="22" y="183"/>
                    </a:cubicBezTo>
                    <a:cubicBezTo>
                      <a:pt x="23" y="186"/>
                      <a:pt x="25" y="188"/>
                      <a:pt x="27" y="190"/>
                    </a:cubicBezTo>
                    <a:cubicBezTo>
                      <a:pt x="39" y="183"/>
                      <a:pt x="39" y="183"/>
                      <a:pt x="39" y="183"/>
                    </a:cubicBezTo>
                    <a:cubicBezTo>
                      <a:pt x="41" y="184"/>
                      <a:pt x="42" y="186"/>
                      <a:pt x="44" y="188"/>
                    </a:cubicBezTo>
                    <a:cubicBezTo>
                      <a:pt x="35" y="199"/>
                      <a:pt x="35" y="199"/>
                      <a:pt x="35" y="199"/>
                    </a:cubicBezTo>
                    <a:cubicBezTo>
                      <a:pt x="37" y="201"/>
                      <a:pt x="40" y="203"/>
                      <a:pt x="42" y="205"/>
                    </a:cubicBezTo>
                    <a:cubicBezTo>
                      <a:pt x="52" y="195"/>
                      <a:pt x="52" y="195"/>
                      <a:pt x="52" y="195"/>
                    </a:cubicBezTo>
                    <a:cubicBezTo>
                      <a:pt x="54" y="197"/>
                      <a:pt x="56" y="198"/>
                      <a:pt x="58" y="199"/>
                    </a:cubicBezTo>
                    <a:cubicBezTo>
                      <a:pt x="52" y="212"/>
                      <a:pt x="52" y="212"/>
                      <a:pt x="52" y="212"/>
                    </a:cubicBezTo>
                    <a:cubicBezTo>
                      <a:pt x="54" y="214"/>
                      <a:pt x="57" y="215"/>
                      <a:pt x="59" y="217"/>
                    </a:cubicBezTo>
                    <a:cubicBezTo>
                      <a:pt x="68" y="205"/>
                      <a:pt x="68" y="205"/>
                      <a:pt x="68" y="205"/>
                    </a:cubicBezTo>
                    <a:cubicBezTo>
                      <a:pt x="70" y="206"/>
                      <a:pt x="72" y="207"/>
                      <a:pt x="74" y="208"/>
                    </a:cubicBezTo>
                    <a:cubicBezTo>
                      <a:pt x="70" y="222"/>
                      <a:pt x="70" y="222"/>
                      <a:pt x="70" y="222"/>
                    </a:cubicBezTo>
                    <a:cubicBezTo>
                      <a:pt x="73" y="223"/>
                      <a:pt x="75" y="224"/>
                      <a:pt x="78" y="225"/>
                    </a:cubicBezTo>
                    <a:close/>
                    <a:moveTo>
                      <a:pt x="176" y="87"/>
                    </a:moveTo>
                    <a:cubicBezTo>
                      <a:pt x="192" y="87"/>
                      <a:pt x="205" y="100"/>
                      <a:pt x="205" y="116"/>
                    </a:cubicBezTo>
                    <a:cubicBezTo>
                      <a:pt x="205" y="132"/>
                      <a:pt x="192" y="145"/>
                      <a:pt x="176" y="145"/>
                    </a:cubicBezTo>
                    <a:cubicBezTo>
                      <a:pt x="160" y="145"/>
                      <a:pt x="147" y="132"/>
                      <a:pt x="147" y="116"/>
                    </a:cubicBezTo>
                    <a:cubicBezTo>
                      <a:pt x="147" y="100"/>
                      <a:pt x="160" y="87"/>
                      <a:pt x="176" y="87"/>
                    </a:cubicBezTo>
                    <a:close/>
                    <a:moveTo>
                      <a:pt x="116" y="26"/>
                    </a:moveTo>
                    <a:cubicBezTo>
                      <a:pt x="131" y="26"/>
                      <a:pt x="144" y="39"/>
                      <a:pt x="144" y="55"/>
                    </a:cubicBezTo>
                    <a:cubicBezTo>
                      <a:pt x="144" y="71"/>
                      <a:pt x="131" y="84"/>
                      <a:pt x="116" y="84"/>
                    </a:cubicBezTo>
                    <a:cubicBezTo>
                      <a:pt x="100" y="84"/>
                      <a:pt x="87" y="71"/>
                      <a:pt x="87" y="55"/>
                    </a:cubicBezTo>
                    <a:cubicBezTo>
                      <a:pt x="87" y="39"/>
                      <a:pt x="100" y="26"/>
                      <a:pt x="116" y="26"/>
                    </a:cubicBezTo>
                    <a:close/>
                    <a:moveTo>
                      <a:pt x="128" y="116"/>
                    </a:moveTo>
                    <a:cubicBezTo>
                      <a:pt x="128" y="123"/>
                      <a:pt x="123" y="128"/>
                      <a:pt x="116" y="128"/>
                    </a:cubicBezTo>
                    <a:cubicBezTo>
                      <a:pt x="109" y="128"/>
                      <a:pt x="103" y="123"/>
                      <a:pt x="103" y="116"/>
                    </a:cubicBezTo>
                    <a:cubicBezTo>
                      <a:pt x="103" y="109"/>
                      <a:pt x="109" y="103"/>
                      <a:pt x="116" y="103"/>
                    </a:cubicBezTo>
                    <a:cubicBezTo>
                      <a:pt x="123" y="103"/>
                      <a:pt x="128" y="109"/>
                      <a:pt x="128" y="116"/>
                    </a:cubicBezTo>
                    <a:close/>
                    <a:moveTo>
                      <a:pt x="116" y="148"/>
                    </a:moveTo>
                    <a:cubicBezTo>
                      <a:pt x="131" y="148"/>
                      <a:pt x="144" y="161"/>
                      <a:pt x="144" y="176"/>
                    </a:cubicBezTo>
                    <a:cubicBezTo>
                      <a:pt x="144" y="192"/>
                      <a:pt x="131" y="205"/>
                      <a:pt x="116" y="205"/>
                    </a:cubicBezTo>
                    <a:cubicBezTo>
                      <a:pt x="100" y="205"/>
                      <a:pt x="87" y="192"/>
                      <a:pt x="87" y="176"/>
                    </a:cubicBezTo>
                    <a:cubicBezTo>
                      <a:pt x="87" y="161"/>
                      <a:pt x="100" y="148"/>
                      <a:pt x="116" y="148"/>
                    </a:cubicBezTo>
                    <a:close/>
                    <a:moveTo>
                      <a:pt x="55" y="145"/>
                    </a:moveTo>
                    <a:cubicBezTo>
                      <a:pt x="39" y="145"/>
                      <a:pt x="26" y="132"/>
                      <a:pt x="26" y="116"/>
                    </a:cubicBezTo>
                    <a:cubicBezTo>
                      <a:pt x="26" y="100"/>
                      <a:pt x="39" y="87"/>
                      <a:pt x="55" y="87"/>
                    </a:cubicBezTo>
                    <a:cubicBezTo>
                      <a:pt x="71" y="87"/>
                      <a:pt x="84" y="100"/>
                      <a:pt x="84" y="116"/>
                    </a:cubicBezTo>
                    <a:cubicBezTo>
                      <a:pt x="84" y="132"/>
                      <a:pt x="71" y="145"/>
                      <a:pt x="55" y="145"/>
                    </a:cubicBezTo>
                    <a:close/>
                  </a:path>
                </a:pathLst>
              </a:cu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grpSp>
      </p:grpSp>
      <p:sp>
        <p:nvSpPr>
          <p:cNvPr id="69" name="Oval 6"/>
          <p:cNvSpPr/>
          <p:nvPr/>
        </p:nvSpPr>
        <p:spPr>
          <a:xfrm>
            <a:off x="2695388" y="1598172"/>
            <a:ext cx="401495" cy="401494"/>
          </a:xfrm>
          <a:prstGeom prst="ellipse">
            <a:avLst/>
          </a:pr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0" name="Oval 6"/>
          <p:cNvSpPr/>
          <p:nvPr/>
        </p:nvSpPr>
        <p:spPr>
          <a:xfrm>
            <a:off x="5758083" y="1598172"/>
            <a:ext cx="401495" cy="401494"/>
          </a:xfrm>
          <a:prstGeom prst="ellipse">
            <a:avLst/>
          </a:pr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1" name="Oval 6"/>
          <p:cNvSpPr/>
          <p:nvPr/>
        </p:nvSpPr>
        <p:spPr>
          <a:xfrm>
            <a:off x="2695388" y="3402831"/>
            <a:ext cx="401495" cy="401494"/>
          </a:xfrm>
          <a:prstGeom prst="ellipse">
            <a:avLst/>
          </a:pr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2" name="Oval 6"/>
          <p:cNvSpPr/>
          <p:nvPr/>
        </p:nvSpPr>
        <p:spPr>
          <a:xfrm>
            <a:off x="5758083" y="3402831"/>
            <a:ext cx="401495" cy="401494"/>
          </a:xfrm>
          <a:prstGeom prst="ellipse">
            <a:avLst/>
          </a:pr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3" name="矩形 72"/>
          <p:cNvSpPr/>
          <p:nvPr/>
        </p:nvSpPr>
        <p:spPr>
          <a:xfrm>
            <a:off x="718356" y="1868188"/>
            <a:ext cx="1960779" cy="577081"/>
          </a:xfrm>
          <a:prstGeom prst="rect">
            <a:avLst/>
          </a:prstGeom>
        </p:spPr>
        <p:txBody>
          <a:bodyPr wrap="square">
            <a:spAutoFit/>
          </a:bodyPr>
          <a:lstStyle/>
          <a:p>
            <a:pPr marL="171450" indent="-171450" algn="r">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a:t>
            </a:r>
            <a:endParaRPr lang="zh-CN" altLang="en-US">
              <a:solidFill>
                <a:schemeClr val="tx1">
                  <a:lumMod val="85000"/>
                  <a:lumOff val="15000"/>
                </a:schemeClr>
              </a:solidFill>
            </a:endParaRPr>
          </a:p>
        </p:txBody>
      </p:sp>
      <p:sp>
        <p:nvSpPr>
          <p:cNvPr id="74" name="矩形 73"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550127" y="1604338"/>
            <a:ext cx="2129008" cy="276999"/>
          </a:xfrm>
          <a:prstGeom prst="rect">
            <a:avLst/>
          </a:prstGeom>
        </p:spPr>
        <p:txBody>
          <a:bodyPr wrap="square">
            <a:spAutoFit/>
          </a:bodyPr>
          <a:lstStyle/>
          <a:p>
            <a:pPr lvl="0" algn="r" fontAlgn="base">
              <a:spcBef>
                <a:spcPct val="0"/>
              </a:spcBef>
              <a:spcAft>
                <a:spcPct val="0"/>
              </a:spcAft>
            </a:pPr>
            <a:r>
              <a:rPr lang="zh-CN" altLang="en-US" sz="1200">
                <a:solidFill>
                  <a:schemeClr val="accent1"/>
                </a:solidFill>
                <a:latin typeface="+mj-lt"/>
                <a:ea typeface="+mj-ea"/>
                <a:sym typeface="Calibri" panose="020F0502020204030204" pitchFamily="34" charset="0"/>
              </a:rPr>
              <a:t>市场分析</a:t>
            </a:r>
          </a:p>
        </p:txBody>
      </p:sp>
      <p:cxnSp>
        <p:nvCxnSpPr>
          <p:cNvPr id="75" name="直接连接符 74"/>
          <p:cNvCxnSpPr/>
          <p:nvPr/>
        </p:nvCxnSpPr>
        <p:spPr>
          <a:xfrm>
            <a:off x="2320512" y="1923689"/>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6" name="矩形 75"/>
          <p:cNvSpPr/>
          <p:nvPr/>
        </p:nvSpPr>
        <p:spPr>
          <a:xfrm>
            <a:off x="734609" y="3666681"/>
            <a:ext cx="1960779" cy="552011"/>
          </a:xfrm>
          <a:prstGeom prst="rect">
            <a:avLst/>
          </a:prstGeom>
        </p:spPr>
        <p:txBody>
          <a:bodyPr wrap="square">
            <a:spAutoFit/>
          </a:bodyPr>
          <a:lstStyle/>
          <a:p>
            <a:pPr marL="171450" indent="-171450" algn="r">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a:t>
            </a:r>
            <a:endParaRPr lang="zh-CN" altLang="en-US">
              <a:solidFill>
                <a:schemeClr val="tx1">
                  <a:lumMod val="85000"/>
                  <a:lumOff val="15000"/>
                </a:schemeClr>
              </a:solidFill>
            </a:endParaRPr>
          </a:p>
        </p:txBody>
      </p:sp>
      <p:sp>
        <p:nvSpPr>
          <p:cNvPr id="77" name="矩形 76"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566380" y="3402831"/>
            <a:ext cx="2129008" cy="276999"/>
          </a:xfrm>
          <a:prstGeom prst="rect">
            <a:avLst/>
          </a:prstGeom>
        </p:spPr>
        <p:txBody>
          <a:bodyPr wrap="square">
            <a:spAutoFit/>
          </a:bodyPr>
          <a:lstStyle/>
          <a:p>
            <a:pPr lvl="0" algn="r" fontAlgn="base">
              <a:spcBef>
                <a:spcPct val="0"/>
              </a:spcBef>
              <a:spcAft>
                <a:spcPct val="0"/>
              </a:spcAft>
            </a:pPr>
            <a:r>
              <a:rPr lang="zh-CN" altLang="en-US" sz="1200">
                <a:solidFill>
                  <a:schemeClr val="accent1"/>
                </a:solidFill>
                <a:latin typeface="+mj-lt"/>
                <a:ea typeface="+mj-ea"/>
                <a:sym typeface="Calibri" panose="020F0502020204030204" pitchFamily="34" charset="0"/>
              </a:rPr>
              <a:t>市场分析</a:t>
            </a:r>
          </a:p>
        </p:txBody>
      </p:sp>
      <p:cxnSp>
        <p:nvCxnSpPr>
          <p:cNvPr id="78" name="直接连接符 77"/>
          <p:cNvCxnSpPr/>
          <p:nvPr/>
        </p:nvCxnSpPr>
        <p:spPr>
          <a:xfrm>
            <a:off x="2336765" y="3722182"/>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9" name="矩形 78"/>
          <p:cNvSpPr/>
          <p:nvPr/>
        </p:nvSpPr>
        <p:spPr>
          <a:xfrm>
            <a:off x="6232204" y="3705879"/>
            <a:ext cx="1960779" cy="577081"/>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a:t>
            </a:r>
            <a:endParaRPr lang="zh-CN" altLang="en-US">
              <a:solidFill>
                <a:schemeClr val="tx1">
                  <a:lumMod val="85000"/>
                  <a:lumOff val="15000"/>
                </a:schemeClr>
              </a:solidFill>
            </a:endParaRPr>
          </a:p>
        </p:txBody>
      </p:sp>
      <p:sp>
        <p:nvSpPr>
          <p:cNvPr id="80" name="矩形 79"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6232204" y="3428880"/>
            <a:ext cx="2129008" cy="276999"/>
          </a:xfrm>
          <a:prstGeom prst="rect">
            <a:avLst/>
          </a:prstGeom>
        </p:spPr>
        <p:txBody>
          <a:bodyPr wrap="square">
            <a:spAutoFit/>
          </a:bodyPr>
          <a:lstStyle/>
          <a:p>
            <a:pPr lvl="0" fontAlgn="base">
              <a:spcBef>
                <a:spcPct val="0"/>
              </a:spcBef>
              <a:spcAft>
                <a:spcPct val="0"/>
              </a:spcAft>
            </a:pPr>
            <a:r>
              <a:rPr lang="zh-CN" altLang="en-US" sz="1200">
                <a:solidFill>
                  <a:schemeClr val="accent1"/>
                </a:solidFill>
                <a:latin typeface="+mj-lt"/>
                <a:ea typeface="+mj-ea"/>
                <a:sym typeface="Calibri" panose="020F0502020204030204" pitchFamily="34" charset="0"/>
              </a:rPr>
              <a:t>市场分析</a:t>
            </a:r>
          </a:p>
        </p:txBody>
      </p:sp>
      <p:cxnSp>
        <p:nvCxnSpPr>
          <p:cNvPr id="81" name="直接连接符 80"/>
          <p:cNvCxnSpPr/>
          <p:nvPr/>
        </p:nvCxnSpPr>
        <p:spPr>
          <a:xfrm>
            <a:off x="6351913" y="3727048"/>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2" name="矩形 81"/>
          <p:cNvSpPr/>
          <p:nvPr/>
        </p:nvSpPr>
        <p:spPr>
          <a:xfrm>
            <a:off x="6232204" y="1881337"/>
            <a:ext cx="1960779" cy="577081"/>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a:t>
            </a:r>
            <a:endParaRPr lang="zh-CN" altLang="en-US">
              <a:solidFill>
                <a:schemeClr val="tx1">
                  <a:lumMod val="85000"/>
                  <a:lumOff val="15000"/>
                </a:schemeClr>
              </a:solidFill>
            </a:endParaRPr>
          </a:p>
        </p:txBody>
      </p:sp>
      <p:sp>
        <p:nvSpPr>
          <p:cNvPr id="83" name="矩形 82"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6232204" y="1604338"/>
            <a:ext cx="2129008" cy="276999"/>
          </a:xfrm>
          <a:prstGeom prst="rect">
            <a:avLst/>
          </a:prstGeom>
        </p:spPr>
        <p:txBody>
          <a:bodyPr wrap="square">
            <a:spAutoFit/>
          </a:bodyPr>
          <a:lstStyle/>
          <a:p>
            <a:pPr lvl="0" fontAlgn="base">
              <a:spcBef>
                <a:spcPct val="0"/>
              </a:spcBef>
              <a:spcAft>
                <a:spcPct val="0"/>
              </a:spcAft>
            </a:pPr>
            <a:r>
              <a:rPr lang="zh-CN" altLang="en-US" sz="1200">
                <a:solidFill>
                  <a:schemeClr val="accent1"/>
                </a:solidFill>
                <a:latin typeface="+mj-lt"/>
                <a:ea typeface="+mj-ea"/>
                <a:sym typeface="Calibri" panose="020F0502020204030204" pitchFamily="34" charset="0"/>
              </a:rPr>
              <a:t>市场分析</a:t>
            </a:r>
          </a:p>
        </p:txBody>
      </p:sp>
      <p:cxnSp>
        <p:nvCxnSpPr>
          <p:cNvPr id="84" name="直接连接符 83"/>
          <p:cNvCxnSpPr/>
          <p:nvPr/>
        </p:nvCxnSpPr>
        <p:spPr>
          <a:xfrm>
            <a:off x="6351913" y="1902506"/>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5" name="矩形 84"/>
          <p:cNvSpPr/>
          <p:nvPr/>
        </p:nvSpPr>
        <p:spPr>
          <a:xfrm>
            <a:off x="707934" y="2354311"/>
            <a:ext cx="1960779" cy="577081"/>
          </a:xfrm>
          <a:prstGeom prst="rect">
            <a:avLst/>
          </a:prstGeom>
        </p:spPr>
        <p:txBody>
          <a:bodyPr wrap="square">
            <a:spAutoFit/>
          </a:bodyPr>
          <a:lstStyle/>
          <a:p>
            <a:pPr marL="171450" indent="-171450" algn="r">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a:t>
            </a:r>
            <a:endParaRPr lang="zh-CN" altLang="en-US">
              <a:solidFill>
                <a:schemeClr val="tx1">
                  <a:lumMod val="85000"/>
                  <a:lumOff val="15000"/>
                </a:schemeClr>
              </a:solidFill>
            </a:endParaRPr>
          </a:p>
        </p:txBody>
      </p:sp>
      <p:sp>
        <p:nvSpPr>
          <p:cNvPr id="86" name="矩形 85"/>
          <p:cNvSpPr/>
          <p:nvPr/>
        </p:nvSpPr>
        <p:spPr>
          <a:xfrm>
            <a:off x="734609" y="4176880"/>
            <a:ext cx="1960779" cy="552011"/>
          </a:xfrm>
          <a:prstGeom prst="rect">
            <a:avLst/>
          </a:prstGeom>
        </p:spPr>
        <p:txBody>
          <a:bodyPr wrap="square">
            <a:spAutoFit/>
          </a:bodyPr>
          <a:lstStyle/>
          <a:p>
            <a:pPr marL="171450" indent="-171450" algn="r">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a:t>
            </a:r>
            <a:endParaRPr lang="zh-CN" altLang="en-US">
              <a:solidFill>
                <a:schemeClr val="tx1">
                  <a:lumMod val="85000"/>
                  <a:lumOff val="15000"/>
                </a:schemeClr>
              </a:solidFill>
            </a:endParaRPr>
          </a:p>
        </p:txBody>
      </p:sp>
      <p:sp>
        <p:nvSpPr>
          <p:cNvPr id="87" name="矩形 86"/>
          <p:cNvSpPr/>
          <p:nvPr/>
        </p:nvSpPr>
        <p:spPr>
          <a:xfrm>
            <a:off x="6232204" y="2346028"/>
            <a:ext cx="1960779" cy="577081"/>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a:t>
            </a:r>
            <a:endParaRPr lang="zh-CN" altLang="en-US">
              <a:solidFill>
                <a:schemeClr val="tx1">
                  <a:lumMod val="85000"/>
                  <a:lumOff val="15000"/>
                </a:schemeClr>
              </a:solidFill>
            </a:endParaRPr>
          </a:p>
        </p:txBody>
      </p:sp>
      <p:sp>
        <p:nvSpPr>
          <p:cNvPr id="88" name="矩形 87"/>
          <p:cNvSpPr/>
          <p:nvPr/>
        </p:nvSpPr>
        <p:spPr>
          <a:xfrm>
            <a:off x="6232204" y="4169576"/>
            <a:ext cx="1960779" cy="577081"/>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a:t>
            </a:r>
            <a:endParaRPr lang="zh-CN" altLang="en-US">
              <a:solidFill>
                <a:schemeClr val="tx1">
                  <a:lumMod val="85000"/>
                  <a:lumOff val="15000"/>
                </a:schemeClr>
              </a:solidFill>
            </a:endParaRPr>
          </a:p>
        </p:txBody>
      </p:sp>
      <p:grpSp>
        <p:nvGrpSpPr>
          <p:cNvPr id="38" name="Group 35"/>
          <p:cNvGrpSpPr/>
          <p:nvPr/>
        </p:nvGrpSpPr>
        <p:grpSpPr>
          <a:xfrm>
            <a:off x="5864023" y="3523473"/>
            <a:ext cx="216761" cy="182406"/>
            <a:chOff x="4605338" y="3814763"/>
            <a:chExt cx="420688" cy="354013"/>
          </a:xfrm>
          <a:solidFill>
            <a:schemeClr val="bg1"/>
          </a:solidFill>
        </p:grpSpPr>
        <p:sp>
          <p:nvSpPr>
            <p:cNvPr id="39" name="Freeform 32"/>
            <p:cNvSpPr>
              <a:spLocks noEditPoints="1"/>
            </p:cNvSpPr>
            <p:nvPr/>
          </p:nvSpPr>
          <p:spPr bwMode="auto">
            <a:xfrm>
              <a:off x="4605338" y="3814763"/>
              <a:ext cx="420688" cy="354013"/>
            </a:xfrm>
            <a:custGeom>
              <a:avLst/>
              <a:gdLst>
                <a:gd name="T0" fmla="*/ 507 w 548"/>
                <a:gd name="T1" fmla="*/ 0 h 462"/>
                <a:gd name="T2" fmla="*/ 41 w 548"/>
                <a:gd name="T3" fmla="*/ 0 h 462"/>
                <a:gd name="T4" fmla="*/ 0 w 548"/>
                <a:gd name="T5" fmla="*/ 41 h 462"/>
                <a:gd name="T6" fmla="*/ 0 w 548"/>
                <a:gd name="T7" fmla="*/ 369 h 462"/>
                <a:gd name="T8" fmla="*/ 41 w 548"/>
                <a:gd name="T9" fmla="*/ 409 h 462"/>
                <a:gd name="T10" fmla="*/ 226 w 548"/>
                <a:gd name="T11" fmla="*/ 409 h 462"/>
                <a:gd name="T12" fmla="*/ 226 w 548"/>
                <a:gd name="T13" fmla="*/ 416 h 462"/>
                <a:gd name="T14" fmla="*/ 223 w 548"/>
                <a:gd name="T15" fmla="*/ 428 h 462"/>
                <a:gd name="T16" fmla="*/ 177 w 548"/>
                <a:gd name="T17" fmla="*/ 445 h 462"/>
                <a:gd name="T18" fmla="*/ 160 w 548"/>
                <a:gd name="T19" fmla="*/ 449 h 462"/>
                <a:gd name="T20" fmla="*/ 151 w 548"/>
                <a:gd name="T21" fmla="*/ 449 h 462"/>
                <a:gd name="T22" fmla="*/ 142 w 548"/>
                <a:gd name="T23" fmla="*/ 455 h 462"/>
                <a:gd name="T24" fmla="*/ 142 w 548"/>
                <a:gd name="T25" fmla="*/ 455 h 462"/>
                <a:gd name="T26" fmla="*/ 151 w 548"/>
                <a:gd name="T27" fmla="*/ 462 h 462"/>
                <a:gd name="T28" fmla="*/ 397 w 548"/>
                <a:gd name="T29" fmla="*/ 462 h 462"/>
                <a:gd name="T30" fmla="*/ 406 w 548"/>
                <a:gd name="T31" fmla="*/ 455 h 462"/>
                <a:gd name="T32" fmla="*/ 406 w 548"/>
                <a:gd name="T33" fmla="*/ 455 h 462"/>
                <a:gd name="T34" fmla="*/ 402 w 548"/>
                <a:gd name="T35" fmla="*/ 449 h 462"/>
                <a:gd name="T36" fmla="*/ 389 w 548"/>
                <a:gd name="T37" fmla="*/ 448 h 462"/>
                <a:gd name="T38" fmla="*/ 329 w 548"/>
                <a:gd name="T39" fmla="*/ 426 h 462"/>
                <a:gd name="T40" fmla="*/ 322 w 548"/>
                <a:gd name="T41" fmla="*/ 416 h 462"/>
                <a:gd name="T42" fmla="*/ 322 w 548"/>
                <a:gd name="T43" fmla="*/ 409 h 462"/>
                <a:gd name="T44" fmla="*/ 507 w 548"/>
                <a:gd name="T45" fmla="*/ 409 h 462"/>
                <a:gd name="T46" fmla="*/ 548 w 548"/>
                <a:gd name="T47" fmla="*/ 369 h 462"/>
                <a:gd name="T48" fmla="*/ 548 w 548"/>
                <a:gd name="T49" fmla="*/ 41 h 462"/>
                <a:gd name="T50" fmla="*/ 507 w 548"/>
                <a:gd name="T51" fmla="*/ 0 h 462"/>
                <a:gd name="T52" fmla="*/ 510 w 548"/>
                <a:gd name="T53" fmla="*/ 330 h 462"/>
                <a:gd name="T54" fmla="*/ 497 w 548"/>
                <a:gd name="T55" fmla="*/ 344 h 462"/>
                <a:gd name="T56" fmla="*/ 51 w 548"/>
                <a:gd name="T57" fmla="*/ 344 h 462"/>
                <a:gd name="T58" fmla="*/ 38 w 548"/>
                <a:gd name="T59" fmla="*/ 330 h 462"/>
                <a:gd name="T60" fmla="*/ 38 w 548"/>
                <a:gd name="T61" fmla="*/ 50 h 462"/>
                <a:gd name="T62" fmla="*/ 51 w 548"/>
                <a:gd name="T63" fmla="*/ 36 h 462"/>
                <a:gd name="T64" fmla="*/ 497 w 548"/>
                <a:gd name="T65" fmla="*/ 36 h 462"/>
                <a:gd name="T66" fmla="*/ 510 w 548"/>
                <a:gd name="T67" fmla="*/ 50 h 462"/>
                <a:gd name="T68" fmla="*/ 510 w 548"/>
                <a:gd name="T69" fmla="*/ 33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48" h="462">
                  <a:moveTo>
                    <a:pt x="507" y="0"/>
                  </a:moveTo>
                  <a:cubicBezTo>
                    <a:pt x="41" y="0"/>
                    <a:pt x="41" y="0"/>
                    <a:pt x="41" y="0"/>
                  </a:cubicBezTo>
                  <a:cubicBezTo>
                    <a:pt x="18" y="0"/>
                    <a:pt x="0" y="18"/>
                    <a:pt x="0" y="41"/>
                  </a:cubicBezTo>
                  <a:cubicBezTo>
                    <a:pt x="0" y="369"/>
                    <a:pt x="0" y="369"/>
                    <a:pt x="0" y="369"/>
                  </a:cubicBezTo>
                  <a:cubicBezTo>
                    <a:pt x="0" y="391"/>
                    <a:pt x="18" y="409"/>
                    <a:pt x="41" y="409"/>
                  </a:cubicBezTo>
                  <a:cubicBezTo>
                    <a:pt x="226" y="409"/>
                    <a:pt x="226" y="409"/>
                    <a:pt x="226" y="409"/>
                  </a:cubicBezTo>
                  <a:cubicBezTo>
                    <a:pt x="226" y="416"/>
                    <a:pt x="226" y="416"/>
                    <a:pt x="226" y="416"/>
                  </a:cubicBezTo>
                  <a:cubicBezTo>
                    <a:pt x="226" y="419"/>
                    <a:pt x="225" y="425"/>
                    <a:pt x="223" y="428"/>
                  </a:cubicBezTo>
                  <a:cubicBezTo>
                    <a:pt x="177" y="445"/>
                    <a:pt x="177" y="445"/>
                    <a:pt x="177" y="445"/>
                  </a:cubicBezTo>
                  <a:cubicBezTo>
                    <a:pt x="173" y="447"/>
                    <a:pt x="165" y="449"/>
                    <a:pt x="160" y="449"/>
                  </a:cubicBezTo>
                  <a:cubicBezTo>
                    <a:pt x="151" y="449"/>
                    <a:pt x="151" y="449"/>
                    <a:pt x="151" y="449"/>
                  </a:cubicBezTo>
                  <a:cubicBezTo>
                    <a:pt x="146" y="449"/>
                    <a:pt x="142" y="452"/>
                    <a:pt x="142" y="455"/>
                  </a:cubicBezTo>
                  <a:cubicBezTo>
                    <a:pt x="142" y="455"/>
                    <a:pt x="142" y="455"/>
                    <a:pt x="142" y="455"/>
                  </a:cubicBezTo>
                  <a:cubicBezTo>
                    <a:pt x="142" y="459"/>
                    <a:pt x="146" y="462"/>
                    <a:pt x="151" y="462"/>
                  </a:cubicBezTo>
                  <a:cubicBezTo>
                    <a:pt x="397" y="462"/>
                    <a:pt x="397" y="462"/>
                    <a:pt x="397" y="462"/>
                  </a:cubicBezTo>
                  <a:cubicBezTo>
                    <a:pt x="402" y="462"/>
                    <a:pt x="406" y="459"/>
                    <a:pt x="406" y="455"/>
                  </a:cubicBezTo>
                  <a:cubicBezTo>
                    <a:pt x="406" y="455"/>
                    <a:pt x="406" y="455"/>
                    <a:pt x="406" y="455"/>
                  </a:cubicBezTo>
                  <a:cubicBezTo>
                    <a:pt x="406" y="452"/>
                    <a:pt x="404" y="449"/>
                    <a:pt x="402" y="449"/>
                  </a:cubicBezTo>
                  <a:cubicBezTo>
                    <a:pt x="399" y="449"/>
                    <a:pt x="393" y="448"/>
                    <a:pt x="389" y="448"/>
                  </a:cubicBezTo>
                  <a:cubicBezTo>
                    <a:pt x="329" y="426"/>
                    <a:pt x="329" y="426"/>
                    <a:pt x="329" y="426"/>
                  </a:cubicBezTo>
                  <a:cubicBezTo>
                    <a:pt x="325" y="424"/>
                    <a:pt x="322" y="419"/>
                    <a:pt x="322" y="416"/>
                  </a:cubicBezTo>
                  <a:cubicBezTo>
                    <a:pt x="322" y="409"/>
                    <a:pt x="322" y="409"/>
                    <a:pt x="322" y="409"/>
                  </a:cubicBezTo>
                  <a:cubicBezTo>
                    <a:pt x="507" y="409"/>
                    <a:pt x="507" y="409"/>
                    <a:pt x="507" y="409"/>
                  </a:cubicBezTo>
                  <a:cubicBezTo>
                    <a:pt x="530" y="409"/>
                    <a:pt x="548" y="391"/>
                    <a:pt x="548" y="369"/>
                  </a:cubicBezTo>
                  <a:cubicBezTo>
                    <a:pt x="548" y="41"/>
                    <a:pt x="548" y="41"/>
                    <a:pt x="548" y="41"/>
                  </a:cubicBezTo>
                  <a:cubicBezTo>
                    <a:pt x="548" y="18"/>
                    <a:pt x="530" y="0"/>
                    <a:pt x="507" y="0"/>
                  </a:cubicBezTo>
                  <a:close/>
                  <a:moveTo>
                    <a:pt x="510" y="330"/>
                  </a:moveTo>
                  <a:cubicBezTo>
                    <a:pt x="510" y="337"/>
                    <a:pt x="504" y="343"/>
                    <a:pt x="497" y="344"/>
                  </a:cubicBezTo>
                  <a:cubicBezTo>
                    <a:pt x="51" y="344"/>
                    <a:pt x="51" y="344"/>
                    <a:pt x="51" y="344"/>
                  </a:cubicBezTo>
                  <a:cubicBezTo>
                    <a:pt x="44" y="343"/>
                    <a:pt x="38" y="337"/>
                    <a:pt x="38" y="330"/>
                  </a:cubicBezTo>
                  <a:cubicBezTo>
                    <a:pt x="38" y="50"/>
                    <a:pt x="38" y="50"/>
                    <a:pt x="38" y="50"/>
                  </a:cubicBezTo>
                  <a:cubicBezTo>
                    <a:pt x="38" y="42"/>
                    <a:pt x="44" y="36"/>
                    <a:pt x="51" y="36"/>
                  </a:cubicBezTo>
                  <a:cubicBezTo>
                    <a:pt x="497" y="36"/>
                    <a:pt x="497" y="36"/>
                    <a:pt x="497" y="36"/>
                  </a:cubicBezTo>
                  <a:cubicBezTo>
                    <a:pt x="504" y="36"/>
                    <a:pt x="510" y="42"/>
                    <a:pt x="510" y="50"/>
                  </a:cubicBezTo>
                  <a:lnTo>
                    <a:pt x="510" y="33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0" name="Oval 33"/>
            <p:cNvSpPr>
              <a:spLocks noChangeArrowheads="1"/>
            </p:cNvSpPr>
            <p:nvPr/>
          </p:nvSpPr>
          <p:spPr bwMode="auto">
            <a:xfrm>
              <a:off x="4932363" y="4103688"/>
              <a:ext cx="6350" cy="4763"/>
            </a:xfrm>
            <a:prstGeom prst="ellipse">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1" name="Freeform 34"/>
            <p:cNvSpPr/>
            <p:nvPr/>
          </p:nvSpPr>
          <p:spPr bwMode="auto">
            <a:xfrm>
              <a:off x="4943475" y="4100513"/>
              <a:ext cx="47625" cy="9525"/>
            </a:xfrm>
            <a:custGeom>
              <a:avLst/>
              <a:gdLst>
                <a:gd name="T0" fmla="*/ 63 w 63"/>
                <a:gd name="T1" fmla="*/ 6 h 13"/>
                <a:gd name="T2" fmla="*/ 57 w 63"/>
                <a:gd name="T3" fmla="*/ 13 h 13"/>
                <a:gd name="T4" fmla="*/ 6 w 63"/>
                <a:gd name="T5" fmla="*/ 13 h 13"/>
                <a:gd name="T6" fmla="*/ 0 w 63"/>
                <a:gd name="T7" fmla="*/ 6 h 13"/>
                <a:gd name="T8" fmla="*/ 0 w 63"/>
                <a:gd name="T9" fmla="*/ 6 h 13"/>
                <a:gd name="T10" fmla="*/ 6 w 63"/>
                <a:gd name="T11" fmla="*/ 0 h 13"/>
                <a:gd name="T12" fmla="*/ 57 w 63"/>
                <a:gd name="T13" fmla="*/ 0 h 13"/>
                <a:gd name="T14" fmla="*/ 63 w 63"/>
                <a:gd name="T15" fmla="*/ 6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13">
                  <a:moveTo>
                    <a:pt x="63" y="6"/>
                  </a:moveTo>
                  <a:cubicBezTo>
                    <a:pt x="63" y="10"/>
                    <a:pt x="60" y="13"/>
                    <a:pt x="57" y="13"/>
                  </a:cubicBezTo>
                  <a:cubicBezTo>
                    <a:pt x="6" y="13"/>
                    <a:pt x="6" y="13"/>
                    <a:pt x="6" y="13"/>
                  </a:cubicBezTo>
                  <a:cubicBezTo>
                    <a:pt x="3" y="13"/>
                    <a:pt x="0" y="10"/>
                    <a:pt x="0" y="6"/>
                  </a:cubicBezTo>
                  <a:cubicBezTo>
                    <a:pt x="0" y="6"/>
                    <a:pt x="0" y="6"/>
                    <a:pt x="0" y="6"/>
                  </a:cubicBezTo>
                  <a:cubicBezTo>
                    <a:pt x="0" y="3"/>
                    <a:pt x="3" y="0"/>
                    <a:pt x="6" y="0"/>
                  </a:cubicBezTo>
                  <a:cubicBezTo>
                    <a:pt x="57" y="0"/>
                    <a:pt x="57" y="0"/>
                    <a:pt x="57" y="0"/>
                  </a:cubicBezTo>
                  <a:cubicBezTo>
                    <a:pt x="60" y="0"/>
                    <a:pt x="63" y="3"/>
                    <a:pt x="63" y="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2" name="Freeform 35"/>
            <p:cNvSpPr/>
            <p:nvPr/>
          </p:nvSpPr>
          <p:spPr bwMode="auto">
            <a:xfrm>
              <a:off x="4922838" y="3875088"/>
              <a:ext cx="34925" cy="166688"/>
            </a:xfrm>
            <a:custGeom>
              <a:avLst/>
              <a:gdLst>
                <a:gd name="T0" fmla="*/ 45 w 45"/>
                <a:gd name="T1" fmla="*/ 193 h 216"/>
                <a:gd name="T2" fmla="*/ 22 w 45"/>
                <a:gd name="T3" fmla="*/ 216 h 216"/>
                <a:gd name="T4" fmla="*/ 22 w 45"/>
                <a:gd name="T5" fmla="*/ 216 h 216"/>
                <a:gd name="T6" fmla="*/ 0 w 45"/>
                <a:gd name="T7" fmla="*/ 193 h 216"/>
                <a:gd name="T8" fmla="*/ 0 w 45"/>
                <a:gd name="T9" fmla="*/ 23 h 216"/>
                <a:gd name="T10" fmla="*/ 22 w 45"/>
                <a:gd name="T11" fmla="*/ 0 h 216"/>
                <a:gd name="T12" fmla="*/ 22 w 45"/>
                <a:gd name="T13" fmla="*/ 0 h 216"/>
                <a:gd name="T14" fmla="*/ 45 w 45"/>
                <a:gd name="T15" fmla="*/ 23 h 216"/>
                <a:gd name="T16" fmla="*/ 45 w 45"/>
                <a:gd name="T17" fmla="*/ 19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216">
                  <a:moveTo>
                    <a:pt x="45" y="193"/>
                  </a:moveTo>
                  <a:cubicBezTo>
                    <a:pt x="45" y="206"/>
                    <a:pt x="35" y="216"/>
                    <a:pt x="22" y="216"/>
                  </a:cubicBezTo>
                  <a:cubicBezTo>
                    <a:pt x="22" y="216"/>
                    <a:pt x="22" y="216"/>
                    <a:pt x="22" y="216"/>
                  </a:cubicBezTo>
                  <a:cubicBezTo>
                    <a:pt x="10" y="216"/>
                    <a:pt x="0" y="206"/>
                    <a:pt x="0" y="193"/>
                  </a:cubicBezTo>
                  <a:cubicBezTo>
                    <a:pt x="0" y="23"/>
                    <a:pt x="0" y="23"/>
                    <a:pt x="0" y="23"/>
                  </a:cubicBezTo>
                  <a:cubicBezTo>
                    <a:pt x="0" y="10"/>
                    <a:pt x="10" y="0"/>
                    <a:pt x="22" y="0"/>
                  </a:cubicBezTo>
                  <a:cubicBezTo>
                    <a:pt x="22" y="0"/>
                    <a:pt x="22" y="0"/>
                    <a:pt x="22" y="0"/>
                  </a:cubicBezTo>
                  <a:cubicBezTo>
                    <a:pt x="35" y="0"/>
                    <a:pt x="45" y="10"/>
                    <a:pt x="45" y="23"/>
                  </a:cubicBezTo>
                  <a:lnTo>
                    <a:pt x="45" y="19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3" name="Freeform 36"/>
            <p:cNvSpPr/>
            <p:nvPr/>
          </p:nvSpPr>
          <p:spPr bwMode="auto">
            <a:xfrm>
              <a:off x="4860925" y="3903663"/>
              <a:ext cx="34925" cy="138113"/>
            </a:xfrm>
            <a:custGeom>
              <a:avLst/>
              <a:gdLst>
                <a:gd name="T0" fmla="*/ 45 w 45"/>
                <a:gd name="T1" fmla="*/ 157 h 180"/>
                <a:gd name="T2" fmla="*/ 23 w 45"/>
                <a:gd name="T3" fmla="*/ 180 h 180"/>
                <a:gd name="T4" fmla="*/ 23 w 45"/>
                <a:gd name="T5" fmla="*/ 180 h 180"/>
                <a:gd name="T6" fmla="*/ 0 w 45"/>
                <a:gd name="T7" fmla="*/ 157 h 180"/>
                <a:gd name="T8" fmla="*/ 0 w 45"/>
                <a:gd name="T9" fmla="*/ 23 h 180"/>
                <a:gd name="T10" fmla="*/ 23 w 45"/>
                <a:gd name="T11" fmla="*/ 0 h 180"/>
                <a:gd name="T12" fmla="*/ 23 w 45"/>
                <a:gd name="T13" fmla="*/ 0 h 180"/>
                <a:gd name="T14" fmla="*/ 45 w 45"/>
                <a:gd name="T15" fmla="*/ 23 h 180"/>
                <a:gd name="T16" fmla="*/ 45 w 45"/>
                <a:gd name="T17" fmla="*/ 15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80">
                  <a:moveTo>
                    <a:pt x="45" y="157"/>
                  </a:moveTo>
                  <a:cubicBezTo>
                    <a:pt x="45" y="170"/>
                    <a:pt x="35" y="180"/>
                    <a:pt x="23" y="180"/>
                  </a:cubicBezTo>
                  <a:cubicBezTo>
                    <a:pt x="23" y="180"/>
                    <a:pt x="23" y="180"/>
                    <a:pt x="23" y="180"/>
                  </a:cubicBezTo>
                  <a:cubicBezTo>
                    <a:pt x="10" y="180"/>
                    <a:pt x="0" y="170"/>
                    <a:pt x="0" y="157"/>
                  </a:cubicBezTo>
                  <a:cubicBezTo>
                    <a:pt x="0" y="23"/>
                    <a:pt x="0" y="23"/>
                    <a:pt x="0" y="23"/>
                  </a:cubicBezTo>
                  <a:cubicBezTo>
                    <a:pt x="0" y="10"/>
                    <a:pt x="10" y="0"/>
                    <a:pt x="23" y="0"/>
                  </a:cubicBezTo>
                  <a:cubicBezTo>
                    <a:pt x="23" y="0"/>
                    <a:pt x="23" y="0"/>
                    <a:pt x="23" y="0"/>
                  </a:cubicBezTo>
                  <a:cubicBezTo>
                    <a:pt x="35" y="0"/>
                    <a:pt x="45" y="10"/>
                    <a:pt x="45" y="23"/>
                  </a:cubicBezTo>
                  <a:lnTo>
                    <a:pt x="45" y="157"/>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4" name="Freeform 37"/>
            <p:cNvSpPr/>
            <p:nvPr/>
          </p:nvSpPr>
          <p:spPr bwMode="auto">
            <a:xfrm>
              <a:off x="4799013" y="3930650"/>
              <a:ext cx="33338" cy="111125"/>
            </a:xfrm>
            <a:custGeom>
              <a:avLst/>
              <a:gdLst>
                <a:gd name="T0" fmla="*/ 44 w 44"/>
                <a:gd name="T1" fmla="*/ 121 h 144"/>
                <a:gd name="T2" fmla="*/ 22 w 44"/>
                <a:gd name="T3" fmla="*/ 144 h 144"/>
                <a:gd name="T4" fmla="*/ 22 w 44"/>
                <a:gd name="T5" fmla="*/ 144 h 144"/>
                <a:gd name="T6" fmla="*/ 0 w 44"/>
                <a:gd name="T7" fmla="*/ 121 h 144"/>
                <a:gd name="T8" fmla="*/ 0 w 44"/>
                <a:gd name="T9" fmla="*/ 23 h 144"/>
                <a:gd name="T10" fmla="*/ 22 w 44"/>
                <a:gd name="T11" fmla="*/ 0 h 144"/>
                <a:gd name="T12" fmla="*/ 22 w 44"/>
                <a:gd name="T13" fmla="*/ 0 h 144"/>
                <a:gd name="T14" fmla="*/ 44 w 44"/>
                <a:gd name="T15" fmla="*/ 23 h 144"/>
                <a:gd name="T16" fmla="*/ 44 w 44"/>
                <a:gd name="T17" fmla="*/ 121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144">
                  <a:moveTo>
                    <a:pt x="44" y="121"/>
                  </a:moveTo>
                  <a:cubicBezTo>
                    <a:pt x="44" y="134"/>
                    <a:pt x="34" y="144"/>
                    <a:pt x="22" y="144"/>
                  </a:cubicBezTo>
                  <a:cubicBezTo>
                    <a:pt x="22" y="144"/>
                    <a:pt x="22" y="144"/>
                    <a:pt x="22" y="144"/>
                  </a:cubicBezTo>
                  <a:cubicBezTo>
                    <a:pt x="10" y="144"/>
                    <a:pt x="0" y="134"/>
                    <a:pt x="0" y="121"/>
                  </a:cubicBezTo>
                  <a:cubicBezTo>
                    <a:pt x="0" y="23"/>
                    <a:pt x="0" y="23"/>
                    <a:pt x="0" y="23"/>
                  </a:cubicBezTo>
                  <a:cubicBezTo>
                    <a:pt x="0" y="10"/>
                    <a:pt x="10" y="0"/>
                    <a:pt x="22" y="0"/>
                  </a:cubicBezTo>
                  <a:cubicBezTo>
                    <a:pt x="22" y="0"/>
                    <a:pt x="22" y="0"/>
                    <a:pt x="22" y="0"/>
                  </a:cubicBezTo>
                  <a:cubicBezTo>
                    <a:pt x="34" y="0"/>
                    <a:pt x="44" y="10"/>
                    <a:pt x="44" y="23"/>
                  </a:cubicBezTo>
                  <a:lnTo>
                    <a:pt x="44" y="121"/>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5" name="Freeform 38"/>
            <p:cNvSpPr/>
            <p:nvPr/>
          </p:nvSpPr>
          <p:spPr bwMode="auto">
            <a:xfrm>
              <a:off x="4737100" y="3959225"/>
              <a:ext cx="34925" cy="82550"/>
            </a:xfrm>
            <a:custGeom>
              <a:avLst/>
              <a:gdLst>
                <a:gd name="T0" fmla="*/ 45 w 45"/>
                <a:gd name="T1" fmla="*/ 85 h 108"/>
                <a:gd name="T2" fmla="*/ 22 w 45"/>
                <a:gd name="T3" fmla="*/ 108 h 108"/>
                <a:gd name="T4" fmla="*/ 22 w 45"/>
                <a:gd name="T5" fmla="*/ 108 h 108"/>
                <a:gd name="T6" fmla="*/ 0 w 45"/>
                <a:gd name="T7" fmla="*/ 85 h 108"/>
                <a:gd name="T8" fmla="*/ 0 w 45"/>
                <a:gd name="T9" fmla="*/ 23 h 108"/>
                <a:gd name="T10" fmla="*/ 22 w 45"/>
                <a:gd name="T11" fmla="*/ 0 h 108"/>
                <a:gd name="T12" fmla="*/ 22 w 45"/>
                <a:gd name="T13" fmla="*/ 0 h 108"/>
                <a:gd name="T14" fmla="*/ 45 w 45"/>
                <a:gd name="T15" fmla="*/ 23 h 108"/>
                <a:gd name="T16" fmla="*/ 45 w 45"/>
                <a:gd name="T17" fmla="*/ 8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08">
                  <a:moveTo>
                    <a:pt x="45" y="85"/>
                  </a:moveTo>
                  <a:cubicBezTo>
                    <a:pt x="45" y="98"/>
                    <a:pt x="35" y="108"/>
                    <a:pt x="22" y="108"/>
                  </a:cubicBezTo>
                  <a:cubicBezTo>
                    <a:pt x="22" y="108"/>
                    <a:pt x="22" y="108"/>
                    <a:pt x="22" y="108"/>
                  </a:cubicBezTo>
                  <a:cubicBezTo>
                    <a:pt x="10" y="108"/>
                    <a:pt x="0" y="98"/>
                    <a:pt x="0" y="85"/>
                  </a:cubicBezTo>
                  <a:cubicBezTo>
                    <a:pt x="0" y="23"/>
                    <a:pt x="0" y="23"/>
                    <a:pt x="0" y="23"/>
                  </a:cubicBezTo>
                  <a:cubicBezTo>
                    <a:pt x="0" y="10"/>
                    <a:pt x="10" y="0"/>
                    <a:pt x="22" y="0"/>
                  </a:cubicBezTo>
                  <a:cubicBezTo>
                    <a:pt x="22" y="0"/>
                    <a:pt x="22" y="0"/>
                    <a:pt x="22" y="0"/>
                  </a:cubicBezTo>
                  <a:cubicBezTo>
                    <a:pt x="35" y="0"/>
                    <a:pt x="45" y="10"/>
                    <a:pt x="45" y="23"/>
                  </a:cubicBezTo>
                  <a:lnTo>
                    <a:pt x="45" y="85"/>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6" name="Freeform 39"/>
            <p:cNvSpPr/>
            <p:nvPr/>
          </p:nvSpPr>
          <p:spPr bwMode="auto">
            <a:xfrm>
              <a:off x="4675188" y="3986213"/>
              <a:ext cx="33338" cy="55563"/>
            </a:xfrm>
            <a:custGeom>
              <a:avLst/>
              <a:gdLst>
                <a:gd name="T0" fmla="*/ 45 w 45"/>
                <a:gd name="T1" fmla="*/ 49 h 72"/>
                <a:gd name="T2" fmla="*/ 23 w 45"/>
                <a:gd name="T3" fmla="*/ 72 h 72"/>
                <a:gd name="T4" fmla="*/ 23 w 45"/>
                <a:gd name="T5" fmla="*/ 72 h 72"/>
                <a:gd name="T6" fmla="*/ 0 w 45"/>
                <a:gd name="T7" fmla="*/ 49 h 72"/>
                <a:gd name="T8" fmla="*/ 0 w 45"/>
                <a:gd name="T9" fmla="*/ 23 h 72"/>
                <a:gd name="T10" fmla="*/ 23 w 45"/>
                <a:gd name="T11" fmla="*/ 0 h 72"/>
                <a:gd name="T12" fmla="*/ 23 w 45"/>
                <a:gd name="T13" fmla="*/ 0 h 72"/>
                <a:gd name="T14" fmla="*/ 45 w 45"/>
                <a:gd name="T15" fmla="*/ 23 h 72"/>
                <a:gd name="T16" fmla="*/ 45 w 45"/>
                <a:gd name="T17" fmla="*/ 4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72">
                  <a:moveTo>
                    <a:pt x="45" y="49"/>
                  </a:moveTo>
                  <a:cubicBezTo>
                    <a:pt x="45" y="62"/>
                    <a:pt x="35" y="72"/>
                    <a:pt x="23" y="72"/>
                  </a:cubicBezTo>
                  <a:cubicBezTo>
                    <a:pt x="23" y="72"/>
                    <a:pt x="23" y="72"/>
                    <a:pt x="23" y="72"/>
                  </a:cubicBezTo>
                  <a:cubicBezTo>
                    <a:pt x="10" y="72"/>
                    <a:pt x="0" y="62"/>
                    <a:pt x="0" y="49"/>
                  </a:cubicBezTo>
                  <a:cubicBezTo>
                    <a:pt x="0" y="23"/>
                    <a:pt x="0" y="23"/>
                    <a:pt x="0" y="23"/>
                  </a:cubicBezTo>
                  <a:cubicBezTo>
                    <a:pt x="0" y="10"/>
                    <a:pt x="10" y="0"/>
                    <a:pt x="23" y="0"/>
                  </a:cubicBezTo>
                  <a:cubicBezTo>
                    <a:pt x="23" y="0"/>
                    <a:pt x="23" y="0"/>
                    <a:pt x="23" y="0"/>
                  </a:cubicBezTo>
                  <a:cubicBezTo>
                    <a:pt x="35" y="0"/>
                    <a:pt x="45" y="10"/>
                    <a:pt x="45" y="23"/>
                  </a:cubicBezTo>
                  <a:lnTo>
                    <a:pt x="45" y="49"/>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47" name="Group 44"/>
          <p:cNvGrpSpPr/>
          <p:nvPr/>
        </p:nvGrpSpPr>
        <p:grpSpPr>
          <a:xfrm>
            <a:off x="2803210" y="3511965"/>
            <a:ext cx="184042" cy="210217"/>
            <a:chOff x="3789363" y="3787775"/>
            <a:chExt cx="357188" cy="407988"/>
          </a:xfrm>
          <a:solidFill>
            <a:schemeClr val="bg1"/>
          </a:solidFill>
        </p:grpSpPr>
        <p:sp>
          <p:nvSpPr>
            <p:cNvPr id="48" name="Freeform 40"/>
            <p:cNvSpPr>
              <a:spLocks noEditPoints="1"/>
            </p:cNvSpPr>
            <p:nvPr/>
          </p:nvSpPr>
          <p:spPr bwMode="auto">
            <a:xfrm>
              <a:off x="3789363" y="3787775"/>
              <a:ext cx="357188" cy="407988"/>
            </a:xfrm>
            <a:custGeom>
              <a:avLst/>
              <a:gdLst>
                <a:gd name="T0" fmla="*/ 403 w 464"/>
                <a:gd name="T1" fmla="*/ 0 h 532"/>
                <a:gd name="T2" fmla="*/ 61 w 464"/>
                <a:gd name="T3" fmla="*/ 0 h 532"/>
                <a:gd name="T4" fmla="*/ 0 w 464"/>
                <a:gd name="T5" fmla="*/ 62 h 532"/>
                <a:gd name="T6" fmla="*/ 0 w 464"/>
                <a:gd name="T7" fmla="*/ 470 h 532"/>
                <a:gd name="T8" fmla="*/ 61 w 464"/>
                <a:gd name="T9" fmla="*/ 532 h 532"/>
                <a:gd name="T10" fmla="*/ 403 w 464"/>
                <a:gd name="T11" fmla="*/ 532 h 532"/>
                <a:gd name="T12" fmla="*/ 464 w 464"/>
                <a:gd name="T13" fmla="*/ 470 h 532"/>
                <a:gd name="T14" fmla="*/ 464 w 464"/>
                <a:gd name="T15" fmla="*/ 62 h 532"/>
                <a:gd name="T16" fmla="*/ 403 w 464"/>
                <a:gd name="T17" fmla="*/ 0 h 532"/>
                <a:gd name="T18" fmla="*/ 430 w 464"/>
                <a:gd name="T19" fmla="*/ 470 h 532"/>
                <a:gd name="T20" fmla="*/ 403 w 464"/>
                <a:gd name="T21" fmla="*/ 498 h 532"/>
                <a:gd name="T22" fmla="*/ 61 w 464"/>
                <a:gd name="T23" fmla="*/ 498 h 532"/>
                <a:gd name="T24" fmla="*/ 34 w 464"/>
                <a:gd name="T25" fmla="*/ 470 h 532"/>
                <a:gd name="T26" fmla="*/ 34 w 464"/>
                <a:gd name="T27" fmla="*/ 62 h 532"/>
                <a:gd name="T28" fmla="*/ 61 w 464"/>
                <a:gd name="T29" fmla="*/ 34 h 532"/>
                <a:gd name="T30" fmla="*/ 403 w 464"/>
                <a:gd name="T31" fmla="*/ 34 h 532"/>
                <a:gd name="T32" fmla="*/ 430 w 464"/>
                <a:gd name="T33" fmla="*/ 62 h 532"/>
                <a:gd name="T34" fmla="*/ 430 w 464"/>
                <a:gd name="T35" fmla="*/ 470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4" h="532">
                  <a:moveTo>
                    <a:pt x="403" y="0"/>
                  </a:moveTo>
                  <a:cubicBezTo>
                    <a:pt x="61" y="0"/>
                    <a:pt x="61" y="0"/>
                    <a:pt x="61" y="0"/>
                  </a:cubicBezTo>
                  <a:cubicBezTo>
                    <a:pt x="27" y="1"/>
                    <a:pt x="0" y="28"/>
                    <a:pt x="0" y="62"/>
                  </a:cubicBezTo>
                  <a:cubicBezTo>
                    <a:pt x="0" y="470"/>
                    <a:pt x="0" y="470"/>
                    <a:pt x="0" y="470"/>
                  </a:cubicBezTo>
                  <a:cubicBezTo>
                    <a:pt x="0" y="504"/>
                    <a:pt x="27" y="531"/>
                    <a:pt x="61" y="532"/>
                  </a:cubicBezTo>
                  <a:cubicBezTo>
                    <a:pt x="403" y="532"/>
                    <a:pt x="403" y="532"/>
                    <a:pt x="403" y="532"/>
                  </a:cubicBezTo>
                  <a:cubicBezTo>
                    <a:pt x="437" y="531"/>
                    <a:pt x="464" y="504"/>
                    <a:pt x="464" y="470"/>
                  </a:cubicBezTo>
                  <a:cubicBezTo>
                    <a:pt x="464" y="62"/>
                    <a:pt x="464" y="62"/>
                    <a:pt x="464" y="62"/>
                  </a:cubicBezTo>
                  <a:cubicBezTo>
                    <a:pt x="464" y="28"/>
                    <a:pt x="437" y="1"/>
                    <a:pt x="403" y="0"/>
                  </a:cubicBezTo>
                  <a:close/>
                  <a:moveTo>
                    <a:pt x="430" y="470"/>
                  </a:moveTo>
                  <a:cubicBezTo>
                    <a:pt x="430" y="485"/>
                    <a:pt x="418" y="497"/>
                    <a:pt x="403" y="498"/>
                  </a:cubicBezTo>
                  <a:cubicBezTo>
                    <a:pt x="61" y="498"/>
                    <a:pt x="61" y="498"/>
                    <a:pt x="61" y="498"/>
                  </a:cubicBezTo>
                  <a:cubicBezTo>
                    <a:pt x="46" y="497"/>
                    <a:pt x="34" y="485"/>
                    <a:pt x="34" y="470"/>
                  </a:cubicBezTo>
                  <a:cubicBezTo>
                    <a:pt x="34" y="62"/>
                    <a:pt x="34" y="62"/>
                    <a:pt x="34" y="62"/>
                  </a:cubicBezTo>
                  <a:cubicBezTo>
                    <a:pt x="34" y="47"/>
                    <a:pt x="46" y="35"/>
                    <a:pt x="61" y="34"/>
                  </a:cubicBezTo>
                  <a:cubicBezTo>
                    <a:pt x="403" y="34"/>
                    <a:pt x="403" y="34"/>
                    <a:pt x="403" y="34"/>
                  </a:cubicBezTo>
                  <a:cubicBezTo>
                    <a:pt x="418" y="35"/>
                    <a:pt x="430" y="47"/>
                    <a:pt x="430" y="62"/>
                  </a:cubicBezTo>
                  <a:lnTo>
                    <a:pt x="430" y="47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9" name="Freeform 41"/>
            <p:cNvSpPr/>
            <p:nvPr/>
          </p:nvSpPr>
          <p:spPr bwMode="auto">
            <a:xfrm>
              <a:off x="3916363" y="3997325"/>
              <a:ext cx="42863" cy="44450"/>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0" name="Freeform 42"/>
            <p:cNvSpPr/>
            <p:nvPr/>
          </p:nvSpPr>
          <p:spPr bwMode="auto">
            <a:xfrm>
              <a:off x="3976688" y="4100513"/>
              <a:ext cx="42863" cy="44450"/>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1" name="Freeform 43"/>
            <p:cNvSpPr/>
            <p:nvPr/>
          </p:nvSpPr>
          <p:spPr bwMode="auto">
            <a:xfrm>
              <a:off x="3916363" y="3946525"/>
              <a:ext cx="42863" cy="42863"/>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2" name="Freeform 44"/>
            <p:cNvSpPr/>
            <p:nvPr/>
          </p:nvSpPr>
          <p:spPr bwMode="auto">
            <a:xfrm>
              <a:off x="3916363" y="4100513"/>
              <a:ext cx="42863" cy="44450"/>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3" name="Freeform 45"/>
            <p:cNvSpPr/>
            <p:nvPr/>
          </p:nvSpPr>
          <p:spPr bwMode="auto">
            <a:xfrm>
              <a:off x="3916363" y="4049713"/>
              <a:ext cx="42863" cy="42863"/>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4" name="Freeform 46"/>
            <p:cNvSpPr/>
            <p:nvPr/>
          </p:nvSpPr>
          <p:spPr bwMode="auto">
            <a:xfrm>
              <a:off x="3854450" y="4049713"/>
              <a:ext cx="44450" cy="42863"/>
            </a:xfrm>
            <a:custGeom>
              <a:avLst/>
              <a:gdLst>
                <a:gd name="T0" fmla="*/ 57 w 57"/>
                <a:gd name="T1" fmla="*/ 12 h 57"/>
                <a:gd name="T2" fmla="*/ 57 w 57"/>
                <a:gd name="T3" fmla="*/ 44 h 57"/>
                <a:gd name="T4" fmla="*/ 44 w 57"/>
                <a:gd name="T5" fmla="*/ 57 h 57"/>
                <a:gd name="T6" fmla="*/ 12 w 57"/>
                <a:gd name="T7" fmla="*/ 57 h 57"/>
                <a:gd name="T8" fmla="*/ 0 w 57"/>
                <a:gd name="T9" fmla="*/ 44 h 57"/>
                <a:gd name="T10" fmla="*/ 0 w 57"/>
                <a:gd name="T11" fmla="*/ 12 h 57"/>
                <a:gd name="T12" fmla="*/ 12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2" y="57"/>
                    <a:pt x="12" y="57"/>
                    <a:pt x="12" y="57"/>
                  </a:cubicBezTo>
                  <a:cubicBezTo>
                    <a:pt x="6" y="57"/>
                    <a:pt x="0" y="51"/>
                    <a:pt x="0" y="44"/>
                  </a:cubicBezTo>
                  <a:cubicBezTo>
                    <a:pt x="0" y="12"/>
                    <a:pt x="0" y="12"/>
                    <a:pt x="0" y="12"/>
                  </a:cubicBezTo>
                  <a:cubicBezTo>
                    <a:pt x="0" y="5"/>
                    <a:pt x="6" y="0"/>
                    <a:pt x="12"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5" name="Freeform 47"/>
            <p:cNvSpPr/>
            <p:nvPr/>
          </p:nvSpPr>
          <p:spPr bwMode="auto">
            <a:xfrm>
              <a:off x="3854450" y="3946525"/>
              <a:ext cx="44450" cy="42863"/>
            </a:xfrm>
            <a:custGeom>
              <a:avLst/>
              <a:gdLst>
                <a:gd name="T0" fmla="*/ 57 w 57"/>
                <a:gd name="T1" fmla="*/ 12 h 57"/>
                <a:gd name="T2" fmla="*/ 57 w 57"/>
                <a:gd name="T3" fmla="*/ 44 h 57"/>
                <a:gd name="T4" fmla="*/ 44 w 57"/>
                <a:gd name="T5" fmla="*/ 57 h 57"/>
                <a:gd name="T6" fmla="*/ 12 w 57"/>
                <a:gd name="T7" fmla="*/ 57 h 57"/>
                <a:gd name="T8" fmla="*/ 0 w 57"/>
                <a:gd name="T9" fmla="*/ 44 h 57"/>
                <a:gd name="T10" fmla="*/ 0 w 57"/>
                <a:gd name="T11" fmla="*/ 12 h 57"/>
                <a:gd name="T12" fmla="*/ 12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2" y="57"/>
                    <a:pt x="12" y="57"/>
                    <a:pt x="12" y="57"/>
                  </a:cubicBezTo>
                  <a:cubicBezTo>
                    <a:pt x="6" y="57"/>
                    <a:pt x="0" y="51"/>
                    <a:pt x="0" y="44"/>
                  </a:cubicBezTo>
                  <a:cubicBezTo>
                    <a:pt x="0" y="12"/>
                    <a:pt x="0" y="12"/>
                    <a:pt x="0" y="12"/>
                  </a:cubicBezTo>
                  <a:cubicBezTo>
                    <a:pt x="0" y="5"/>
                    <a:pt x="6" y="0"/>
                    <a:pt x="12"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6" name="Freeform 48"/>
            <p:cNvSpPr/>
            <p:nvPr/>
          </p:nvSpPr>
          <p:spPr bwMode="auto">
            <a:xfrm>
              <a:off x="3854450" y="3997325"/>
              <a:ext cx="44450" cy="44450"/>
            </a:xfrm>
            <a:custGeom>
              <a:avLst/>
              <a:gdLst>
                <a:gd name="T0" fmla="*/ 57 w 57"/>
                <a:gd name="T1" fmla="*/ 12 h 57"/>
                <a:gd name="T2" fmla="*/ 57 w 57"/>
                <a:gd name="T3" fmla="*/ 44 h 57"/>
                <a:gd name="T4" fmla="*/ 44 w 57"/>
                <a:gd name="T5" fmla="*/ 57 h 57"/>
                <a:gd name="T6" fmla="*/ 12 w 57"/>
                <a:gd name="T7" fmla="*/ 57 h 57"/>
                <a:gd name="T8" fmla="*/ 0 w 57"/>
                <a:gd name="T9" fmla="*/ 44 h 57"/>
                <a:gd name="T10" fmla="*/ 0 w 57"/>
                <a:gd name="T11" fmla="*/ 12 h 57"/>
                <a:gd name="T12" fmla="*/ 12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2" y="57"/>
                    <a:pt x="12" y="57"/>
                    <a:pt x="12" y="57"/>
                  </a:cubicBezTo>
                  <a:cubicBezTo>
                    <a:pt x="6" y="57"/>
                    <a:pt x="0" y="51"/>
                    <a:pt x="0" y="44"/>
                  </a:cubicBezTo>
                  <a:cubicBezTo>
                    <a:pt x="0" y="12"/>
                    <a:pt x="0" y="12"/>
                    <a:pt x="0" y="12"/>
                  </a:cubicBezTo>
                  <a:cubicBezTo>
                    <a:pt x="0" y="5"/>
                    <a:pt x="6" y="0"/>
                    <a:pt x="12"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7" name="Freeform 49"/>
            <p:cNvSpPr/>
            <p:nvPr/>
          </p:nvSpPr>
          <p:spPr bwMode="auto">
            <a:xfrm>
              <a:off x="3854450" y="4100513"/>
              <a:ext cx="44450" cy="44450"/>
            </a:xfrm>
            <a:custGeom>
              <a:avLst/>
              <a:gdLst>
                <a:gd name="T0" fmla="*/ 57 w 57"/>
                <a:gd name="T1" fmla="*/ 12 h 57"/>
                <a:gd name="T2" fmla="*/ 57 w 57"/>
                <a:gd name="T3" fmla="*/ 44 h 57"/>
                <a:gd name="T4" fmla="*/ 44 w 57"/>
                <a:gd name="T5" fmla="*/ 57 h 57"/>
                <a:gd name="T6" fmla="*/ 12 w 57"/>
                <a:gd name="T7" fmla="*/ 57 h 57"/>
                <a:gd name="T8" fmla="*/ 0 w 57"/>
                <a:gd name="T9" fmla="*/ 44 h 57"/>
                <a:gd name="T10" fmla="*/ 0 w 57"/>
                <a:gd name="T11" fmla="*/ 12 h 57"/>
                <a:gd name="T12" fmla="*/ 12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2" y="57"/>
                    <a:pt x="12" y="57"/>
                    <a:pt x="12" y="57"/>
                  </a:cubicBezTo>
                  <a:cubicBezTo>
                    <a:pt x="6" y="57"/>
                    <a:pt x="0" y="51"/>
                    <a:pt x="0" y="44"/>
                  </a:cubicBezTo>
                  <a:cubicBezTo>
                    <a:pt x="0" y="12"/>
                    <a:pt x="0" y="12"/>
                    <a:pt x="0" y="12"/>
                  </a:cubicBezTo>
                  <a:cubicBezTo>
                    <a:pt x="0" y="5"/>
                    <a:pt x="6" y="0"/>
                    <a:pt x="12"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8" name="Freeform 50"/>
            <p:cNvSpPr/>
            <p:nvPr/>
          </p:nvSpPr>
          <p:spPr bwMode="auto">
            <a:xfrm>
              <a:off x="4037013" y="3946525"/>
              <a:ext cx="44450" cy="42863"/>
            </a:xfrm>
            <a:custGeom>
              <a:avLst/>
              <a:gdLst>
                <a:gd name="T0" fmla="*/ 57 w 57"/>
                <a:gd name="T1" fmla="*/ 12 h 57"/>
                <a:gd name="T2" fmla="*/ 57 w 57"/>
                <a:gd name="T3" fmla="*/ 44 h 57"/>
                <a:gd name="T4" fmla="*/ 45 w 57"/>
                <a:gd name="T5" fmla="*/ 57 h 57"/>
                <a:gd name="T6" fmla="*/ 13 w 57"/>
                <a:gd name="T7" fmla="*/ 57 h 57"/>
                <a:gd name="T8" fmla="*/ 0 w 57"/>
                <a:gd name="T9" fmla="*/ 44 h 57"/>
                <a:gd name="T10" fmla="*/ 0 w 57"/>
                <a:gd name="T11" fmla="*/ 12 h 57"/>
                <a:gd name="T12" fmla="*/ 13 w 57"/>
                <a:gd name="T13" fmla="*/ 0 h 57"/>
                <a:gd name="T14" fmla="*/ 45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5" y="57"/>
                  </a:cubicBezTo>
                  <a:cubicBezTo>
                    <a:pt x="13" y="57"/>
                    <a:pt x="13" y="57"/>
                    <a:pt x="13" y="57"/>
                  </a:cubicBezTo>
                  <a:cubicBezTo>
                    <a:pt x="6" y="57"/>
                    <a:pt x="0" y="51"/>
                    <a:pt x="0" y="44"/>
                  </a:cubicBezTo>
                  <a:cubicBezTo>
                    <a:pt x="0" y="12"/>
                    <a:pt x="0" y="12"/>
                    <a:pt x="0" y="12"/>
                  </a:cubicBezTo>
                  <a:cubicBezTo>
                    <a:pt x="0" y="5"/>
                    <a:pt x="6" y="0"/>
                    <a:pt x="13" y="0"/>
                  </a:cubicBezTo>
                  <a:cubicBezTo>
                    <a:pt x="45" y="0"/>
                    <a:pt x="45" y="0"/>
                    <a:pt x="45"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59" name="Freeform 51"/>
            <p:cNvSpPr/>
            <p:nvPr/>
          </p:nvSpPr>
          <p:spPr bwMode="auto">
            <a:xfrm>
              <a:off x="4037013" y="3997325"/>
              <a:ext cx="44450" cy="44450"/>
            </a:xfrm>
            <a:custGeom>
              <a:avLst/>
              <a:gdLst>
                <a:gd name="T0" fmla="*/ 57 w 57"/>
                <a:gd name="T1" fmla="*/ 12 h 57"/>
                <a:gd name="T2" fmla="*/ 57 w 57"/>
                <a:gd name="T3" fmla="*/ 44 h 57"/>
                <a:gd name="T4" fmla="*/ 45 w 57"/>
                <a:gd name="T5" fmla="*/ 57 h 57"/>
                <a:gd name="T6" fmla="*/ 13 w 57"/>
                <a:gd name="T7" fmla="*/ 57 h 57"/>
                <a:gd name="T8" fmla="*/ 0 w 57"/>
                <a:gd name="T9" fmla="*/ 44 h 57"/>
                <a:gd name="T10" fmla="*/ 0 w 57"/>
                <a:gd name="T11" fmla="*/ 12 h 57"/>
                <a:gd name="T12" fmla="*/ 13 w 57"/>
                <a:gd name="T13" fmla="*/ 0 h 57"/>
                <a:gd name="T14" fmla="*/ 45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5" y="57"/>
                  </a:cubicBezTo>
                  <a:cubicBezTo>
                    <a:pt x="13" y="57"/>
                    <a:pt x="13" y="57"/>
                    <a:pt x="13" y="57"/>
                  </a:cubicBezTo>
                  <a:cubicBezTo>
                    <a:pt x="6" y="57"/>
                    <a:pt x="0" y="51"/>
                    <a:pt x="0" y="44"/>
                  </a:cubicBezTo>
                  <a:cubicBezTo>
                    <a:pt x="0" y="12"/>
                    <a:pt x="0" y="12"/>
                    <a:pt x="0" y="12"/>
                  </a:cubicBezTo>
                  <a:cubicBezTo>
                    <a:pt x="0" y="5"/>
                    <a:pt x="6" y="0"/>
                    <a:pt x="13" y="0"/>
                  </a:cubicBezTo>
                  <a:cubicBezTo>
                    <a:pt x="45" y="0"/>
                    <a:pt x="45" y="0"/>
                    <a:pt x="45"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0" name="Freeform 52"/>
            <p:cNvSpPr/>
            <p:nvPr/>
          </p:nvSpPr>
          <p:spPr bwMode="auto">
            <a:xfrm>
              <a:off x="3976688" y="3997325"/>
              <a:ext cx="42863" cy="44450"/>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1" name="Freeform 53"/>
            <p:cNvSpPr/>
            <p:nvPr/>
          </p:nvSpPr>
          <p:spPr bwMode="auto">
            <a:xfrm>
              <a:off x="3976688" y="4049713"/>
              <a:ext cx="42863" cy="42863"/>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2" name="Freeform 54"/>
            <p:cNvSpPr/>
            <p:nvPr/>
          </p:nvSpPr>
          <p:spPr bwMode="auto">
            <a:xfrm>
              <a:off x="4037013" y="4049713"/>
              <a:ext cx="44450" cy="42863"/>
            </a:xfrm>
            <a:custGeom>
              <a:avLst/>
              <a:gdLst>
                <a:gd name="T0" fmla="*/ 57 w 57"/>
                <a:gd name="T1" fmla="*/ 12 h 57"/>
                <a:gd name="T2" fmla="*/ 57 w 57"/>
                <a:gd name="T3" fmla="*/ 44 h 57"/>
                <a:gd name="T4" fmla="*/ 45 w 57"/>
                <a:gd name="T5" fmla="*/ 57 h 57"/>
                <a:gd name="T6" fmla="*/ 13 w 57"/>
                <a:gd name="T7" fmla="*/ 57 h 57"/>
                <a:gd name="T8" fmla="*/ 0 w 57"/>
                <a:gd name="T9" fmla="*/ 44 h 57"/>
                <a:gd name="T10" fmla="*/ 0 w 57"/>
                <a:gd name="T11" fmla="*/ 12 h 57"/>
                <a:gd name="T12" fmla="*/ 13 w 57"/>
                <a:gd name="T13" fmla="*/ 0 h 57"/>
                <a:gd name="T14" fmla="*/ 45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5" y="57"/>
                  </a:cubicBezTo>
                  <a:cubicBezTo>
                    <a:pt x="13" y="57"/>
                    <a:pt x="13" y="57"/>
                    <a:pt x="13" y="57"/>
                  </a:cubicBezTo>
                  <a:cubicBezTo>
                    <a:pt x="6" y="57"/>
                    <a:pt x="0" y="51"/>
                    <a:pt x="0" y="44"/>
                  </a:cubicBezTo>
                  <a:cubicBezTo>
                    <a:pt x="0" y="12"/>
                    <a:pt x="0" y="12"/>
                    <a:pt x="0" y="12"/>
                  </a:cubicBezTo>
                  <a:cubicBezTo>
                    <a:pt x="0" y="5"/>
                    <a:pt x="6" y="0"/>
                    <a:pt x="13" y="0"/>
                  </a:cubicBezTo>
                  <a:cubicBezTo>
                    <a:pt x="45" y="0"/>
                    <a:pt x="45" y="0"/>
                    <a:pt x="45"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3" name="Freeform 55"/>
            <p:cNvSpPr/>
            <p:nvPr/>
          </p:nvSpPr>
          <p:spPr bwMode="auto">
            <a:xfrm>
              <a:off x="3976688" y="3946525"/>
              <a:ext cx="42863" cy="42863"/>
            </a:xfrm>
            <a:custGeom>
              <a:avLst/>
              <a:gdLst>
                <a:gd name="T0" fmla="*/ 57 w 57"/>
                <a:gd name="T1" fmla="*/ 12 h 57"/>
                <a:gd name="T2" fmla="*/ 57 w 57"/>
                <a:gd name="T3" fmla="*/ 44 h 57"/>
                <a:gd name="T4" fmla="*/ 44 w 57"/>
                <a:gd name="T5" fmla="*/ 57 h 57"/>
                <a:gd name="T6" fmla="*/ 13 w 57"/>
                <a:gd name="T7" fmla="*/ 57 h 57"/>
                <a:gd name="T8" fmla="*/ 0 w 57"/>
                <a:gd name="T9" fmla="*/ 44 h 57"/>
                <a:gd name="T10" fmla="*/ 0 w 57"/>
                <a:gd name="T11" fmla="*/ 12 h 57"/>
                <a:gd name="T12" fmla="*/ 13 w 57"/>
                <a:gd name="T13" fmla="*/ 0 h 57"/>
                <a:gd name="T14" fmla="*/ 44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4" y="57"/>
                  </a:cubicBezTo>
                  <a:cubicBezTo>
                    <a:pt x="13" y="57"/>
                    <a:pt x="13" y="57"/>
                    <a:pt x="13" y="57"/>
                  </a:cubicBezTo>
                  <a:cubicBezTo>
                    <a:pt x="6" y="57"/>
                    <a:pt x="0" y="51"/>
                    <a:pt x="0" y="44"/>
                  </a:cubicBezTo>
                  <a:cubicBezTo>
                    <a:pt x="0" y="12"/>
                    <a:pt x="0" y="12"/>
                    <a:pt x="0" y="12"/>
                  </a:cubicBezTo>
                  <a:cubicBezTo>
                    <a:pt x="0" y="5"/>
                    <a:pt x="6" y="0"/>
                    <a:pt x="13" y="0"/>
                  </a:cubicBezTo>
                  <a:cubicBezTo>
                    <a:pt x="44" y="0"/>
                    <a:pt x="44" y="0"/>
                    <a:pt x="44"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4" name="Freeform 56"/>
            <p:cNvSpPr/>
            <p:nvPr/>
          </p:nvSpPr>
          <p:spPr bwMode="auto">
            <a:xfrm>
              <a:off x="4037013" y="4100513"/>
              <a:ext cx="44450" cy="44450"/>
            </a:xfrm>
            <a:custGeom>
              <a:avLst/>
              <a:gdLst>
                <a:gd name="T0" fmla="*/ 57 w 57"/>
                <a:gd name="T1" fmla="*/ 12 h 57"/>
                <a:gd name="T2" fmla="*/ 57 w 57"/>
                <a:gd name="T3" fmla="*/ 44 h 57"/>
                <a:gd name="T4" fmla="*/ 45 w 57"/>
                <a:gd name="T5" fmla="*/ 57 h 57"/>
                <a:gd name="T6" fmla="*/ 13 w 57"/>
                <a:gd name="T7" fmla="*/ 57 h 57"/>
                <a:gd name="T8" fmla="*/ 0 w 57"/>
                <a:gd name="T9" fmla="*/ 44 h 57"/>
                <a:gd name="T10" fmla="*/ 0 w 57"/>
                <a:gd name="T11" fmla="*/ 12 h 57"/>
                <a:gd name="T12" fmla="*/ 13 w 57"/>
                <a:gd name="T13" fmla="*/ 0 h 57"/>
                <a:gd name="T14" fmla="*/ 45 w 57"/>
                <a:gd name="T15" fmla="*/ 0 h 57"/>
                <a:gd name="T16" fmla="*/ 57 w 57"/>
                <a:gd name="T17"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 h="57">
                  <a:moveTo>
                    <a:pt x="57" y="12"/>
                  </a:moveTo>
                  <a:cubicBezTo>
                    <a:pt x="57" y="44"/>
                    <a:pt x="57" y="44"/>
                    <a:pt x="57" y="44"/>
                  </a:cubicBezTo>
                  <a:cubicBezTo>
                    <a:pt x="57" y="51"/>
                    <a:pt x="51" y="57"/>
                    <a:pt x="45" y="57"/>
                  </a:cubicBezTo>
                  <a:cubicBezTo>
                    <a:pt x="13" y="57"/>
                    <a:pt x="13" y="57"/>
                    <a:pt x="13" y="57"/>
                  </a:cubicBezTo>
                  <a:cubicBezTo>
                    <a:pt x="6" y="57"/>
                    <a:pt x="0" y="51"/>
                    <a:pt x="0" y="44"/>
                  </a:cubicBezTo>
                  <a:cubicBezTo>
                    <a:pt x="0" y="12"/>
                    <a:pt x="0" y="12"/>
                    <a:pt x="0" y="12"/>
                  </a:cubicBezTo>
                  <a:cubicBezTo>
                    <a:pt x="0" y="5"/>
                    <a:pt x="6" y="0"/>
                    <a:pt x="13" y="0"/>
                  </a:cubicBezTo>
                  <a:cubicBezTo>
                    <a:pt x="45" y="0"/>
                    <a:pt x="45" y="0"/>
                    <a:pt x="45" y="0"/>
                  </a:cubicBezTo>
                  <a:cubicBezTo>
                    <a:pt x="51" y="0"/>
                    <a:pt x="57" y="5"/>
                    <a:pt x="57" y="1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5" name="Freeform 57"/>
            <p:cNvSpPr/>
            <p:nvPr/>
          </p:nvSpPr>
          <p:spPr bwMode="auto">
            <a:xfrm>
              <a:off x="3849688" y="3840163"/>
              <a:ext cx="236538" cy="79375"/>
            </a:xfrm>
            <a:custGeom>
              <a:avLst/>
              <a:gdLst>
                <a:gd name="T0" fmla="*/ 287 w 308"/>
                <a:gd name="T1" fmla="*/ 0 h 105"/>
                <a:gd name="T2" fmla="*/ 21 w 308"/>
                <a:gd name="T3" fmla="*/ 0 h 105"/>
                <a:gd name="T4" fmla="*/ 0 w 308"/>
                <a:gd name="T5" fmla="*/ 26 h 105"/>
                <a:gd name="T6" fmla="*/ 0 w 308"/>
                <a:gd name="T7" fmla="*/ 79 h 105"/>
                <a:gd name="T8" fmla="*/ 21 w 308"/>
                <a:gd name="T9" fmla="*/ 105 h 105"/>
                <a:gd name="T10" fmla="*/ 287 w 308"/>
                <a:gd name="T11" fmla="*/ 105 h 105"/>
                <a:gd name="T12" fmla="*/ 308 w 308"/>
                <a:gd name="T13" fmla="*/ 79 h 105"/>
                <a:gd name="T14" fmla="*/ 308 w 308"/>
                <a:gd name="T15" fmla="*/ 26 h 105"/>
                <a:gd name="T16" fmla="*/ 287 w 308"/>
                <a:gd name="T1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8" h="105">
                  <a:moveTo>
                    <a:pt x="287" y="0"/>
                  </a:moveTo>
                  <a:cubicBezTo>
                    <a:pt x="21" y="0"/>
                    <a:pt x="21" y="0"/>
                    <a:pt x="21" y="0"/>
                  </a:cubicBezTo>
                  <a:cubicBezTo>
                    <a:pt x="10" y="0"/>
                    <a:pt x="0" y="11"/>
                    <a:pt x="0" y="26"/>
                  </a:cubicBezTo>
                  <a:cubicBezTo>
                    <a:pt x="0" y="79"/>
                    <a:pt x="0" y="79"/>
                    <a:pt x="0" y="79"/>
                  </a:cubicBezTo>
                  <a:cubicBezTo>
                    <a:pt x="0" y="94"/>
                    <a:pt x="10" y="105"/>
                    <a:pt x="21" y="105"/>
                  </a:cubicBezTo>
                  <a:cubicBezTo>
                    <a:pt x="287" y="105"/>
                    <a:pt x="287" y="105"/>
                    <a:pt x="287" y="105"/>
                  </a:cubicBezTo>
                  <a:cubicBezTo>
                    <a:pt x="298" y="105"/>
                    <a:pt x="308" y="94"/>
                    <a:pt x="308" y="79"/>
                  </a:cubicBezTo>
                  <a:cubicBezTo>
                    <a:pt x="308" y="26"/>
                    <a:pt x="308" y="26"/>
                    <a:pt x="308" y="26"/>
                  </a:cubicBezTo>
                  <a:cubicBezTo>
                    <a:pt x="308" y="11"/>
                    <a:pt x="298" y="0"/>
                    <a:pt x="287"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6" name="Freeform 58"/>
            <p:cNvSpPr/>
            <p:nvPr/>
          </p:nvSpPr>
          <p:spPr bwMode="auto">
            <a:xfrm>
              <a:off x="3921125" y="3862388"/>
              <a:ext cx="15875" cy="34925"/>
            </a:xfrm>
            <a:custGeom>
              <a:avLst/>
              <a:gdLst>
                <a:gd name="T0" fmla="*/ 5 w 10"/>
                <a:gd name="T1" fmla="*/ 4 h 22"/>
                <a:gd name="T2" fmla="*/ 5 w 10"/>
                <a:gd name="T3" fmla="*/ 4 h 22"/>
                <a:gd name="T4" fmla="*/ 1 w 10"/>
                <a:gd name="T5" fmla="*/ 6 h 22"/>
                <a:gd name="T6" fmla="*/ 0 w 10"/>
                <a:gd name="T7" fmla="*/ 2 h 22"/>
                <a:gd name="T8" fmla="*/ 5 w 10"/>
                <a:gd name="T9" fmla="*/ 0 h 22"/>
                <a:gd name="T10" fmla="*/ 10 w 10"/>
                <a:gd name="T11" fmla="*/ 0 h 22"/>
                <a:gd name="T12" fmla="*/ 10 w 10"/>
                <a:gd name="T13" fmla="*/ 22 h 22"/>
                <a:gd name="T14" fmla="*/ 5 w 10"/>
                <a:gd name="T15" fmla="*/ 22 h 22"/>
                <a:gd name="T16" fmla="*/ 5 w 10"/>
                <a:gd name="T17"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22">
                  <a:moveTo>
                    <a:pt x="5" y="4"/>
                  </a:moveTo>
                  <a:lnTo>
                    <a:pt x="5" y="4"/>
                  </a:lnTo>
                  <a:lnTo>
                    <a:pt x="1" y="6"/>
                  </a:lnTo>
                  <a:lnTo>
                    <a:pt x="0" y="2"/>
                  </a:lnTo>
                  <a:lnTo>
                    <a:pt x="5" y="0"/>
                  </a:lnTo>
                  <a:lnTo>
                    <a:pt x="10" y="0"/>
                  </a:lnTo>
                  <a:lnTo>
                    <a:pt x="10" y="22"/>
                  </a:lnTo>
                  <a:lnTo>
                    <a:pt x="5" y="22"/>
                  </a:lnTo>
                  <a:lnTo>
                    <a:pt x="5" y="4"/>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7" name="Freeform 59"/>
            <p:cNvSpPr/>
            <p:nvPr/>
          </p:nvSpPr>
          <p:spPr bwMode="auto">
            <a:xfrm>
              <a:off x="3944938" y="3860800"/>
              <a:ext cx="20638" cy="36513"/>
            </a:xfrm>
            <a:custGeom>
              <a:avLst/>
              <a:gdLst>
                <a:gd name="T0" fmla="*/ 0 w 27"/>
                <a:gd name="T1" fmla="*/ 48 h 48"/>
                <a:gd name="T2" fmla="*/ 0 w 27"/>
                <a:gd name="T3" fmla="*/ 41 h 48"/>
                <a:gd name="T4" fmla="*/ 5 w 27"/>
                <a:gd name="T5" fmla="*/ 34 h 48"/>
                <a:gd name="T6" fmla="*/ 16 w 27"/>
                <a:gd name="T7" fmla="*/ 15 h 48"/>
                <a:gd name="T8" fmla="*/ 10 w 27"/>
                <a:gd name="T9" fmla="*/ 9 h 48"/>
                <a:gd name="T10" fmla="*/ 3 w 27"/>
                <a:gd name="T11" fmla="*/ 12 h 48"/>
                <a:gd name="T12" fmla="*/ 1 w 27"/>
                <a:gd name="T13" fmla="*/ 3 h 48"/>
                <a:gd name="T14" fmla="*/ 12 w 27"/>
                <a:gd name="T15" fmla="*/ 0 h 48"/>
                <a:gd name="T16" fmla="*/ 27 w 27"/>
                <a:gd name="T17" fmla="*/ 14 h 48"/>
                <a:gd name="T18" fmla="*/ 16 w 27"/>
                <a:gd name="T19" fmla="*/ 35 h 48"/>
                <a:gd name="T20" fmla="*/ 14 w 27"/>
                <a:gd name="T21" fmla="*/ 38 h 48"/>
                <a:gd name="T22" fmla="*/ 14 w 27"/>
                <a:gd name="T23" fmla="*/ 38 h 48"/>
                <a:gd name="T24" fmla="*/ 27 w 27"/>
                <a:gd name="T25" fmla="*/ 38 h 48"/>
                <a:gd name="T26" fmla="*/ 27 w 27"/>
                <a:gd name="T27" fmla="*/ 48 h 48"/>
                <a:gd name="T28" fmla="*/ 0 w 27"/>
                <a:gd name="T29"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 h="48">
                  <a:moveTo>
                    <a:pt x="0" y="48"/>
                  </a:moveTo>
                  <a:cubicBezTo>
                    <a:pt x="0" y="41"/>
                    <a:pt x="0" y="41"/>
                    <a:pt x="0" y="41"/>
                  </a:cubicBezTo>
                  <a:cubicBezTo>
                    <a:pt x="5" y="34"/>
                    <a:pt x="5" y="34"/>
                    <a:pt x="5" y="34"/>
                  </a:cubicBezTo>
                  <a:cubicBezTo>
                    <a:pt x="12" y="26"/>
                    <a:pt x="16" y="21"/>
                    <a:pt x="16" y="15"/>
                  </a:cubicBezTo>
                  <a:cubicBezTo>
                    <a:pt x="16" y="12"/>
                    <a:pt x="14" y="9"/>
                    <a:pt x="10" y="9"/>
                  </a:cubicBezTo>
                  <a:cubicBezTo>
                    <a:pt x="7" y="9"/>
                    <a:pt x="5" y="11"/>
                    <a:pt x="3" y="12"/>
                  </a:cubicBezTo>
                  <a:cubicBezTo>
                    <a:pt x="1" y="3"/>
                    <a:pt x="1" y="3"/>
                    <a:pt x="1" y="3"/>
                  </a:cubicBezTo>
                  <a:cubicBezTo>
                    <a:pt x="3" y="1"/>
                    <a:pt x="8" y="0"/>
                    <a:pt x="12" y="0"/>
                  </a:cubicBezTo>
                  <a:cubicBezTo>
                    <a:pt x="24" y="0"/>
                    <a:pt x="27" y="8"/>
                    <a:pt x="27" y="14"/>
                  </a:cubicBezTo>
                  <a:cubicBezTo>
                    <a:pt x="27" y="23"/>
                    <a:pt x="21" y="30"/>
                    <a:pt x="16" y="35"/>
                  </a:cubicBezTo>
                  <a:cubicBezTo>
                    <a:pt x="14" y="38"/>
                    <a:pt x="14" y="38"/>
                    <a:pt x="14" y="38"/>
                  </a:cubicBezTo>
                  <a:cubicBezTo>
                    <a:pt x="14" y="38"/>
                    <a:pt x="14" y="38"/>
                    <a:pt x="14" y="38"/>
                  </a:cubicBezTo>
                  <a:cubicBezTo>
                    <a:pt x="27" y="38"/>
                    <a:pt x="27" y="38"/>
                    <a:pt x="27" y="38"/>
                  </a:cubicBezTo>
                  <a:cubicBezTo>
                    <a:pt x="27" y="48"/>
                    <a:pt x="27" y="48"/>
                    <a:pt x="27" y="48"/>
                  </a:cubicBezTo>
                  <a:lnTo>
                    <a:pt x="0" y="48"/>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8" name="Freeform 60"/>
            <p:cNvSpPr/>
            <p:nvPr/>
          </p:nvSpPr>
          <p:spPr bwMode="auto">
            <a:xfrm>
              <a:off x="3970338" y="3860800"/>
              <a:ext cx="19050" cy="38100"/>
            </a:xfrm>
            <a:custGeom>
              <a:avLst/>
              <a:gdLst>
                <a:gd name="T0" fmla="*/ 1 w 26"/>
                <a:gd name="T1" fmla="*/ 38 h 49"/>
                <a:gd name="T2" fmla="*/ 8 w 26"/>
                <a:gd name="T3" fmla="*/ 40 h 49"/>
                <a:gd name="T4" fmla="*/ 15 w 26"/>
                <a:gd name="T5" fmla="*/ 34 h 49"/>
                <a:gd name="T6" fmla="*/ 7 w 26"/>
                <a:gd name="T7" fmla="*/ 27 h 49"/>
                <a:gd name="T8" fmla="*/ 5 w 26"/>
                <a:gd name="T9" fmla="*/ 27 h 49"/>
                <a:gd name="T10" fmla="*/ 5 w 26"/>
                <a:gd name="T11" fmla="*/ 19 h 49"/>
                <a:gd name="T12" fmla="*/ 6 w 26"/>
                <a:gd name="T13" fmla="*/ 19 h 49"/>
                <a:gd name="T14" fmla="*/ 14 w 26"/>
                <a:gd name="T15" fmla="*/ 14 h 49"/>
                <a:gd name="T16" fmla="*/ 9 w 26"/>
                <a:gd name="T17" fmla="*/ 9 h 49"/>
                <a:gd name="T18" fmla="*/ 3 w 26"/>
                <a:gd name="T19" fmla="*/ 11 h 49"/>
                <a:gd name="T20" fmla="*/ 1 w 26"/>
                <a:gd name="T21" fmla="*/ 2 h 49"/>
                <a:gd name="T22" fmla="*/ 12 w 26"/>
                <a:gd name="T23" fmla="*/ 0 h 49"/>
                <a:gd name="T24" fmla="*/ 25 w 26"/>
                <a:gd name="T25" fmla="*/ 12 h 49"/>
                <a:gd name="T26" fmla="*/ 18 w 26"/>
                <a:gd name="T27" fmla="*/ 22 h 49"/>
                <a:gd name="T28" fmla="*/ 18 w 26"/>
                <a:gd name="T29" fmla="*/ 22 h 49"/>
                <a:gd name="T30" fmla="*/ 26 w 26"/>
                <a:gd name="T31" fmla="*/ 34 h 49"/>
                <a:gd name="T32" fmla="*/ 10 w 26"/>
                <a:gd name="T33" fmla="*/ 49 h 49"/>
                <a:gd name="T34" fmla="*/ 0 w 26"/>
                <a:gd name="T35" fmla="*/ 47 h 49"/>
                <a:gd name="T36" fmla="*/ 1 w 26"/>
                <a:gd name="T37" fmla="*/ 38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49">
                  <a:moveTo>
                    <a:pt x="1" y="38"/>
                  </a:moveTo>
                  <a:cubicBezTo>
                    <a:pt x="3" y="39"/>
                    <a:pt x="6" y="40"/>
                    <a:pt x="8" y="40"/>
                  </a:cubicBezTo>
                  <a:cubicBezTo>
                    <a:pt x="13" y="40"/>
                    <a:pt x="15" y="37"/>
                    <a:pt x="15" y="34"/>
                  </a:cubicBezTo>
                  <a:cubicBezTo>
                    <a:pt x="15" y="29"/>
                    <a:pt x="11" y="27"/>
                    <a:pt x="7" y="27"/>
                  </a:cubicBezTo>
                  <a:cubicBezTo>
                    <a:pt x="5" y="27"/>
                    <a:pt x="5" y="27"/>
                    <a:pt x="5" y="27"/>
                  </a:cubicBezTo>
                  <a:cubicBezTo>
                    <a:pt x="5" y="19"/>
                    <a:pt x="5" y="19"/>
                    <a:pt x="5" y="19"/>
                  </a:cubicBezTo>
                  <a:cubicBezTo>
                    <a:pt x="6" y="19"/>
                    <a:pt x="6" y="19"/>
                    <a:pt x="6" y="19"/>
                  </a:cubicBezTo>
                  <a:cubicBezTo>
                    <a:pt x="10" y="19"/>
                    <a:pt x="14" y="18"/>
                    <a:pt x="14" y="14"/>
                  </a:cubicBezTo>
                  <a:cubicBezTo>
                    <a:pt x="14" y="11"/>
                    <a:pt x="12" y="9"/>
                    <a:pt x="9" y="9"/>
                  </a:cubicBezTo>
                  <a:cubicBezTo>
                    <a:pt x="7" y="9"/>
                    <a:pt x="4" y="10"/>
                    <a:pt x="3" y="11"/>
                  </a:cubicBezTo>
                  <a:cubicBezTo>
                    <a:pt x="1" y="2"/>
                    <a:pt x="1" y="2"/>
                    <a:pt x="1" y="2"/>
                  </a:cubicBezTo>
                  <a:cubicBezTo>
                    <a:pt x="3" y="1"/>
                    <a:pt x="8" y="0"/>
                    <a:pt x="12" y="0"/>
                  </a:cubicBezTo>
                  <a:cubicBezTo>
                    <a:pt x="21" y="0"/>
                    <a:pt x="25" y="6"/>
                    <a:pt x="25" y="12"/>
                  </a:cubicBezTo>
                  <a:cubicBezTo>
                    <a:pt x="25" y="17"/>
                    <a:pt x="22" y="20"/>
                    <a:pt x="18" y="22"/>
                  </a:cubicBezTo>
                  <a:cubicBezTo>
                    <a:pt x="18" y="22"/>
                    <a:pt x="18" y="22"/>
                    <a:pt x="18" y="22"/>
                  </a:cubicBezTo>
                  <a:cubicBezTo>
                    <a:pt x="23" y="24"/>
                    <a:pt x="26" y="28"/>
                    <a:pt x="26" y="34"/>
                  </a:cubicBezTo>
                  <a:cubicBezTo>
                    <a:pt x="26" y="41"/>
                    <a:pt x="21" y="49"/>
                    <a:pt x="10" y="49"/>
                  </a:cubicBezTo>
                  <a:cubicBezTo>
                    <a:pt x="5" y="49"/>
                    <a:pt x="2" y="48"/>
                    <a:pt x="0" y="47"/>
                  </a:cubicBezTo>
                  <a:lnTo>
                    <a:pt x="1" y="38"/>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9" name="Freeform 61"/>
            <p:cNvSpPr>
              <a:spLocks noEditPoints="1"/>
            </p:cNvSpPr>
            <p:nvPr/>
          </p:nvSpPr>
          <p:spPr bwMode="auto">
            <a:xfrm>
              <a:off x="3994150" y="3862388"/>
              <a:ext cx="23813" cy="34925"/>
            </a:xfrm>
            <a:custGeom>
              <a:avLst/>
              <a:gdLst>
                <a:gd name="T0" fmla="*/ 17 w 31"/>
                <a:gd name="T1" fmla="*/ 47 h 47"/>
                <a:gd name="T2" fmla="*/ 17 w 31"/>
                <a:gd name="T3" fmla="*/ 37 h 47"/>
                <a:gd name="T4" fmla="*/ 0 w 31"/>
                <a:gd name="T5" fmla="*/ 37 h 47"/>
                <a:gd name="T6" fmla="*/ 0 w 31"/>
                <a:gd name="T7" fmla="*/ 29 h 47"/>
                <a:gd name="T8" fmla="*/ 16 w 31"/>
                <a:gd name="T9" fmla="*/ 0 h 47"/>
                <a:gd name="T10" fmla="*/ 27 w 31"/>
                <a:gd name="T11" fmla="*/ 0 h 47"/>
                <a:gd name="T12" fmla="*/ 27 w 31"/>
                <a:gd name="T13" fmla="*/ 28 h 47"/>
                <a:gd name="T14" fmla="*/ 31 w 31"/>
                <a:gd name="T15" fmla="*/ 28 h 47"/>
                <a:gd name="T16" fmla="*/ 31 w 31"/>
                <a:gd name="T17" fmla="*/ 37 h 47"/>
                <a:gd name="T18" fmla="*/ 27 w 31"/>
                <a:gd name="T19" fmla="*/ 37 h 47"/>
                <a:gd name="T20" fmla="*/ 27 w 31"/>
                <a:gd name="T21" fmla="*/ 47 h 47"/>
                <a:gd name="T22" fmla="*/ 17 w 31"/>
                <a:gd name="T23" fmla="*/ 47 h 47"/>
                <a:gd name="T24" fmla="*/ 17 w 31"/>
                <a:gd name="T25" fmla="*/ 28 h 47"/>
                <a:gd name="T26" fmla="*/ 17 w 31"/>
                <a:gd name="T27" fmla="*/ 19 h 47"/>
                <a:gd name="T28" fmla="*/ 17 w 31"/>
                <a:gd name="T29" fmla="*/ 12 h 47"/>
                <a:gd name="T30" fmla="*/ 17 w 31"/>
                <a:gd name="T31" fmla="*/ 12 h 47"/>
                <a:gd name="T32" fmla="*/ 14 w 31"/>
                <a:gd name="T33" fmla="*/ 19 h 47"/>
                <a:gd name="T34" fmla="*/ 10 w 31"/>
                <a:gd name="T35" fmla="*/ 27 h 47"/>
                <a:gd name="T36" fmla="*/ 10 w 31"/>
                <a:gd name="T37" fmla="*/ 28 h 47"/>
                <a:gd name="T38" fmla="*/ 17 w 31"/>
                <a:gd name="T39" fmla="*/ 28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1" h="47">
                  <a:moveTo>
                    <a:pt x="17" y="47"/>
                  </a:moveTo>
                  <a:cubicBezTo>
                    <a:pt x="17" y="37"/>
                    <a:pt x="17" y="37"/>
                    <a:pt x="17" y="37"/>
                  </a:cubicBezTo>
                  <a:cubicBezTo>
                    <a:pt x="0" y="37"/>
                    <a:pt x="0" y="37"/>
                    <a:pt x="0" y="37"/>
                  </a:cubicBezTo>
                  <a:cubicBezTo>
                    <a:pt x="0" y="29"/>
                    <a:pt x="0" y="29"/>
                    <a:pt x="0" y="29"/>
                  </a:cubicBezTo>
                  <a:cubicBezTo>
                    <a:pt x="16" y="0"/>
                    <a:pt x="16" y="0"/>
                    <a:pt x="16" y="0"/>
                  </a:cubicBezTo>
                  <a:cubicBezTo>
                    <a:pt x="27" y="0"/>
                    <a:pt x="27" y="0"/>
                    <a:pt x="27" y="0"/>
                  </a:cubicBezTo>
                  <a:cubicBezTo>
                    <a:pt x="27" y="28"/>
                    <a:pt x="27" y="28"/>
                    <a:pt x="27" y="28"/>
                  </a:cubicBezTo>
                  <a:cubicBezTo>
                    <a:pt x="31" y="28"/>
                    <a:pt x="31" y="28"/>
                    <a:pt x="31" y="28"/>
                  </a:cubicBezTo>
                  <a:cubicBezTo>
                    <a:pt x="31" y="37"/>
                    <a:pt x="31" y="37"/>
                    <a:pt x="31" y="37"/>
                  </a:cubicBezTo>
                  <a:cubicBezTo>
                    <a:pt x="27" y="37"/>
                    <a:pt x="27" y="37"/>
                    <a:pt x="27" y="37"/>
                  </a:cubicBezTo>
                  <a:cubicBezTo>
                    <a:pt x="27" y="47"/>
                    <a:pt x="27" y="47"/>
                    <a:pt x="27" y="47"/>
                  </a:cubicBezTo>
                  <a:lnTo>
                    <a:pt x="17" y="47"/>
                  </a:lnTo>
                  <a:close/>
                  <a:moveTo>
                    <a:pt x="17" y="28"/>
                  </a:moveTo>
                  <a:cubicBezTo>
                    <a:pt x="17" y="19"/>
                    <a:pt x="17" y="19"/>
                    <a:pt x="17" y="19"/>
                  </a:cubicBezTo>
                  <a:cubicBezTo>
                    <a:pt x="17" y="17"/>
                    <a:pt x="17" y="15"/>
                    <a:pt x="17" y="12"/>
                  </a:cubicBezTo>
                  <a:cubicBezTo>
                    <a:pt x="17" y="12"/>
                    <a:pt x="17" y="12"/>
                    <a:pt x="17" y="12"/>
                  </a:cubicBezTo>
                  <a:cubicBezTo>
                    <a:pt x="16" y="14"/>
                    <a:pt x="15" y="17"/>
                    <a:pt x="14" y="19"/>
                  </a:cubicBezTo>
                  <a:cubicBezTo>
                    <a:pt x="10" y="27"/>
                    <a:pt x="10" y="27"/>
                    <a:pt x="10" y="27"/>
                  </a:cubicBezTo>
                  <a:cubicBezTo>
                    <a:pt x="10" y="28"/>
                    <a:pt x="10" y="28"/>
                    <a:pt x="10" y="28"/>
                  </a:cubicBezTo>
                  <a:lnTo>
                    <a:pt x="17" y="28"/>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90" name="Freeform 62"/>
            <p:cNvSpPr/>
            <p:nvPr/>
          </p:nvSpPr>
          <p:spPr bwMode="auto">
            <a:xfrm>
              <a:off x="4019550" y="3862388"/>
              <a:ext cx="20638" cy="36513"/>
            </a:xfrm>
            <a:custGeom>
              <a:avLst/>
              <a:gdLst>
                <a:gd name="T0" fmla="*/ 26 w 27"/>
                <a:gd name="T1" fmla="*/ 9 h 48"/>
                <a:gd name="T2" fmla="*/ 13 w 27"/>
                <a:gd name="T3" fmla="*/ 9 h 48"/>
                <a:gd name="T4" fmla="*/ 13 w 27"/>
                <a:gd name="T5" fmla="*/ 16 h 48"/>
                <a:gd name="T6" fmla="*/ 14 w 27"/>
                <a:gd name="T7" fmla="*/ 16 h 48"/>
                <a:gd name="T8" fmla="*/ 23 w 27"/>
                <a:gd name="T9" fmla="*/ 20 h 48"/>
                <a:gd name="T10" fmla="*/ 27 w 27"/>
                <a:gd name="T11" fmla="*/ 31 h 48"/>
                <a:gd name="T12" fmla="*/ 10 w 27"/>
                <a:gd name="T13" fmla="*/ 48 h 48"/>
                <a:gd name="T14" fmla="*/ 0 w 27"/>
                <a:gd name="T15" fmla="*/ 46 h 48"/>
                <a:gd name="T16" fmla="*/ 2 w 27"/>
                <a:gd name="T17" fmla="*/ 37 h 48"/>
                <a:gd name="T18" fmla="*/ 9 w 27"/>
                <a:gd name="T19" fmla="*/ 39 h 48"/>
                <a:gd name="T20" fmla="*/ 16 w 27"/>
                <a:gd name="T21" fmla="*/ 32 h 48"/>
                <a:gd name="T22" fmla="*/ 6 w 27"/>
                <a:gd name="T23" fmla="*/ 24 h 48"/>
                <a:gd name="T24" fmla="*/ 3 w 27"/>
                <a:gd name="T25" fmla="*/ 24 h 48"/>
                <a:gd name="T26" fmla="*/ 5 w 27"/>
                <a:gd name="T27" fmla="*/ 0 h 48"/>
                <a:gd name="T28" fmla="*/ 26 w 27"/>
                <a:gd name="T29" fmla="*/ 0 h 48"/>
                <a:gd name="T30" fmla="*/ 26 w 27"/>
                <a:gd name="T31"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 h="48">
                  <a:moveTo>
                    <a:pt x="26" y="9"/>
                  </a:moveTo>
                  <a:cubicBezTo>
                    <a:pt x="13" y="9"/>
                    <a:pt x="13" y="9"/>
                    <a:pt x="13" y="9"/>
                  </a:cubicBezTo>
                  <a:cubicBezTo>
                    <a:pt x="13" y="16"/>
                    <a:pt x="13" y="16"/>
                    <a:pt x="13" y="16"/>
                  </a:cubicBezTo>
                  <a:cubicBezTo>
                    <a:pt x="13" y="16"/>
                    <a:pt x="14" y="16"/>
                    <a:pt x="14" y="16"/>
                  </a:cubicBezTo>
                  <a:cubicBezTo>
                    <a:pt x="16" y="16"/>
                    <a:pt x="20" y="17"/>
                    <a:pt x="23" y="20"/>
                  </a:cubicBezTo>
                  <a:cubicBezTo>
                    <a:pt x="26" y="22"/>
                    <a:pt x="27" y="26"/>
                    <a:pt x="27" y="31"/>
                  </a:cubicBezTo>
                  <a:cubicBezTo>
                    <a:pt x="27" y="40"/>
                    <a:pt x="21" y="48"/>
                    <a:pt x="10" y="48"/>
                  </a:cubicBezTo>
                  <a:cubicBezTo>
                    <a:pt x="6" y="48"/>
                    <a:pt x="2" y="47"/>
                    <a:pt x="0" y="46"/>
                  </a:cubicBezTo>
                  <a:cubicBezTo>
                    <a:pt x="2" y="37"/>
                    <a:pt x="2" y="37"/>
                    <a:pt x="2" y="37"/>
                  </a:cubicBezTo>
                  <a:cubicBezTo>
                    <a:pt x="4" y="38"/>
                    <a:pt x="6" y="39"/>
                    <a:pt x="9" y="39"/>
                  </a:cubicBezTo>
                  <a:cubicBezTo>
                    <a:pt x="13" y="39"/>
                    <a:pt x="16" y="36"/>
                    <a:pt x="16" y="32"/>
                  </a:cubicBezTo>
                  <a:cubicBezTo>
                    <a:pt x="16" y="26"/>
                    <a:pt x="11" y="24"/>
                    <a:pt x="6" y="24"/>
                  </a:cubicBezTo>
                  <a:cubicBezTo>
                    <a:pt x="5" y="24"/>
                    <a:pt x="4" y="24"/>
                    <a:pt x="3" y="24"/>
                  </a:cubicBezTo>
                  <a:cubicBezTo>
                    <a:pt x="5" y="0"/>
                    <a:pt x="5" y="0"/>
                    <a:pt x="5" y="0"/>
                  </a:cubicBezTo>
                  <a:cubicBezTo>
                    <a:pt x="26" y="0"/>
                    <a:pt x="26" y="0"/>
                    <a:pt x="26" y="0"/>
                  </a:cubicBezTo>
                  <a:lnTo>
                    <a:pt x="26" y="9"/>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91" name="Freeform 63"/>
            <p:cNvSpPr>
              <a:spLocks noEditPoints="1"/>
            </p:cNvSpPr>
            <p:nvPr/>
          </p:nvSpPr>
          <p:spPr bwMode="auto">
            <a:xfrm>
              <a:off x="4044950" y="3860800"/>
              <a:ext cx="22225" cy="38100"/>
            </a:xfrm>
            <a:custGeom>
              <a:avLst/>
              <a:gdLst>
                <a:gd name="T0" fmla="*/ 26 w 30"/>
                <a:gd name="T1" fmla="*/ 9 h 49"/>
                <a:gd name="T2" fmla="*/ 22 w 30"/>
                <a:gd name="T3" fmla="*/ 10 h 49"/>
                <a:gd name="T4" fmla="*/ 12 w 30"/>
                <a:gd name="T5" fmla="*/ 20 h 49"/>
                <a:gd name="T6" fmla="*/ 12 w 30"/>
                <a:gd name="T7" fmla="*/ 20 h 49"/>
                <a:gd name="T8" fmla="*/ 19 w 30"/>
                <a:gd name="T9" fmla="*/ 17 h 49"/>
                <a:gd name="T10" fmla="*/ 30 w 30"/>
                <a:gd name="T11" fmla="*/ 32 h 49"/>
                <a:gd name="T12" fmla="*/ 16 w 30"/>
                <a:gd name="T13" fmla="*/ 49 h 49"/>
                <a:gd name="T14" fmla="*/ 0 w 30"/>
                <a:gd name="T15" fmla="*/ 29 h 49"/>
                <a:gd name="T16" fmla="*/ 9 w 30"/>
                <a:gd name="T17" fmla="*/ 7 h 49"/>
                <a:gd name="T18" fmla="*/ 20 w 30"/>
                <a:gd name="T19" fmla="*/ 1 h 49"/>
                <a:gd name="T20" fmla="*/ 26 w 30"/>
                <a:gd name="T21" fmla="*/ 0 h 49"/>
                <a:gd name="T22" fmla="*/ 26 w 30"/>
                <a:gd name="T23" fmla="*/ 9 h 49"/>
                <a:gd name="T24" fmla="*/ 19 w 30"/>
                <a:gd name="T25" fmla="*/ 31 h 49"/>
                <a:gd name="T26" fmla="*/ 15 w 30"/>
                <a:gd name="T27" fmla="*/ 25 h 49"/>
                <a:gd name="T28" fmla="*/ 12 w 30"/>
                <a:gd name="T29" fmla="*/ 27 h 49"/>
                <a:gd name="T30" fmla="*/ 12 w 30"/>
                <a:gd name="T31" fmla="*/ 32 h 49"/>
                <a:gd name="T32" fmla="*/ 15 w 30"/>
                <a:gd name="T33" fmla="*/ 41 h 49"/>
                <a:gd name="T34" fmla="*/ 19 w 30"/>
                <a:gd name="T35" fmla="*/ 3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49">
                  <a:moveTo>
                    <a:pt x="26" y="9"/>
                  </a:moveTo>
                  <a:cubicBezTo>
                    <a:pt x="25" y="9"/>
                    <a:pt x="23" y="9"/>
                    <a:pt x="22" y="10"/>
                  </a:cubicBezTo>
                  <a:cubicBezTo>
                    <a:pt x="16" y="11"/>
                    <a:pt x="13" y="15"/>
                    <a:pt x="12" y="20"/>
                  </a:cubicBezTo>
                  <a:cubicBezTo>
                    <a:pt x="12" y="20"/>
                    <a:pt x="12" y="20"/>
                    <a:pt x="12" y="20"/>
                  </a:cubicBezTo>
                  <a:cubicBezTo>
                    <a:pt x="14" y="18"/>
                    <a:pt x="16" y="17"/>
                    <a:pt x="19" y="17"/>
                  </a:cubicBezTo>
                  <a:cubicBezTo>
                    <a:pt x="26" y="17"/>
                    <a:pt x="30" y="23"/>
                    <a:pt x="30" y="32"/>
                  </a:cubicBezTo>
                  <a:cubicBezTo>
                    <a:pt x="30" y="40"/>
                    <a:pt x="26" y="49"/>
                    <a:pt x="16" y="49"/>
                  </a:cubicBezTo>
                  <a:cubicBezTo>
                    <a:pt x="6" y="49"/>
                    <a:pt x="0" y="41"/>
                    <a:pt x="0" y="29"/>
                  </a:cubicBezTo>
                  <a:cubicBezTo>
                    <a:pt x="0" y="18"/>
                    <a:pt x="4" y="11"/>
                    <a:pt x="9" y="7"/>
                  </a:cubicBezTo>
                  <a:cubicBezTo>
                    <a:pt x="12" y="3"/>
                    <a:pt x="17" y="1"/>
                    <a:pt x="20" y="1"/>
                  </a:cubicBezTo>
                  <a:cubicBezTo>
                    <a:pt x="23" y="0"/>
                    <a:pt x="25" y="0"/>
                    <a:pt x="26" y="0"/>
                  </a:cubicBezTo>
                  <a:lnTo>
                    <a:pt x="26" y="9"/>
                  </a:lnTo>
                  <a:close/>
                  <a:moveTo>
                    <a:pt x="19" y="31"/>
                  </a:moveTo>
                  <a:cubicBezTo>
                    <a:pt x="19" y="29"/>
                    <a:pt x="18" y="25"/>
                    <a:pt x="15" y="25"/>
                  </a:cubicBezTo>
                  <a:cubicBezTo>
                    <a:pt x="14" y="25"/>
                    <a:pt x="13" y="26"/>
                    <a:pt x="12" y="27"/>
                  </a:cubicBezTo>
                  <a:cubicBezTo>
                    <a:pt x="12" y="28"/>
                    <a:pt x="12" y="29"/>
                    <a:pt x="12" y="32"/>
                  </a:cubicBezTo>
                  <a:cubicBezTo>
                    <a:pt x="12" y="37"/>
                    <a:pt x="13" y="41"/>
                    <a:pt x="15" y="41"/>
                  </a:cubicBezTo>
                  <a:cubicBezTo>
                    <a:pt x="19" y="41"/>
                    <a:pt x="19" y="36"/>
                    <a:pt x="19" y="3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92" name="Group 216"/>
          <p:cNvGrpSpPr/>
          <p:nvPr/>
        </p:nvGrpSpPr>
        <p:grpSpPr>
          <a:xfrm>
            <a:off x="2758320" y="1697619"/>
            <a:ext cx="231484" cy="187314"/>
            <a:chOff x="1209675" y="6354763"/>
            <a:chExt cx="449263" cy="363538"/>
          </a:xfrm>
          <a:solidFill>
            <a:schemeClr val="bg1"/>
          </a:solidFill>
        </p:grpSpPr>
        <p:sp>
          <p:nvSpPr>
            <p:cNvPr id="93" name="Freeform 205"/>
            <p:cNvSpPr/>
            <p:nvPr/>
          </p:nvSpPr>
          <p:spPr bwMode="auto">
            <a:xfrm>
              <a:off x="1560513" y="6529388"/>
              <a:ext cx="96838" cy="188913"/>
            </a:xfrm>
            <a:custGeom>
              <a:avLst/>
              <a:gdLst>
                <a:gd name="T0" fmla="*/ 31 w 126"/>
                <a:gd name="T1" fmla="*/ 0 h 245"/>
                <a:gd name="T2" fmla="*/ 0 w 126"/>
                <a:gd name="T3" fmla="*/ 39 h 245"/>
                <a:gd name="T4" fmla="*/ 0 w 126"/>
                <a:gd name="T5" fmla="*/ 245 h 245"/>
                <a:gd name="T6" fmla="*/ 126 w 126"/>
                <a:gd name="T7" fmla="*/ 245 h 245"/>
                <a:gd name="T8" fmla="*/ 125 w 126"/>
                <a:gd name="T9" fmla="*/ 74 h 245"/>
                <a:gd name="T10" fmla="*/ 31 w 126"/>
                <a:gd name="T11" fmla="*/ 0 h 245"/>
              </a:gdLst>
              <a:ahLst/>
              <a:cxnLst>
                <a:cxn ang="0">
                  <a:pos x="T0" y="T1"/>
                </a:cxn>
                <a:cxn ang="0">
                  <a:pos x="T2" y="T3"/>
                </a:cxn>
                <a:cxn ang="0">
                  <a:pos x="T4" y="T5"/>
                </a:cxn>
                <a:cxn ang="0">
                  <a:pos x="T6" y="T7"/>
                </a:cxn>
                <a:cxn ang="0">
                  <a:pos x="T8" y="T9"/>
                </a:cxn>
                <a:cxn ang="0">
                  <a:pos x="T10" y="T11"/>
                </a:cxn>
              </a:cxnLst>
              <a:rect l="0" t="0" r="r" b="b"/>
              <a:pathLst>
                <a:path w="126" h="245">
                  <a:moveTo>
                    <a:pt x="31" y="0"/>
                  </a:moveTo>
                  <a:cubicBezTo>
                    <a:pt x="0" y="39"/>
                    <a:pt x="0" y="39"/>
                    <a:pt x="0" y="39"/>
                  </a:cubicBezTo>
                  <a:cubicBezTo>
                    <a:pt x="0" y="245"/>
                    <a:pt x="0" y="245"/>
                    <a:pt x="0" y="245"/>
                  </a:cubicBezTo>
                  <a:cubicBezTo>
                    <a:pt x="126" y="245"/>
                    <a:pt x="126" y="245"/>
                    <a:pt x="126" y="245"/>
                  </a:cubicBezTo>
                  <a:cubicBezTo>
                    <a:pt x="125" y="74"/>
                    <a:pt x="125" y="74"/>
                    <a:pt x="125" y="74"/>
                  </a:cubicBezTo>
                  <a:cubicBezTo>
                    <a:pt x="99" y="52"/>
                    <a:pt x="31" y="0"/>
                    <a:pt x="31" y="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94" name="Freeform 207"/>
            <p:cNvSpPr/>
            <p:nvPr/>
          </p:nvSpPr>
          <p:spPr bwMode="auto">
            <a:xfrm>
              <a:off x="1209675" y="6354763"/>
              <a:ext cx="449263" cy="339725"/>
            </a:xfrm>
            <a:custGeom>
              <a:avLst/>
              <a:gdLst>
                <a:gd name="T0" fmla="*/ 236 w 585"/>
                <a:gd name="T1" fmla="*/ 248 h 442"/>
                <a:gd name="T2" fmla="*/ 76 w 585"/>
                <a:gd name="T3" fmla="*/ 428 h 442"/>
                <a:gd name="T4" fmla="*/ 46 w 585"/>
                <a:gd name="T5" fmla="*/ 442 h 442"/>
                <a:gd name="T6" fmla="*/ 18 w 585"/>
                <a:gd name="T7" fmla="*/ 432 h 442"/>
                <a:gd name="T8" fmla="*/ 15 w 585"/>
                <a:gd name="T9" fmla="*/ 374 h 442"/>
                <a:gd name="T10" fmla="*/ 206 w 585"/>
                <a:gd name="T11" fmla="*/ 158 h 442"/>
                <a:gd name="T12" fmla="*/ 237 w 585"/>
                <a:gd name="T13" fmla="*/ 144 h 442"/>
                <a:gd name="T14" fmla="*/ 268 w 585"/>
                <a:gd name="T15" fmla="*/ 158 h 442"/>
                <a:gd name="T16" fmla="*/ 323 w 585"/>
                <a:gd name="T17" fmla="*/ 224 h 442"/>
                <a:gd name="T18" fmla="*/ 425 w 585"/>
                <a:gd name="T19" fmla="*/ 101 h 442"/>
                <a:gd name="T20" fmla="*/ 330 w 585"/>
                <a:gd name="T21" fmla="*/ 19 h 442"/>
                <a:gd name="T22" fmla="*/ 566 w 585"/>
                <a:gd name="T23" fmla="*/ 0 h 442"/>
                <a:gd name="T24" fmla="*/ 585 w 585"/>
                <a:gd name="T25" fmla="*/ 239 h 442"/>
                <a:gd name="T26" fmla="*/ 487 w 585"/>
                <a:gd name="T27" fmla="*/ 154 h 442"/>
                <a:gd name="T28" fmla="*/ 355 w 585"/>
                <a:gd name="T29" fmla="*/ 314 h 442"/>
                <a:gd name="T30" fmla="*/ 324 w 585"/>
                <a:gd name="T31" fmla="*/ 329 h 442"/>
                <a:gd name="T32" fmla="*/ 292 w 585"/>
                <a:gd name="T33" fmla="*/ 314 h 442"/>
                <a:gd name="T34" fmla="*/ 236 w 585"/>
                <a:gd name="T35" fmla="*/ 248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5" h="442">
                  <a:moveTo>
                    <a:pt x="236" y="248"/>
                  </a:moveTo>
                  <a:cubicBezTo>
                    <a:pt x="76" y="428"/>
                    <a:pt x="76" y="428"/>
                    <a:pt x="76" y="428"/>
                  </a:cubicBezTo>
                  <a:cubicBezTo>
                    <a:pt x="68" y="438"/>
                    <a:pt x="57" y="442"/>
                    <a:pt x="46" y="442"/>
                  </a:cubicBezTo>
                  <a:cubicBezTo>
                    <a:pt x="36" y="442"/>
                    <a:pt x="26" y="439"/>
                    <a:pt x="18" y="432"/>
                  </a:cubicBezTo>
                  <a:cubicBezTo>
                    <a:pt x="1" y="417"/>
                    <a:pt x="0" y="391"/>
                    <a:pt x="15" y="374"/>
                  </a:cubicBezTo>
                  <a:cubicBezTo>
                    <a:pt x="206" y="158"/>
                    <a:pt x="206" y="158"/>
                    <a:pt x="206" y="158"/>
                  </a:cubicBezTo>
                  <a:cubicBezTo>
                    <a:pt x="214" y="149"/>
                    <a:pt x="225" y="143"/>
                    <a:pt x="237" y="144"/>
                  </a:cubicBezTo>
                  <a:cubicBezTo>
                    <a:pt x="249" y="144"/>
                    <a:pt x="260" y="149"/>
                    <a:pt x="268" y="158"/>
                  </a:cubicBezTo>
                  <a:cubicBezTo>
                    <a:pt x="323" y="224"/>
                    <a:pt x="323" y="224"/>
                    <a:pt x="323" y="224"/>
                  </a:cubicBezTo>
                  <a:cubicBezTo>
                    <a:pt x="425" y="101"/>
                    <a:pt x="425" y="101"/>
                    <a:pt x="425" y="101"/>
                  </a:cubicBezTo>
                  <a:cubicBezTo>
                    <a:pt x="330" y="19"/>
                    <a:pt x="330" y="19"/>
                    <a:pt x="330" y="19"/>
                  </a:cubicBezTo>
                  <a:cubicBezTo>
                    <a:pt x="566" y="0"/>
                    <a:pt x="566" y="0"/>
                    <a:pt x="566" y="0"/>
                  </a:cubicBezTo>
                  <a:cubicBezTo>
                    <a:pt x="585" y="239"/>
                    <a:pt x="585" y="239"/>
                    <a:pt x="585" y="239"/>
                  </a:cubicBezTo>
                  <a:cubicBezTo>
                    <a:pt x="487" y="154"/>
                    <a:pt x="487" y="154"/>
                    <a:pt x="487" y="154"/>
                  </a:cubicBezTo>
                  <a:cubicBezTo>
                    <a:pt x="355" y="314"/>
                    <a:pt x="355" y="314"/>
                    <a:pt x="355" y="314"/>
                  </a:cubicBezTo>
                  <a:cubicBezTo>
                    <a:pt x="348" y="323"/>
                    <a:pt x="336" y="329"/>
                    <a:pt x="324" y="329"/>
                  </a:cubicBezTo>
                  <a:cubicBezTo>
                    <a:pt x="311" y="329"/>
                    <a:pt x="300" y="324"/>
                    <a:pt x="292" y="314"/>
                  </a:cubicBezTo>
                  <a:lnTo>
                    <a:pt x="236" y="248"/>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95" name="Freeform 208"/>
            <p:cNvSpPr/>
            <p:nvPr/>
          </p:nvSpPr>
          <p:spPr bwMode="auto">
            <a:xfrm>
              <a:off x="1417638" y="6589713"/>
              <a:ext cx="119063" cy="127000"/>
            </a:xfrm>
            <a:custGeom>
              <a:avLst/>
              <a:gdLst>
                <a:gd name="T0" fmla="*/ 98 w 153"/>
                <a:gd name="T1" fmla="*/ 64 h 167"/>
                <a:gd name="T2" fmla="*/ 62 w 153"/>
                <a:gd name="T3" fmla="*/ 83 h 167"/>
                <a:gd name="T4" fmla="*/ 1 w 153"/>
                <a:gd name="T5" fmla="*/ 56 h 167"/>
                <a:gd name="T6" fmla="*/ 0 w 153"/>
                <a:gd name="T7" fmla="*/ 167 h 167"/>
                <a:gd name="T8" fmla="*/ 150 w 153"/>
                <a:gd name="T9" fmla="*/ 167 h 167"/>
                <a:gd name="T10" fmla="*/ 153 w 153"/>
                <a:gd name="T11" fmla="*/ 0 h 167"/>
                <a:gd name="T12" fmla="*/ 98 w 153"/>
                <a:gd name="T13" fmla="*/ 64 h 167"/>
              </a:gdLst>
              <a:ahLst/>
              <a:cxnLst>
                <a:cxn ang="0">
                  <a:pos x="T0" y="T1"/>
                </a:cxn>
                <a:cxn ang="0">
                  <a:pos x="T2" y="T3"/>
                </a:cxn>
                <a:cxn ang="0">
                  <a:pos x="T4" y="T5"/>
                </a:cxn>
                <a:cxn ang="0">
                  <a:pos x="T6" y="T7"/>
                </a:cxn>
                <a:cxn ang="0">
                  <a:pos x="T8" y="T9"/>
                </a:cxn>
                <a:cxn ang="0">
                  <a:pos x="T10" y="T11"/>
                </a:cxn>
                <a:cxn ang="0">
                  <a:pos x="T12" y="T13"/>
                </a:cxn>
              </a:cxnLst>
              <a:rect l="0" t="0" r="r" b="b"/>
              <a:pathLst>
                <a:path w="153" h="167">
                  <a:moveTo>
                    <a:pt x="98" y="64"/>
                  </a:moveTo>
                  <a:cubicBezTo>
                    <a:pt x="76" y="83"/>
                    <a:pt x="62" y="83"/>
                    <a:pt x="62" y="83"/>
                  </a:cubicBezTo>
                  <a:cubicBezTo>
                    <a:pt x="43" y="86"/>
                    <a:pt x="15" y="67"/>
                    <a:pt x="1" y="56"/>
                  </a:cubicBezTo>
                  <a:cubicBezTo>
                    <a:pt x="0" y="167"/>
                    <a:pt x="0" y="167"/>
                    <a:pt x="0" y="167"/>
                  </a:cubicBezTo>
                  <a:cubicBezTo>
                    <a:pt x="150" y="167"/>
                    <a:pt x="150" y="167"/>
                    <a:pt x="150" y="167"/>
                  </a:cubicBezTo>
                  <a:cubicBezTo>
                    <a:pt x="153" y="0"/>
                    <a:pt x="153" y="0"/>
                    <a:pt x="153" y="0"/>
                  </a:cubicBezTo>
                  <a:cubicBezTo>
                    <a:pt x="132" y="24"/>
                    <a:pt x="116" y="47"/>
                    <a:pt x="98" y="6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96" name="Freeform 209"/>
            <p:cNvSpPr/>
            <p:nvPr/>
          </p:nvSpPr>
          <p:spPr bwMode="auto">
            <a:xfrm>
              <a:off x="1295400" y="6600825"/>
              <a:ext cx="96838" cy="115888"/>
            </a:xfrm>
            <a:custGeom>
              <a:avLst/>
              <a:gdLst>
                <a:gd name="T0" fmla="*/ 0 w 61"/>
                <a:gd name="T1" fmla="*/ 73 h 73"/>
                <a:gd name="T2" fmla="*/ 61 w 61"/>
                <a:gd name="T3" fmla="*/ 73 h 73"/>
                <a:gd name="T4" fmla="*/ 61 w 61"/>
                <a:gd name="T5" fmla="*/ 0 h 73"/>
                <a:gd name="T6" fmla="*/ 0 w 61"/>
                <a:gd name="T7" fmla="*/ 70 h 73"/>
                <a:gd name="T8" fmla="*/ 0 w 61"/>
                <a:gd name="T9" fmla="*/ 73 h 73"/>
              </a:gdLst>
              <a:ahLst/>
              <a:cxnLst>
                <a:cxn ang="0">
                  <a:pos x="T0" y="T1"/>
                </a:cxn>
                <a:cxn ang="0">
                  <a:pos x="T2" y="T3"/>
                </a:cxn>
                <a:cxn ang="0">
                  <a:pos x="T4" y="T5"/>
                </a:cxn>
                <a:cxn ang="0">
                  <a:pos x="T6" y="T7"/>
                </a:cxn>
                <a:cxn ang="0">
                  <a:pos x="T8" y="T9"/>
                </a:cxn>
              </a:cxnLst>
              <a:rect l="0" t="0" r="r" b="b"/>
              <a:pathLst>
                <a:path w="61" h="73">
                  <a:moveTo>
                    <a:pt x="0" y="73"/>
                  </a:moveTo>
                  <a:lnTo>
                    <a:pt x="61" y="73"/>
                  </a:lnTo>
                  <a:lnTo>
                    <a:pt x="61" y="0"/>
                  </a:lnTo>
                  <a:lnTo>
                    <a:pt x="0" y="70"/>
                  </a:lnTo>
                  <a:lnTo>
                    <a:pt x="0" y="7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97" name="Group 242"/>
          <p:cNvGrpSpPr/>
          <p:nvPr/>
        </p:nvGrpSpPr>
        <p:grpSpPr>
          <a:xfrm>
            <a:off x="5845444" y="1710987"/>
            <a:ext cx="230666" cy="175863"/>
            <a:chOff x="2908300" y="2946400"/>
            <a:chExt cx="447675" cy="341313"/>
          </a:xfrm>
          <a:solidFill>
            <a:schemeClr val="bg1"/>
          </a:solidFill>
        </p:grpSpPr>
        <p:sp>
          <p:nvSpPr>
            <p:cNvPr id="98" name="Freeform 227"/>
            <p:cNvSpPr/>
            <p:nvPr/>
          </p:nvSpPr>
          <p:spPr bwMode="auto">
            <a:xfrm>
              <a:off x="2957513" y="2946400"/>
              <a:ext cx="349250" cy="115888"/>
            </a:xfrm>
            <a:custGeom>
              <a:avLst/>
              <a:gdLst>
                <a:gd name="T0" fmla="*/ 0 w 454"/>
                <a:gd name="T1" fmla="*/ 136 h 152"/>
                <a:gd name="T2" fmla="*/ 16 w 454"/>
                <a:gd name="T3" fmla="*/ 119 h 152"/>
                <a:gd name="T4" fmla="*/ 30 w 454"/>
                <a:gd name="T5" fmla="*/ 127 h 152"/>
                <a:gd name="T6" fmla="*/ 141 w 454"/>
                <a:gd name="T7" fmla="*/ 79 h 152"/>
                <a:gd name="T8" fmla="*/ 140 w 454"/>
                <a:gd name="T9" fmla="*/ 75 h 152"/>
                <a:gd name="T10" fmla="*/ 157 w 454"/>
                <a:gd name="T11" fmla="*/ 58 h 152"/>
                <a:gd name="T12" fmla="*/ 173 w 454"/>
                <a:gd name="T13" fmla="*/ 75 h 152"/>
                <a:gd name="T14" fmla="*/ 282 w 454"/>
                <a:gd name="T15" fmla="*/ 97 h 152"/>
                <a:gd name="T16" fmla="*/ 297 w 454"/>
                <a:gd name="T17" fmla="*/ 86 h 152"/>
                <a:gd name="T18" fmla="*/ 309 w 454"/>
                <a:gd name="T19" fmla="*/ 92 h 152"/>
                <a:gd name="T20" fmla="*/ 422 w 454"/>
                <a:gd name="T21" fmla="*/ 22 h 152"/>
                <a:gd name="T22" fmla="*/ 421 w 454"/>
                <a:gd name="T23" fmla="*/ 17 h 152"/>
                <a:gd name="T24" fmla="*/ 437 w 454"/>
                <a:gd name="T25" fmla="*/ 0 h 152"/>
                <a:gd name="T26" fmla="*/ 454 w 454"/>
                <a:gd name="T27" fmla="*/ 17 h 152"/>
                <a:gd name="T28" fmla="*/ 437 w 454"/>
                <a:gd name="T29" fmla="*/ 33 h 152"/>
                <a:gd name="T30" fmla="*/ 425 w 454"/>
                <a:gd name="T31" fmla="*/ 27 h 152"/>
                <a:gd name="T32" fmla="*/ 312 w 454"/>
                <a:gd name="T33" fmla="*/ 97 h 152"/>
                <a:gd name="T34" fmla="*/ 313 w 454"/>
                <a:gd name="T35" fmla="*/ 103 h 152"/>
                <a:gd name="T36" fmla="*/ 297 w 454"/>
                <a:gd name="T37" fmla="*/ 119 h 152"/>
                <a:gd name="T38" fmla="*/ 281 w 454"/>
                <a:gd name="T39" fmla="*/ 103 h 152"/>
                <a:gd name="T40" fmla="*/ 172 w 454"/>
                <a:gd name="T41" fmla="*/ 81 h 152"/>
                <a:gd name="T42" fmla="*/ 157 w 454"/>
                <a:gd name="T43" fmla="*/ 91 h 152"/>
                <a:gd name="T44" fmla="*/ 144 w 454"/>
                <a:gd name="T45" fmla="*/ 84 h 152"/>
                <a:gd name="T46" fmla="*/ 32 w 454"/>
                <a:gd name="T47" fmla="*/ 132 h 152"/>
                <a:gd name="T48" fmla="*/ 33 w 454"/>
                <a:gd name="T49" fmla="*/ 136 h 152"/>
                <a:gd name="T50" fmla="*/ 16 w 454"/>
                <a:gd name="T51" fmla="*/ 152 h 152"/>
                <a:gd name="T52" fmla="*/ 0 w 454"/>
                <a:gd name="T53" fmla="*/ 13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54" h="152">
                  <a:moveTo>
                    <a:pt x="0" y="136"/>
                  </a:moveTo>
                  <a:cubicBezTo>
                    <a:pt x="0" y="127"/>
                    <a:pt x="7" y="119"/>
                    <a:pt x="16" y="119"/>
                  </a:cubicBezTo>
                  <a:cubicBezTo>
                    <a:pt x="22" y="119"/>
                    <a:pt x="27" y="122"/>
                    <a:pt x="30" y="127"/>
                  </a:cubicBezTo>
                  <a:cubicBezTo>
                    <a:pt x="141" y="79"/>
                    <a:pt x="141" y="79"/>
                    <a:pt x="141" y="79"/>
                  </a:cubicBezTo>
                  <a:cubicBezTo>
                    <a:pt x="141" y="77"/>
                    <a:pt x="140" y="76"/>
                    <a:pt x="140" y="75"/>
                  </a:cubicBezTo>
                  <a:cubicBezTo>
                    <a:pt x="140" y="66"/>
                    <a:pt x="148" y="58"/>
                    <a:pt x="157" y="58"/>
                  </a:cubicBezTo>
                  <a:cubicBezTo>
                    <a:pt x="166" y="58"/>
                    <a:pt x="173" y="66"/>
                    <a:pt x="173" y="75"/>
                  </a:cubicBezTo>
                  <a:cubicBezTo>
                    <a:pt x="282" y="97"/>
                    <a:pt x="282" y="97"/>
                    <a:pt x="282" y="97"/>
                  </a:cubicBezTo>
                  <a:cubicBezTo>
                    <a:pt x="284" y="91"/>
                    <a:pt x="290" y="86"/>
                    <a:pt x="297" y="86"/>
                  </a:cubicBezTo>
                  <a:cubicBezTo>
                    <a:pt x="302" y="86"/>
                    <a:pt x="306" y="88"/>
                    <a:pt x="309" y="92"/>
                  </a:cubicBezTo>
                  <a:cubicBezTo>
                    <a:pt x="422" y="22"/>
                    <a:pt x="422" y="22"/>
                    <a:pt x="422" y="22"/>
                  </a:cubicBezTo>
                  <a:cubicBezTo>
                    <a:pt x="421" y="20"/>
                    <a:pt x="421" y="18"/>
                    <a:pt x="421" y="17"/>
                  </a:cubicBezTo>
                  <a:cubicBezTo>
                    <a:pt x="421" y="8"/>
                    <a:pt x="428" y="0"/>
                    <a:pt x="437" y="0"/>
                  </a:cubicBezTo>
                  <a:cubicBezTo>
                    <a:pt x="446" y="0"/>
                    <a:pt x="454" y="8"/>
                    <a:pt x="454" y="17"/>
                  </a:cubicBezTo>
                  <a:cubicBezTo>
                    <a:pt x="454" y="26"/>
                    <a:pt x="446" y="33"/>
                    <a:pt x="437" y="33"/>
                  </a:cubicBezTo>
                  <a:cubicBezTo>
                    <a:pt x="432" y="33"/>
                    <a:pt x="428" y="31"/>
                    <a:pt x="425" y="27"/>
                  </a:cubicBezTo>
                  <a:cubicBezTo>
                    <a:pt x="312" y="97"/>
                    <a:pt x="312" y="97"/>
                    <a:pt x="312" y="97"/>
                  </a:cubicBezTo>
                  <a:cubicBezTo>
                    <a:pt x="313" y="99"/>
                    <a:pt x="313" y="101"/>
                    <a:pt x="313" y="103"/>
                  </a:cubicBezTo>
                  <a:cubicBezTo>
                    <a:pt x="313" y="112"/>
                    <a:pt x="306" y="119"/>
                    <a:pt x="297" y="119"/>
                  </a:cubicBezTo>
                  <a:cubicBezTo>
                    <a:pt x="288" y="119"/>
                    <a:pt x="281" y="112"/>
                    <a:pt x="281" y="103"/>
                  </a:cubicBezTo>
                  <a:cubicBezTo>
                    <a:pt x="172" y="81"/>
                    <a:pt x="172" y="81"/>
                    <a:pt x="172" y="81"/>
                  </a:cubicBezTo>
                  <a:cubicBezTo>
                    <a:pt x="170" y="87"/>
                    <a:pt x="164" y="91"/>
                    <a:pt x="157" y="91"/>
                  </a:cubicBezTo>
                  <a:cubicBezTo>
                    <a:pt x="151" y="91"/>
                    <a:pt x="147" y="88"/>
                    <a:pt x="144" y="84"/>
                  </a:cubicBezTo>
                  <a:cubicBezTo>
                    <a:pt x="32" y="132"/>
                    <a:pt x="32" y="132"/>
                    <a:pt x="32" y="132"/>
                  </a:cubicBezTo>
                  <a:cubicBezTo>
                    <a:pt x="33" y="134"/>
                    <a:pt x="33" y="134"/>
                    <a:pt x="33" y="136"/>
                  </a:cubicBezTo>
                  <a:cubicBezTo>
                    <a:pt x="33" y="145"/>
                    <a:pt x="26" y="152"/>
                    <a:pt x="16" y="152"/>
                  </a:cubicBezTo>
                  <a:cubicBezTo>
                    <a:pt x="7" y="152"/>
                    <a:pt x="0" y="145"/>
                    <a:pt x="0" y="13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99" name="Freeform 228"/>
            <p:cNvSpPr/>
            <p:nvPr/>
          </p:nvSpPr>
          <p:spPr bwMode="auto">
            <a:xfrm>
              <a:off x="2908300" y="2987675"/>
              <a:ext cx="447675" cy="300038"/>
            </a:xfrm>
            <a:custGeom>
              <a:avLst/>
              <a:gdLst>
                <a:gd name="T0" fmla="*/ 568 w 581"/>
                <a:gd name="T1" fmla="*/ 367 h 392"/>
                <a:gd name="T2" fmla="*/ 550 w 581"/>
                <a:gd name="T3" fmla="*/ 367 h 392"/>
                <a:gd name="T4" fmla="*/ 550 w 581"/>
                <a:gd name="T5" fmla="*/ 32 h 392"/>
                <a:gd name="T6" fmla="*/ 518 w 581"/>
                <a:gd name="T7" fmla="*/ 0 h 392"/>
                <a:gd name="T8" fmla="*/ 483 w 581"/>
                <a:gd name="T9" fmla="*/ 0 h 392"/>
                <a:gd name="T10" fmla="*/ 451 w 581"/>
                <a:gd name="T11" fmla="*/ 32 h 392"/>
                <a:gd name="T12" fmla="*/ 451 w 581"/>
                <a:gd name="T13" fmla="*/ 367 h 392"/>
                <a:gd name="T14" fmla="*/ 410 w 581"/>
                <a:gd name="T15" fmla="*/ 367 h 392"/>
                <a:gd name="T16" fmla="*/ 410 w 581"/>
                <a:gd name="T17" fmla="*/ 120 h 392"/>
                <a:gd name="T18" fmla="*/ 379 w 581"/>
                <a:gd name="T19" fmla="*/ 88 h 392"/>
                <a:gd name="T20" fmla="*/ 343 w 581"/>
                <a:gd name="T21" fmla="*/ 88 h 392"/>
                <a:gd name="T22" fmla="*/ 311 w 581"/>
                <a:gd name="T23" fmla="*/ 120 h 392"/>
                <a:gd name="T24" fmla="*/ 311 w 581"/>
                <a:gd name="T25" fmla="*/ 367 h 392"/>
                <a:gd name="T26" fmla="*/ 270 w 581"/>
                <a:gd name="T27" fmla="*/ 367 h 392"/>
                <a:gd name="T28" fmla="*/ 270 w 581"/>
                <a:gd name="T29" fmla="*/ 92 h 392"/>
                <a:gd name="T30" fmla="*/ 239 w 581"/>
                <a:gd name="T31" fmla="*/ 61 h 392"/>
                <a:gd name="T32" fmla="*/ 203 w 581"/>
                <a:gd name="T33" fmla="*/ 61 h 392"/>
                <a:gd name="T34" fmla="*/ 171 w 581"/>
                <a:gd name="T35" fmla="*/ 92 h 392"/>
                <a:gd name="T36" fmla="*/ 171 w 581"/>
                <a:gd name="T37" fmla="*/ 367 h 392"/>
                <a:gd name="T38" fmla="*/ 131 w 581"/>
                <a:gd name="T39" fmla="*/ 367 h 392"/>
                <a:gd name="T40" fmla="*/ 131 w 581"/>
                <a:gd name="T41" fmla="*/ 160 h 392"/>
                <a:gd name="T42" fmla="*/ 99 w 581"/>
                <a:gd name="T43" fmla="*/ 128 h 392"/>
                <a:gd name="T44" fmla="*/ 63 w 581"/>
                <a:gd name="T45" fmla="*/ 128 h 392"/>
                <a:gd name="T46" fmla="*/ 32 w 581"/>
                <a:gd name="T47" fmla="*/ 160 h 392"/>
                <a:gd name="T48" fmla="*/ 32 w 581"/>
                <a:gd name="T49" fmla="*/ 367 h 392"/>
                <a:gd name="T50" fmla="*/ 11 w 581"/>
                <a:gd name="T51" fmla="*/ 367 h 392"/>
                <a:gd name="T52" fmla="*/ 0 w 581"/>
                <a:gd name="T53" fmla="*/ 378 h 392"/>
                <a:gd name="T54" fmla="*/ 0 w 581"/>
                <a:gd name="T55" fmla="*/ 381 h 392"/>
                <a:gd name="T56" fmla="*/ 11 w 581"/>
                <a:gd name="T57" fmla="*/ 392 h 392"/>
                <a:gd name="T58" fmla="*/ 568 w 581"/>
                <a:gd name="T59" fmla="*/ 392 h 392"/>
                <a:gd name="T60" fmla="*/ 581 w 581"/>
                <a:gd name="T61" fmla="*/ 381 h 392"/>
                <a:gd name="T62" fmla="*/ 581 w 581"/>
                <a:gd name="T63" fmla="*/ 378 h 392"/>
                <a:gd name="T64" fmla="*/ 568 w 581"/>
                <a:gd name="T65" fmla="*/ 367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81" h="392">
                  <a:moveTo>
                    <a:pt x="568" y="367"/>
                  </a:moveTo>
                  <a:cubicBezTo>
                    <a:pt x="550" y="367"/>
                    <a:pt x="550" y="367"/>
                    <a:pt x="550" y="367"/>
                  </a:cubicBezTo>
                  <a:cubicBezTo>
                    <a:pt x="550" y="32"/>
                    <a:pt x="550" y="32"/>
                    <a:pt x="550" y="32"/>
                  </a:cubicBezTo>
                  <a:cubicBezTo>
                    <a:pt x="550" y="14"/>
                    <a:pt x="536" y="0"/>
                    <a:pt x="518" y="0"/>
                  </a:cubicBezTo>
                  <a:cubicBezTo>
                    <a:pt x="483" y="0"/>
                    <a:pt x="483" y="0"/>
                    <a:pt x="483" y="0"/>
                  </a:cubicBezTo>
                  <a:cubicBezTo>
                    <a:pt x="465" y="0"/>
                    <a:pt x="451" y="14"/>
                    <a:pt x="451" y="32"/>
                  </a:cubicBezTo>
                  <a:cubicBezTo>
                    <a:pt x="451" y="367"/>
                    <a:pt x="451" y="367"/>
                    <a:pt x="451" y="367"/>
                  </a:cubicBezTo>
                  <a:cubicBezTo>
                    <a:pt x="410" y="367"/>
                    <a:pt x="410" y="367"/>
                    <a:pt x="410" y="367"/>
                  </a:cubicBezTo>
                  <a:cubicBezTo>
                    <a:pt x="410" y="120"/>
                    <a:pt x="410" y="120"/>
                    <a:pt x="410" y="120"/>
                  </a:cubicBezTo>
                  <a:cubicBezTo>
                    <a:pt x="410" y="102"/>
                    <a:pt x="396" y="88"/>
                    <a:pt x="379" y="88"/>
                  </a:cubicBezTo>
                  <a:cubicBezTo>
                    <a:pt x="343" y="88"/>
                    <a:pt x="343" y="88"/>
                    <a:pt x="343" y="88"/>
                  </a:cubicBezTo>
                  <a:cubicBezTo>
                    <a:pt x="325" y="88"/>
                    <a:pt x="311" y="102"/>
                    <a:pt x="311" y="120"/>
                  </a:cubicBezTo>
                  <a:cubicBezTo>
                    <a:pt x="311" y="367"/>
                    <a:pt x="311" y="367"/>
                    <a:pt x="311" y="367"/>
                  </a:cubicBezTo>
                  <a:cubicBezTo>
                    <a:pt x="270" y="367"/>
                    <a:pt x="270" y="367"/>
                    <a:pt x="270" y="367"/>
                  </a:cubicBezTo>
                  <a:cubicBezTo>
                    <a:pt x="270" y="92"/>
                    <a:pt x="270" y="92"/>
                    <a:pt x="270" y="92"/>
                  </a:cubicBezTo>
                  <a:cubicBezTo>
                    <a:pt x="270" y="75"/>
                    <a:pt x="256" y="61"/>
                    <a:pt x="239" y="61"/>
                  </a:cubicBezTo>
                  <a:cubicBezTo>
                    <a:pt x="203" y="61"/>
                    <a:pt x="203" y="61"/>
                    <a:pt x="203" y="61"/>
                  </a:cubicBezTo>
                  <a:cubicBezTo>
                    <a:pt x="186" y="61"/>
                    <a:pt x="171" y="75"/>
                    <a:pt x="171" y="92"/>
                  </a:cubicBezTo>
                  <a:cubicBezTo>
                    <a:pt x="171" y="367"/>
                    <a:pt x="171" y="367"/>
                    <a:pt x="171" y="367"/>
                  </a:cubicBezTo>
                  <a:cubicBezTo>
                    <a:pt x="131" y="367"/>
                    <a:pt x="131" y="367"/>
                    <a:pt x="131" y="367"/>
                  </a:cubicBezTo>
                  <a:cubicBezTo>
                    <a:pt x="131" y="160"/>
                    <a:pt x="131" y="160"/>
                    <a:pt x="131" y="160"/>
                  </a:cubicBezTo>
                  <a:cubicBezTo>
                    <a:pt x="131" y="143"/>
                    <a:pt x="117" y="128"/>
                    <a:pt x="99" y="128"/>
                  </a:cubicBezTo>
                  <a:cubicBezTo>
                    <a:pt x="63" y="128"/>
                    <a:pt x="63" y="128"/>
                    <a:pt x="63" y="128"/>
                  </a:cubicBezTo>
                  <a:cubicBezTo>
                    <a:pt x="46" y="128"/>
                    <a:pt x="32" y="143"/>
                    <a:pt x="32" y="160"/>
                  </a:cubicBezTo>
                  <a:cubicBezTo>
                    <a:pt x="32" y="367"/>
                    <a:pt x="32" y="367"/>
                    <a:pt x="32" y="367"/>
                  </a:cubicBezTo>
                  <a:cubicBezTo>
                    <a:pt x="11" y="367"/>
                    <a:pt x="11" y="367"/>
                    <a:pt x="11" y="367"/>
                  </a:cubicBezTo>
                  <a:cubicBezTo>
                    <a:pt x="4" y="367"/>
                    <a:pt x="0" y="372"/>
                    <a:pt x="0" y="378"/>
                  </a:cubicBezTo>
                  <a:cubicBezTo>
                    <a:pt x="0" y="381"/>
                    <a:pt x="0" y="381"/>
                    <a:pt x="0" y="381"/>
                  </a:cubicBezTo>
                  <a:cubicBezTo>
                    <a:pt x="0" y="387"/>
                    <a:pt x="4" y="392"/>
                    <a:pt x="11" y="392"/>
                  </a:cubicBezTo>
                  <a:cubicBezTo>
                    <a:pt x="568" y="392"/>
                    <a:pt x="568" y="392"/>
                    <a:pt x="568" y="392"/>
                  </a:cubicBezTo>
                  <a:cubicBezTo>
                    <a:pt x="575" y="392"/>
                    <a:pt x="581" y="387"/>
                    <a:pt x="581" y="381"/>
                  </a:cubicBezTo>
                  <a:cubicBezTo>
                    <a:pt x="581" y="378"/>
                    <a:pt x="581" y="378"/>
                    <a:pt x="581" y="378"/>
                  </a:cubicBezTo>
                  <a:cubicBezTo>
                    <a:pt x="581" y="372"/>
                    <a:pt x="575" y="367"/>
                    <a:pt x="568" y="367"/>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spTree>
  </p:cSld>
  <p:clrMapOvr>
    <a:masterClrMapping/>
  </p:clrMapOvr>
  <p:transition spd="slow" advTm="1000">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l="12972" r="49649"/>
          <a:stretch>
            <a:fillRect/>
          </a:stretch>
        </p:blipFill>
        <p:spPr>
          <a:xfrm>
            <a:off x="6739200" y="1665512"/>
            <a:ext cx="1533600" cy="2735157"/>
          </a:xfrm>
          <a:prstGeom prst="rect">
            <a:avLst/>
          </a:prstGeom>
        </p:spPr>
      </p:pic>
      <p:sp>
        <p:nvSpPr>
          <p:cNvPr id="10" name="文本框 5"/>
          <p:cNvSpPr txBox="1">
            <a:spLocks noChangeArrowheads="1"/>
          </p:cNvSpPr>
          <p:nvPr/>
        </p:nvSpPr>
        <p:spPr bwMode="auto">
          <a:xfrm>
            <a:off x="934511" y="183664"/>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smtClean="0">
                <a:solidFill>
                  <a:schemeClr val="accent1"/>
                </a:solidFill>
                <a:latin typeface="方正兰亭黑_GBK"/>
                <a:ea typeface="方正兰亭黑_GBK"/>
              </a:rPr>
              <a:t>行业痛点</a:t>
            </a:r>
            <a:endParaRPr lang="en-US" altLang="zh-CN" sz="1600">
              <a:solidFill>
                <a:schemeClr val="accent1"/>
              </a:solidFill>
              <a:latin typeface="方正兰亭黑_GBK"/>
              <a:ea typeface="方正兰亭黑_GBK"/>
            </a:endParaRPr>
          </a:p>
        </p:txBody>
      </p:sp>
      <p:sp>
        <p:nvSpPr>
          <p:cNvPr id="11" name="矩形 10"/>
          <p:cNvSpPr/>
          <p:nvPr/>
        </p:nvSpPr>
        <p:spPr>
          <a:xfrm>
            <a:off x="934511" y="485964"/>
            <a:ext cx="4090495" cy="55201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7061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02</a:t>
            </a:r>
            <a:endParaRPr lang="zh-CN" altLang="en-US" sz="1200">
              <a:solidFill>
                <a:schemeClr val="bg1"/>
              </a:solidFill>
              <a:latin typeface="方正兰亭黑_GBK"/>
              <a:ea typeface="方正兰亭黑_GBK"/>
            </a:endParaRPr>
          </a:p>
        </p:txBody>
      </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18693" y="1105274"/>
            <a:ext cx="1985875" cy="3879476"/>
          </a:xfrm>
          <a:prstGeom prst="rect">
            <a:avLst/>
          </a:prstGeom>
        </p:spPr>
      </p:pic>
      <p:grpSp>
        <p:nvGrpSpPr>
          <p:cNvPr id="37" name="组合 36"/>
          <p:cNvGrpSpPr/>
          <p:nvPr/>
        </p:nvGrpSpPr>
        <p:grpSpPr>
          <a:xfrm>
            <a:off x="426443" y="1340275"/>
            <a:ext cx="514780" cy="514780"/>
            <a:chOff x="6357074" y="1008628"/>
            <a:chExt cx="1676757" cy="1676757"/>
          </a:xfrm>
        </p:grpSpPr>
        <p:sp>
          <p:nvSpPr>
            <p:cNvPr id="38" name="椭圆 37"/>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j-lt"/>
              </a:endParaRPr>
            </a:p>
          </p:txBody>
        </p:sp>
        <p:sp>
          <p:nvSpPr>
            <p:cNvPr id="39" name="椭圆 38"/>
            <p:cNvSpPr/>
            <p:nvPr/>
          </p:nvSpPr>
          <p:spPr>
            <a:xfrm>
              <a:off x="6552150" y="1193250"/>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smtClean="0">
                  <a:solidFill>
                    <a:prstClr val="white"/>
                  </a:solidFill>
                  <a:latin typeface="+mj-lt"/>
                </a:rPr>
                <a:t>1</a:t>
              </a:r>
              <a:endParaRPr lang="zh-CN" altLang="en-US" sz="1050">
                <a:solidFill>
                  <a:prstClr val="white"/>
                </a:solidFill>
                <a:latin typeface="+mj-lt"/>
              </a:endParaRPr>
            </a:p>
          </p:txBody>
        </p:sp>
      </p:grpSp>
      <p:sp>
        <p:nvSpPr>
          <p:cNvPr id="40" name="矩形 39"/>
          <p:cNvSpPr/>
          <p:nvPr/>
        </p:nvSpPr>
        <p:spPr>
          <a:xfrm>
            <a:off x="947642" y="1630028"/>
            <a:ext cx="4084076" cy="50783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a:t>
            </a:r>
            <a:r>
              <a:rPr lang="en-US" altLang="zh-CN" sz="900" smtClean="0">
                <a:solidFill>
                  <a:schemeClr val="tx1">
                    <a:lumMod val="85000"/>
                    <a:lumOff val="15000"/>
                  </a:schemeClr>
                </a:solidFill>
              </a:rPr>
              <a:t>Donec luctus nibh sit amet sem vulputate venenatisbibendum </a:t>
            </a:r>
            <a:endParaRPr lang="en-US" altLang="zh-CN" sz="900">
              <a:solidFill>
                <a:schemeClr val="tx1">
                  <a:lumMod val="85000"/>
                  <a:lumOff val="15000"/>
                </a:schemeClr>
              </a:solidFill>
            </a:endParaRPr>
          </a:p>
        </p:txBody>
      </p:sp>
      <p:sp>
        <p:nvSpPr>
          <p:cNvPr id="41" name="矩形 40"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951867" y="1396956"/>
            <a:ext cx="1736053" cy="276999"/>
          </a:xfrm>
          <a:prstGeom prst="rect">
            <a:avLst/>
          </a:prstGeom>
        </p:spPr>
        <p:txBody>
          <a:bodyPr wrap="square">
            <a:spAutoFit/>
          </a:bodyPr>
          <a:lstStyle/>
          <a:p>
            <a:pPr fontAlgn="base">
              <a:spcBef>
                <a:spcPct val="0"/>
              </a:spcBef>
              <a:spcAft>
                <a:spcPct val="0"/>
              </a:spcAft>
              <a:defRPr/>
            </a:pPr>
            <a:r>
              <a:rPr lang="zh-CN" altLang="en-US" sz="1200">
                <a:solidFill>
                  <a:schemeClr val="accent1"/>
                </a:solidFill>
                <a:latin typeface="方正兰亭黑_GBK"/>
                <a:ea typeface="方正兰亭黑_GBK"/>
              </a:rPr>
              <a:t>行业痛点</a:t>
            </a:r>
            <a:endParaRPr lang="en-US" altLang="zh-CN" sz="1200">
              <a:solidFill>
                <a:schemeClr val="accent1"/>
              </a:solidFill>
              <a:latin typeface="方正兰亭黑_GBK"/>
              <a:ea typeface="方正兰亭黑_GBK"/>
            </a:endParaRPr>
          </a:p>
        </p:txBody>
      </p:sp>
      <p:cxnSp>
        <p:nvCxnSpPr>
          <p:cNvPr id="42" name="直接连接符 41"/>
          <p:cNvCxnSpPr/>
          <p:nvPr/>
        </p:nvCxnSpPr>
        <p:spPr>
          <a:xfrm>
            <a:off x="1051253" y="1673955"/>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426736" y="2207707"/>
            <a:ext cx="514780" cy="514780"/>
            <a:chOff x="6357074" y="1008628"/>
            <a:chExt cx="1676757" cy="1676757"/>
          </a:xfrm>
        </p:grpSpPr>
        <p:sp>
          <p:nvSpPr>
            <p:cNvPr id="44" name="椭圆 43"/>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j-lt"/>
              </a:endParaRPr>
            </a:p>
          </p:txBody>
        </p:sp>
        <p:sp>
          <p:nvSpPr>
            <p:cNvPr id="45" name="椭圆 44"/>
            <p:cNvSpPr/>
            <p:nvPr/>
          </p:nvSpPr>
          <p:spPr>
            <a:xfrm>
              <a:off x="6552150" y="1193250"/>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prstClr val="white"/>
                  </a:solidFill>
                  <a:latin typeface="+mj-lt"/>
                </a:rPr>
                <a:t>2</a:t>
              </a:r>
              <a:endParaRPr lang="zh-CN" altLang="en-US">
                <a:solidFill>
                  <a:prstClr val="white"/>
                </a:solidFill>
                <a:latin typeface="+mj-lt"/>
              </a:endParaRPr>
            </a:p>
          </p:txBody>
        </p:sp>
      </p:grpSp>
      <p:sp>
        <p:nvSpPr>
          <p:cNvPr id="46" name="矩形 45"/>
          <p:cNvSpPr/>
          <p:nvPr/>
        </p:nvSpPr>
        <p:spPr>
          <a:xfrm>
            <a:off x="947642" y="2454246"/>
            <a:ext cx="4084076" cy="50783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a:t>
            </a:r>
            <a:r>
              <a:rPr lang="en-US" altLang="zh-CN" sz="900" smtClean="0">
                <a:solidFill>
                  <a:schemeClr val="tx1">
                    <a:lumMod val="85000"/>
                    <a:lumOff val="15000"/>
                  </a:schemeClr>
                </a:solidFill>
              </a:rPr>
              <a:t>Donec luctus nibh sit amet sem vulputate venenatisbibendum </a:t>
            </a:r>
            <a:endParaRPr lang="en-US" altLang="zh-CN" sz="900">
              <a:solidFill>
                <a:schemeClr val="tx1">
                  <a:lumMod val="85000"/>
                  <a:lumOff val="15000"/>
                </a:schemeClr>
              </a:solidFill>
            </a:endParaRPr>
          </a:p>
        </p:txBody>
      </p:sp>
      <p:sp>
        <p:nvSpPr>
          <p:cNvPr id="47" name="矩形 46"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951867" y="2221174"/>
            <a:ext cx="1736053" cy="276999"/>
          </a:xfrm>
          <a:prstGeom prst="rect">
            <a:avLst/>
          </a:prstGeom>
        </p:spPr>
        <p:txBody>
          <a:bodyPr wrap="square">
            <a:spAutoFit/>
          </a:bodyPr>
          <a:lstStyle/>
          <a:p>
            <a:pPr fontAlgn="base">
              <a:spcBef>
                <a:spcPct val="0"/>
              </a:spcBef>
              <a:spcAft>
                <a:spcPct val="0"/>
              </a:spcAft>
              <a:defRPr/>
            </a:pPr>
            <a:r>
              <a:rPr lang="zh-CN" altLang="en-US" sz="1200">
                <a:solidFill>
                  <a:schemeClr val="accent1"/>
                </a:solidFill>
                <a:latin typeface="方正兰亭黑_GBK"/>
                <a:ea typeface="方正兰亭黑_GBK"/>
              </a:rPr>
              <a:t>行业痛点</a:t>
            </a:r>
            <a:endParaRPr lang="en-US" altLang="zh-CN" sz="1200">
              <a:solidFill>
                <a:schemeClr val="accent1"/>
              </a:solidFill>
              <a:latin typeface="方正兰亭黑_GBK"/>
              <a:ea typeface="方正兰亭黑_GBK"/>
            </a:endParaRPr>
          </a:p>
        </p:txBody>
      </p:sp>
      <p:cxnSp>
        <p:nvCxnSpPr>
          <p:cNvPr id="48" name="直接连接符 47"/>
          <p:cNvCxnSpPr/>
          <p:nvPr/>
        </p:nvCxnSpPr>
        <p:spPr>
          <a:xfrm>
            <a:off x="1051253" y="2498173"/>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9" name="组合 48"/>
          <p:cNvGrpSpPr/>
          <p:nvPr/>
        </p:nvGrpSpPr>
        <p:grpSpPr>
          <a:xfrm>
            <a:off x="420024" y="3075139"/>
            <a:ext cx="514780" cy="514780"/>
            <a:chOff x="6357074" y="1008628"/>
            <a:chExt cx="1676757" cy="1676757"/>
          </a:xfrm>
        </p:grpSpPr>
        <p:sp>
          <p:nvSpPr>
            <p:cNvPr id="50" name="椭圆 49"/>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j-lt"/>
              </a:endParaRPr>
            </a:p>
          </p:txBody>
        </p:sp>
        <p:sp>
          <p:nvSpPr>
            <p:cNvPr id="51" name="椭圆 50"/>
            <p:cNvSpPr/>
            <p:nvPr/>
          </p:nvSpPr>
          <p:spPr>
            <a:xfrm>
              <a:off x="6552150" y="1193250"/>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prstClr val="white"/>
                  </a:solidFill>
                  <a:latin typeface="+mj-lt"/>
                </a:rPr>
                <a:t>3</a:t>
              </a:r>
              <a:endParaRPr lang="zh-CN" altLang="en-US">
                <a:solidFill>
                  <a:prstClr val="white"/>
                </a:solidFill>
                <a:latin typeface="+mj-lt"/>
              </a:endParaRPr>
            </a:p>
          </p:txBody>
        </p:sp>
      </p:grpSp>
      <p:sp>
        <p:nvSpPr>
          <p:cNvPr id="52" name="矩形 51"/>
          <p:cNvSpPr/>
          <p:nvPr/>
        </p:nvSpPr>
        <p:spPr>
          <a:xfrm>
            <a:off x="947642" y="3326888"/>
            <a:ext cx="4084076" cy="50783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a:t>
            </a:r>
            <a:r>
              <a:rPr lang="en-US" altLang="zh-CN" sz="900" smtClean="0">
                <a:solidFill>
                  <a:schemeClr val="tx1">
                    <a:lumMod val="85000"/>
                    <a:lumOff val="15000"/>
                  </a:schemeClr>
                </a:solidFill>
              </a:rPr>
              <a:t>Donec luctus nibh sit amet sem vulputate venenatisbibendum </a:t>
            </a:r>
            <a:endParaRPr lang="en-US" altLang="zh-CN" sz="900">
              <a:solidFill>
                <a:schemeClr val="tx1">
                  <a:lumMod val="85000"/>
                  <a:lumOff val="15000"/>
                </a:schemeClr>
              </a:solidFill>
            </a:endParaRPr>
          </a:p>
        </p:txBody>
      </p:sp>
      <p:sp>
        <p:nvSpPr>
          <p:cNvPr id="53" name="矩形 52"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951867" y="3093816"/>
            <a:ext cx="1736053" cy="276999"/>
          </a:xfrm>
          <a:prstGeom prst="rect">
            <a:avLst/>
          </a:prstGeom>
        </p:spPr>
        <p:txBody>
          <a:bodyPr wrap="square">
            <a:spAutoFit/>
          </a:bodyPr>
          <a:lstStyle/>
          <a:p>
            <a:pPr fontAlgn="base">
              <a:spcBef>
                <a:spcPct val="0"/>
              </a:spcBef>
              <a:spcAft>
                <a:spcPct val="0"/>
              </a:spcAft>
              <a:defRPr/>
            </a:pPr>
            <a:r>
              <a:rPr lang="zh-CN" altLang="en-US" sz="1200">
                <a:solidFill>
                  <a:schemeClr val="accent1"/>
                </a:solidFill>
                <a:latin typeface="方正兰亭黑_GBK"/>
                <a:ea typeface="方正兰亭黑_GBK"/>
              </a:rPr>
              <a:t>行业痛点</a:t>
            </a:r>
            <a:endParaRPr lang="en-US" altLang="zh-CN" sz="1200">
              <a:solidFill>
                <a:schemeClr val="accent1"/>
              </a:solidFill>
              <a:latin typeface="方正兰亭黑_GBK"/>
              <a:ea typeface="方正兰亭黑_GBK"/>
            </a:endParaRPr>
          </a:p>
        </p:txBody>
      </p:sp>
      <p:cxnSp>
        <p:nvCxnSpPr>
          <p:cNvPr id="54" name="直接连接符 53"/>
          <p:cNvCxnSpPr/>
          <p:nvPr/>
        </p:nvCxnSpPr>
        <p:spPr>
          <a:xfrm>
            <a:off x="1051253" y="3370815"/>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5" name="组合 54"/>
          <p:cNvGrpSpPr/>
          <p:nvPr/>
        </p:nvGrpSpPr>
        <p:grpSpPr>
          <a:xfrm>
            <a:off x="420024" y="3942570"/>
            <a:ext cx="514780" cy="514780"/>
            <a:chOff x="6357074" y="1008628"/>
            <a:chExt cx="1676757" cy="1676757"/>
          </a:xfrm>
        </p:grpSpPr>
        <p:sp>
          <p:nvSpPr>
            <p:cNvPr id="56" name="椭圆 55"/>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j-lt"/>
              </a:endParaRPr>
            </a:p>
          </p:txBody>
        </p:sp>
        <p:sp>
          <p:nvSpPr>
            <p:cNvPr id="57" name="椭圆 56"/>
            <p:cNvSpPr/>
            <p:nvPr/>
          </p:nvSpPr>
          <p:spPr>
            <a:xfrm>
              <a:off x="6552150" y="1193250"/>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prstClr val="white"/>
                  </a:solidFill>
                  <a:latin typeface="+mj-lt"/>
                </a:rPr>
                <a:t>4</a:t>
              </a:r>
              <a:endParaRPr lang="zh-CN" altLang="en-US">
                <a:solidFill>
                  <a:prstClr val="white"/>
                </a:solidFill>
                <a:latin typeface="+mj-lt"/>
              </a:endParaRPr>
            </a:p>
          </p:txBody>
        </p:sp>
      </p:grpSp>
      <p:sp>
        <p:nvSpPr>
          <p:cNvPr id="58" name="矩形 57"/>
          <p:cNvSpPr/>
          <p:nvPr/>
        </p:nvSpPr>
        <p:spPr>
          <a:xfrm>
            <a:off x="941223" y="4232323"/>
            <a:ext cx="4084076" cy="50783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a:t>
            </a:r>
            <a:r>
              <a:rPr lang="en-US" altLang="zh-CN" sz="900" smtClean="0">
                <a:solidFill>
                  <a:schemeClr val="tx1">
                    <a:lumMod val="85000"/>
                    <a:lumOff val="15000"/>
                  </a:schemeClr>
                </a:solidFill>
              </a:rPr>
              <a:t>Donec luctus nibh sit amet sem vulputate venenatisbibendum </a:t>
            </a:r>
            <a:endParaRPr lang="en-US" altLang="zh-CN" sz="900">
              <a:solidFill>
                <a:schemeClr val="tx1">
                  <a:lumMod val="85000"/>
                  <a:lumOff val="15000"/>
                </a:schemeClr>
              </a:solidFill>
            </a:endParaRPr>
          </a:p>
        </p:txBody>
      </p:sp>
      <p:sp>
        <p:nvSpPr>
          <p:cNvPr id="59" name="矩形 58"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945448" y="3999251"/>
            <a:ext cx="1736053" cy="276999"/>
          </a:xfrm>
          <a:prstGeom prst="rect">
            <a:avLst/>
          </a:prstGeom>
        </p:spPr>
        <p:txBody>
          <a:bodyPr wrap="square">
            <a:spAutoFit/>
          </a:bodyPr>
          <a:lstStyle/>
          <a:p>
            <a:pPr fontAlgn="base">
              <a:spcBef>
                <a:spcPct val="0"/>
              </a:spcBef>
              <a:spcAft>
                <a:spcPct val="0"/>
              </a:spcAft>
              <a:defRPr/>
            </a:pPr>
            <a:r>
              <a:rPr lang="zh-CN" altLang="en-US" sz="1200">
                <a:solidFill>
                  <a:schemeClr val="accent1"/>
                </a:solidFill>
                <a:latin typeface="方正兰亭黑_GBK"/>
                <a:ea typeface="方正兰亭黑_GBK"/>
              </a:rPr>
              <a:t>行业痛点</a:t>
            </a:r>
            <a:endParaRPr lang="en-US" altLang="zh-CN" sz="1200">
              <a:solidFill>
                <a:schemeClr val="accent1"/>
              </a:solidFill>
              <a:latin typeface="方正兰亭黑_GBK"/>
              <a:ea typeface="方正兰亭黑_GBK"/>
            </a:endParaRPr>
          </a:p>
        </p:txBody>
      </p:sp>
      <p:cxnSp>
        <p:nvCxnSpPr>
          <p:cNvPr id="60" name="直接连接符 59"/>
          <p:cNvCxnSpPr/>
          <p:nvPr/>
        </p:nvCxnSpPr>
        <p:spPr>
          <a:xfrm>
            <a:off x="1044834" y="4276250"/>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Tm="1000">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183664"/>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smtClean="0">
                <a:solidFill>
                  <a:schemeClr val="accent1"/>
                </a:solidFill>
                <a:latin typeface="方正兰亭黑_GBK"/>
                <a:ea typeface="方正兰亭黑_GBK"/>
              </a:rPr>
              <a:t>解决方式</a:t>
            </a:r>
            <a:endParaRPr lang="en-US" altLang="zh-CN" sz="1600">
              <a:solidFill>
                <a:schemeClr val="accent1"/>
              </a:solidFill>
              <a:latin typeface="方正兰亭黑_GBK"/>
              <a:ea typeface="方正兰亭黑_GBK"/>
            </a:endParaRPr>
          </a:p>
        </p:txBody>
      </p:sp>
      <p:sp>
        <p:nvSpPr>
          <p:cNvPr id="11" name="矩形 10"/>
          <p:cNvSpPr/>
          <p:nvPr/>
        </p:nvSpPr>
        <p:spPr>
          <a:xfrm>
            <a:off x="934511" y="485964"/>
            <a:ext cx="4090495" cy="55201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7061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02</a:t>
            </a:r>
            <a:endParaRPr lang="zh-CN" altLang="en-US" sz="1200">
              <a:solidFill>
                <a:schemeClr val="bg1"/>
              </a:solidFill>
              <a:latin typeface="方正兰亭黑_GBK"/>
              <a:ea typeface="方正兰亭黑_GBK"/>
            </a:endParaRPr>
          </a:p>
        </p:txBody>
      </p:sp>
      <p:grpSp>
        <p:nvGrpSpPr>
          <p:cNvPr id="31" name="组合 30"/>
          <p:cNvGrpSpPr/>
          <p:nvPr/>
        </p:nvGrpSpPr>
        <p:grpSpPr>
          <a:xfrm>
            <a:off x="343087" y="1457138"/>
            <a:ext cx="3119438" cy="2992438"/>
            <a:chOff x="3011488" y="1708150"/>
            <a:chExt cx="3119438" cy="2992438"/>
          </a:xfrm>
        </p:grpSpPr>
        <p:sp>
          <p:nvSpPr>
            <p:cNvPr id="32" name="AutoShape 3"/>
            <p:cNvSpPr>
              <a:spLocks noChangeAspect="1" noChangeArrowheads="1" noTextEdit="1"/>
            </p:cNvSpPr>
            <p:nvPr/>
          </p:nvSpPr>
          <p:spPr bwMode="auto">
            <a:xfrm>
              <a:off x="3019425" y="1708150"/>
              <a:ext cx="3105150" cy="299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3" name="Freeform 5"/>
            <p:cNvSpPr/>
            <p:nvPr/>
          </p:nvSpPr>
          <p:spPr bwMode="auto">
            <a:xfrm>
              <a:off x="4249738" y="4478338"/>
              <a:ext cx="677863" cy="222250"/>
            </a:xfrm>
            <a:custGeom>
              <a:avLst/>
              <a:gdLst>
                <a:gd name="T0" fmla="*/ 466 w 466"/>
                <a:gd name="T1" fmla="*/ 0 h 153"/>
                <a:gd name="T2" fmla="*/ 233 w 466"/>
                <a:gd name="T3" fmla="*/ 153 h 153"/>
                <a:gd name="T4" fmla="*/ 0 w 466"/>
                <a:gd name="T5" fmla="*/ 0 h 153"/>
                <a:gd name="T6" fmla="*/ 466 w 466"/>
                <a:gd name="T7" fmla="*/ 0 h 153"/>
              </a:gdLst>
              <a:ahLst/>
              <a:cxnLst>
                <a:cxn ang="0">
                  <a:pos x="T0" y="T1"/>
                </a:cxn>
                <a:cxn ang="0">
                  <a:pos x="T2" y="T3"/>
                </a:cxn>
                <a:cxn ang="0">
                  <a:pos x="T4" y="T5"/>
                </a:cxn>
                <a:cxn ang="0">
                  <a:pos x="T6" y="T7"/>
                </a:cxn>
              </a:cxnLst>
              <a:rect l="0" t="0" r="r" b="b"/>
              <a:pathLst>
                <a:path w="466" h="153">
                  <a:moveTo>
                    <a:pt x="466" y="0"/>
                  </a:moveTo>
                  <a:cubicBezTo>
                    <a:pt x="466" y="84"/>
                    <a:pt x="362" y="153"/>
                    <a:pt x="233" y="153"/>
                  </a:cubicBezTo>
                  <a:cubicBezTo>
                    <a:pt x="104" y="153"/>
                    <a:pt x="0" y="84"/>
                    <a:pt x="0" y="0"/>
                  </a:cubicBezTo>
                  <a:cubicBezTo>
                    <a:pt x="230" y="0"/>
                    <a:pt x="227" y="0"/>
                    <a:pt x="466" y="0"/>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6"/>
            <p:cNvSpPr/>
            <p:nvPr/>
          </p:nvSpPr>
          <p:spPr bwMode="auto">
            <a:xfrm>
              <a:off x="5419725" y="3686175"/>
              <a:ext cx="501650" cy="369888"/>
            </a:xfrm>
            <a:custGeom>
              <a:avLst/>
              <a:gdLst>
                <a:gd name="T0" fmla="*/ 283 w 344"/>
                <a:gd name="T1" fmla="*/ 254 h 254"/>
                <a:gd name="T2" fmla="*/ 255 w 344"/>
                <a:gd name="T3" fmla="*/ 246 h 254"/>
                <a:gd name="T4" fmla="*/ 33 w 344"/>
                <a:gd name="T5" fmla="*/ 106 h 254"/>
                <a:gd name="T6" fmla="*/ 16 w 344"/>
                <a:gd name="T7" fmla="*/ 32 h 254"/>
                <a:gd name="T8" fmla="*/ 89 w 344"/>
                <a:gd name="T9" fmla="*/ 16 h 254"/>
                <a:gd name="T10" fmla="*/ 312 w 344"/>
                <a:gd name="T11" fmla="*/ 156 h 254"/>
                <a:gd name="T12" fmla="*/ 328 w 344"/>
                <a:gd name="T13" fmla="*/ 229 h 254"/>
                <a:gd name="T14" fmla="*/ 283 w 344"/>
                <a:gd name="T15" fmla="*/ 254 h 2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4" h="254">
                  <a:moveTo>
                    <a:pt x="283" y="254"/>
                  </a:moveTo>
                  <a:cubicBezTo>
                    <a:pt x="274" y="254"/>
                    <a:pt x="264" y="251"/>
                    <a:pt x="255" y="246"/>
                  </a:cubicBezTo>
                  <a:cubicBezTo>
                    <a:pt x="33" y="106"/>
                    <a:pt x="33" y="106"/>
                    <a:pt x="33" y="106"/>
                  </a:cubicBezTo>
                  <a:cubicBezTo>
                    <a:pt x="8" y="90"/>
                    <a:pt x="0" y="57"/>
                    <a:pt x="16" y="32"/>
                  </a:cubicBezTo>
                  <a:cubicBezTo>
                    <a:pt x="31" y="8"/>
                    <a:pt x="64" y="0"/>
                    <a:pt x="89" y="16"/>
                  </a:cubicBezTo>
                  <a:cubicBezTo>
                    <a:pt x="312" y="156"/>
                    <a:pt x="312" y="156"/>
                    <a:pt x="312" y="156"/>
                  </a:cubicBezTo>
                  <a:cubicBezTo>
                    <a:pt x="337" y="171"/>
                    <a:pt x="344" y="204"/>
                    <a:pt x="328" y="229"/>
                  </a:cubicBezTo>
                  <a:cubicBezTo>
                    <a:pt x="318" y="245"/>
                    <a:pt x="301" y="254"/>
                    <a:pt x="283" y="254"/>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5" name="Freeform 7"/>
            <p:cNvSpPr/>
            <p:nvPr/>
          </p:nvSpPr>
          <p:spPr bwMode="auto">
            <a:xfrm>
              <a:off x="5586413" y="2901950"/>
              <a:ext cx="544513" cy="238125"/>
            </a:xfrm>
            <a:custGeom>
              <a:avLst/>
              <a:gdLst>
                <a:gd name="T0" fmla="*/ 58 w 374"/>
                <a:gd name="T1" fmla="*/ 164 h 164"/>
                <a:gd name="T2" fmla="*/ 6 w 374"/>
                <a:gd name="T3" fmla="*/ 121 h 164"/>
                <a:gd name="T4" fmla="*/ 48 w 374"/>
                <a:gd name="T5" fmla="*/ 58 h 164"/>
                <a:gd name="T6" fmla="*/ 305 w 374"/>
                <a:gd name="T7" fmla="*/ 6 h 164"/>
                <a:gd name="T8" fmla="*/ 368 w 374"/>
                <a:gd name="T9" fmla="*/ 48 h 164"/>
                <a:gd name="T10" fmla="*/ 326 w 374"/>
                <a:gd name="T11" fmla="*/ 110 h 164"/>
                <a:gd name="T12" fmla="*/ 69 w 374"/>
                <a:gd name="T13" fmla="*/ 163 h 164"/>
                <a:gd name="T14" fmla="*/ 58 w 374"/>
                <a:gd name="T15" fmla="*/ 164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4" h="164">
                  <a:moveTo>
                    <a:pt x="58" y="164"/>
                  </a:moveTo>
                  <a:cubicBezTo>
                    <a:pt x="33" y="164"/>
                    <a:pt x="11" y="146"/>
                    <a:pt x="6" y="121"/>
                  </a:cubicBezTo>
                  <a:cubicBezTo>
                    <a:pt x="0" y="92"/>
                    <a:pt x="19" y="64"/>
                    <a:pt x="48" y="58"/>
                  </a:cubicBezTo>
                  <a:cubicBezTo>
                    <a:pt x="305" y="6"/>
                    <a:pt x="305" y="6"/>
                    <a:pt x="305" y="6"/>
                  </a:cubicBezTo>
                  <a:cubicBezTo>
                    <a:pt x="334" y="0"/>
                    <a:pt x="362" y="19"/>
                    <a:pt x="368" y="48"/>
                  </a:cubicBezTo>
                  <a:cubicBezTo>
                    <a:pt x="374" y="76"/>
                    <a:pt x="355" y="105"/>
                    <a:pt x="326" y="110"/>
                  </a:cubicBezTo>
                  <a:cubicBezTo>
                    <a:pt x="69" y="163"/>
                    <a:pt x="69" y="163"/>
                    <a:pt x="69" y="163"/>
                  </a:cubicBezTo>
                  <a:cubicBezTo>
                    <a:pt x="65" y="163"/>
                    <a:pt x="62" y="164"/>
                    <a:pt x="58" y="164"/>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6" name="Freeform 8"/>
            <p:cNvSpPr/>
            <p:nvPr/>
          </p:nvSpPr>
          <p:spPr bwMode="auto">
            <a:xfrm>
              <a:off x="5202238" y="1987550"/>
              <a:ext cx="387350" cy="484188"/>
            </a:xfrm>
            <a:custGeom>
              <a:avLst/>
              <a:gdLst>
                <a:gd name="T0" fmla="*/ 60 w 266"/>
                <a:gd name="T1" fmla="*/ 333 h 333"/>
                <a:gd name="T2" fmla="*/ 31 w 266"/>
                <a:gd name="T3" fmla="*/ 324 h 333"/>
                <a:gd name="T4" fmla="*/ 16 w 266"/>
                <a:gd name="T5" fmla="*/ 250 h 333"/>
                <a:gd name="T6" fmla="*/ 161 w 266"/>
                <a:gd name="T7" fmla="*/ 31 h 333"/>
                <a:gd name="T8" fmla="*/ 235 w 266"/>
                <a:gd name="T9" fmla="*/ 16 h 333"/>
                <a:gd name="T10" fmla="*/ 250 w 266"/>
                <a:gd name="T11" fmla="*/ 90 h 333"/>
                <a:gd name="T12" fmla="*/ 105 w 266"/>
                <a:gd name="T13" fmla="*/ 309 h 333"/>
                <a:gd name="T14" fmla="*/ 60 w 266"/>
                <a:gd name="T15" fmla="*/ 333 h 3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6" h="333">
                  <a:moveTo>
                    <a:pt x="60" y="333"/>
                  </a:moveTo>
                  <a:cubicBezTo>
                    <a:pt x="50" y="333"/>
                    <a:pt x="40" y="330"/>
                    <a:pt x="31" y="324"/>
                  </a:cubicBezTo>
                  <a:cubicBezTo>
                    <a:pt x="6" y="307"/>
                    <a:pt x="0" y="274"/>
                    <a:pt x="16" y="250"/>
                  </a:cubicBezTo>
                  <a:cubicBezTo>
                    <a:pt x="161" y="31"/>
                    <a:pt x="161" y="31"/>
                    <a:pt x="161" y="31"/>
                  </a:cubicBezTo>
                  <a:cubicBezTo>
                    <a:pt x="178" y="6"/>
                    <a:pt x="211" y="0"/>
                    <a:pt x="235" y="16"/>
                  </a:cubicBezTo>
                  <a:cubicBezTo>
                    <a:pt x="260" y="32"/>
                    <a:pt x="266" y="65"/>
                    <a:pt x="250" y="90"/>
                  </a:cubicBezTo>
                  <a:cubicBezTo>
                    <a:pt x="105" y="309"/>
                    <a:pt x="105" y="309"/>
                    <a:pt x="105" y="309"/>
                  </a:cubicBezTo>
                  <a:cubicBezTo>
                    <a:pt x="94" y="324"/>
                    <a:pt x="77" y="333"/>
                    <a:pt x="60" y="333"/>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1" name="Freeform 9"/>
            <p:cNvSpPr/>
            <p:nvPr/>
          </p:nvSpPr>
          <p:spPr bwMode="auto">
            <a:xfrm>
              <a:off x="4508500" y="1708150"/>
              <a:ext cx="158750" cy="538163"/>
            </a:xfrm>
            <a:custGeom>
              <a:avLst/>
              <a:gdLst>
                <a:gd name="T0" fmla="*/ 56 w 109"/>
                <a:gd name="T1" fmla="*/ 370 h 370"/>
                <a:gd name="T2" fmla="*/ 2 w 109"/>
                <a:gd name="T3" fmla="*/ 317 h 370"/>
                <a:gd name="T4" fmla="*/ 0 w 109"/>
                <a:gd name="T5" fmla="*/ 54 h 370"/>
                <a:gd name="T6" fmla="*/ 53 w 109"/>
                <a:gd name="T7" fmla="*/ 1 h 370"/>
                <a:gd name="T8" fmla="*/ 106 w 109"/>
                <a:gd name="T9" fmla="*/ 53 h 370"/>
                <a:gd name="T10" fmla="*/ 109 w 109"/>
                <a:gd name="T11" fmla="*/ 316 h 370"/>
                <a:gd name="T12" fmla="*/ 56 w 109"/>
                <a:gd name="T13" fmla="*/ 370 h 370"/>
                <a:gd name="T14" fmla="*/ 56 w 109"/>
                <a:gd name="T15" fmla="*/ 370 h 3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9" h="370">
                  <a:moveTo>
                    <a:pt x="56" y="370"/>
                  </a:moveTo>
                  <a:cubicBezTo>
                    <a:pt x="26" y="370"/>
                    <a:pt x="3" y="346"/>
                    <a:pt x="2" y="317"/>
                  </a:cubicBezTo>
                  <a:cubicBezTo>
                    <a:pt x="0" y="54"/>
                    <a:pt x="0" y="54"/>
                    <a:pt x="0" y="54"/>
                  </a:cubicBezTo>
                  <a:cubicBezTo>
                    <a:pt x="0" y="25"/>
                    <a:pt x="23" y="1"/>
                    <a:pt x="53" y="1"/>
                  </a:cubicBezTo>
                  <a:cubicBezTo>
                    <a:pt x="82" y="0"/>
                    <a:pt x="106" y="24"/>
                    <a:pt x="106" y="53"/>
                  </a:cubicBezTo>
                  <a:cubicBezTo>
                    <a:pt x="109" y="316"/>
                    <a:pt x="109" y="316"/>
                    <a:pt x="109" y="316"/>
                  </a:cubicBezTo>
                  <a:cubicBezTo>
                    <a:pt x="109" y="345"/>
                    <a:pt x="85" y="369"/>
                    <a:pt x="56" y="370"/>
                  </a:cubicBezTo>
                  <a:cubicBezTo>
                    <a:pt x="56" y="370"/>
                    <a:pt x="56" y="370"/>
                    <a:pt x="56" y="370"/>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2" name="Freeform 10"/>
            <p:cNvSpPr/>
            <p:nvPr/>
          </p:nvSpPr>
          <p:spPr bwMode="auto">
            <a:xfrm>
              <a:off x="3221038" y="3683000"/>
              <a:ext cx="500063" cy="369888"/>
            </a:xfrm>
            <a:custGeom>
              <a:avLst/>
              <a:gdLst>
                <a:gd name="T0" fmla="*/ 61 w 344"/>
                <a:gd name="T1" fmla="*/ 254 h 254"/>
                <a:gd name="T2" fmla="*/ 16 w 344"/>
                <a:gd name="T3" fmla="*/ 229 h 254"/>
                <a:gd name="T4" fmla="*/ 32 w 344"/>
                <a:gd name="T5" fmla="*/ 156 h 254"/>
                <a:gd name="T6" fmla="*/ 255 w 344"/>
                <a:gd name="T7" fmla="*/ 16 h 254"/>
                <a:gd name="T8" fmla="*/ 328 w 344"/>
                <a:gd name="T9" fmla="*/ 33 h 254"/>
                <a:gd name="T10" fmla="*/ 311 w 344"/>
                <a:gd name="T11" fmla="*/ 106 h 254"/>
                <a:gd name="T12" fmla="*/ 89 w 344"/>
                <a:gd name="T13" fmla="*/ 246 h 254"/>
                <a:gd name="T14" fmla="*/ 61 w 344"/>
                <a:gd name="T15" fmla="*/ 254 h 2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4" h="254">
                  <a:moveTo>
                    <a:pt x="61" y="254"/>
                  </a:moveTo>
                  <a:cubicBezTo>
                    <a:pt x="43" y="254"/>
                    <a:pt x="26" y="245"/>
                    <a:pt x="16" y="229"/>
                  </a:cubicBezTo>
                  <a:cubicBezTo>
                    <a:pt x="0" y="205"/>
                    <a:pt x="7" y="172"/>
                    <a:pt x="32" y="156"/>
                  </a:cubicBezTo>
                  <a:cubicBezTo>
                    <a:pt x="255" y="16"/>
                    <a:pt x="255" y="16"/>
                    <a:pt x="255" y="16"/>
                  </a:cubicBezTo>
                  <a:cubicBezTo>
                    <a:pt x="280" y="0"/>
                    <a:pt x="312" y="8"/>
                    <a:pt x="328" y="33"/>
                  </a:cubicBezTo>
                  <a:cubicBezTo>
                    <a:pt x="344" y="58"/>
                    <a:pt x="336" y="90"/>
                    <a:pt x="311" y="106"/>
                  </a:cubicBezTo>
                  <a:cubicBezTo>
                    <a:pt x="89" y="246"/>
                    <a:pt x="89" y="246"/>
                    <a:pt x="89" y="246"/>
                  </a:cubicBezTo>
                  <a:cubicBezTo>
                    <a:pt x="80" y="252"/>
                    <a:pt x="70" y="254"/>
                    <a:pt x="61" y="254"/>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3" name="Freeform 11"/>
            <p:cNvSpPr/>
            <p:nvPr/>
          </p:nvSpPr>
          <p:spPr bwMode="auto">
            <a:xfrm>
              <a:off x="3011488" y="2900363"/>
              <a:ext cx="544513" cy="236538"/>
            </a:xfrm>
            <a:custGeom>
              <a:avLst/>
              <a:gdLst>
                <a:gd name="T0" fmla="*/ 316 w 374"/>
                <a:gd name="T1" fmla="*/ 163 h 163"/>
                <a:gd name="T2" fmla="*/ 305 w 374"/>
                <a:gd name="T3" fmla="*/ 162 h 163"/>
                <a:gd name="T4" fmla="*/ 48 w 374"/>
                <a:gd name="T5" fmla="*/ 110 h 163"/>
                <a:gd name="T6" fmla="*/ 6 w 374"/>
                <a:gd name="T7" fmla="*/ 47 h 163"/>
                <a:gd name="T8" fmla="*/ 69 w 374"/>
                <a:gd name="T9" fmla="*/ 5 h 163"/>
                <a:gd name="T10" fmla="*/ 326 w 374"/>
                <a:gd name="T11" fmla="*/ 58 h 163"/>
                <a:gd name="T12" fmla="*/ 368 w 374"/>
                <a:gd name="T13" fmla="*/ 120 h 163"/>
                <a:gd name="T14" fmla="*/ 316 w 374"/>
                <a:gd name="T15" fmla="*/ 163 h 1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4" h="163">
                  <a:moveTo>
                    <a:pt x="316" y="163"/>
                  </a:moveTo>
                  <a:cubicBezTo>
                    <a:pt x="312" y="163"/>
                    <a:pt x="309" y="163"/>
                    <a:pt x="305" y="162"/>
                  </a:cubicBezTo>
                  <a:cubicBezTo>
                    <a:pt x="48" y="110"/>
                    <a:pt x="48" y="110"/>
                    <a:pt x="48" y="110"/>
                  </a:cubicBezTo>
                  <a:cubicBezTo>
                    <a:pt x="19" y="104"/>
                    <a:pt x="0" y="76"/>
                    <a:pt x="6" y="47"/>
                  </a:cubicBezTo>
                  <a:cubicBezTo>
                    <a:pt x="12" y="18"/>
                    <a:pt x="40" y="0"/>
                    <a:pt x="69" y="5"/>
                  </a:cubicBezTo>
                  <a:cubicBezTo>
                    <a:pt x="326" y="58"/>
                    <a:pt x="326" y="58"/>
                    <a:pt x="326" y="58"/>
                  </a:cubicBezTo>
                  <a:cubicBezTo>
                    <a:pt x="355" y="64"/>
                    <a:pt x="374" y="92"/>
                    <a:pt x="368" y="120"/>
                  </a:cubicBezTo>
                  <a:cubicBezTo>
                    <a:pt x="363" y="146"/>
                    <a:pt x="341" y="163"/>
                    <a:pt x="316" y="163"/>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4" name="Freeform 12"/>
            <p:cNvSpPr/>
            <p:nvPr/>
          </p:nvSpPr>
          <p:spPr bwMode="auto">
            <a:xfrm>
              <a:off x="3552825" y="1984375"/>
              <a:ext cx="387350" cy="485775"/>
            </a:xfrm>
            <a:custGeom>
              <a:avLst/>
              <a:gdLst>
                <a:gd name="T0" fmla="*/ 206 w 266"/>
                <a:gd name="T1" fmla="*/ 333 h 333"/>
                <a:gd name="T2" fmla="*/ 161 w 266"/>
                <a:gd name="T3" fmla="*/ 309 h 333"/>
                <a:gd name="T4" fmla="*/ 16 w 266"/>
                <a:gd name="T5" fmla="*/ 90 h 333"/>
                <a:gd name="T6" fmla="*/ 31 w 266"/>
                <a:gd name="T7" fmla="*/ 16 h 333"/>
                <a:gd name="T8" fmla="*/ 105 w 266"/>
                <a:gd name="T9" fmla="*/ 31 h 333"/>
                <a:gd name="T10" fmla="*/ 250 w 266"/>
                <a:gd name="T11" fmla="*/ 250 h 333"/>
                <a:gd name="T12" fmla="*/ 235 w 266"/>
                <a:gd name="T13" fmla="*/ 324 h 333"/>
                <a:gd name="T14" fmla="*/ 206 w 266"/>
                <a:gd name="T15" fmla="*/ 333 h 3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6" h="333">
                  <a:moveTo>
                    <a:pt x="206" y="333"/>
                  </a:moveTo>
                  <a:cubicBezTo>
                    <a:pt x="188" y="333"/>
                    <a:pt x="172" y="325"/>
                    <a:pt x="161" y="309"/>
                  </a:cubicBezTo>
                  <a:cubicBezTo>
                    <a:pt x="16" y="90"/>
                    <a:pt x="16" y="90"/>
                    <a:pt x="16" y="90"/>
                  </a:cubicBezTo>
                  <a:cubicBezTo>
                    <a:pt x="0" y="66"/>
                    <a:pt x="6" y="33"/>
                    <a:pt x="31" y="16"/>
                  </a:cubicBezTo>
                  <a:cubicBezTo>
                    <a:pt x="55" y="0"/>
                    <a:pt x="88" y="7"/>
                    <a:pt x="105" y="31"/>
                  </a:cubicBezTo>
                  <a:cubicBezTo>
                    <a:pt x="250" y="250"/>
                    <a:pt x="250" y="250"/>
                    <a:pt x="250" y="250"/>
                  </a:cubicBezTo>
                  <a:cubicBezTo>
                    <a:pt x="266" y="275"/>
                    <a:pt x="260" y="308"/>
                    <a:pt x="235" y="324"/>
                  </a:cubicBezTo>
                  <a:cubicBezTo>
                    <a:pt x="226" y="330"/>
                    <a:pt x="216" y="333"/>
                    <a:pt x="206" y="333"/>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5" name="Freeform 13"/>
            <p:cNvSpPr>
              <a:spLocks noEditPoints="1"/>
            </p:cNvSpPr>
            <p:nvPr/>
          </p:nvSpPr>
          <p:spPr bwMode="auto">
            <a:xfrm>
              <a:off x="3700463" y="2392363"/>
              <a:ext cx="1755775" cy="2144713"/>
            </a:xfrm>
            <a:custGeom>
              <a:avLst/>
              <a:gdLst>
                <a:gd name="T0" fmla="*/ 603 w 1206"/>
                <a:gd name="T1" fmla="*/ 0 h 1474"/>
                <a:gd name="T2" fmla="*/ 0 w 1206"/>
                <a:gd name="T3" fmla="*/ 603 h 1474"/>
                <a:gd name="T4" fmla="*/ 95 w 1206"/>
                <a:gd name="T5" fmla="*/ 928 h 1474"/>
                <a:gd name="T6" fmla="*/ 308 w 1206"/>
                <a:gd name="T7" fmla="*/ 1129 h 1474"/>
                <a:gd name="T8" fmla="*/ 308 w 1206"/>
                <a:gd name="T9" fmla="*/ 1329 h 1474"/>
                <a:gd name="T10" fmla="*/ 453 w 1206"/>
                <a:gd name="T11" fmla="*/ 1474 h 1474"/>
                <a:gd name="T12" fmla="*/ 769 w 1206"/>
                <a:gd name="T13" fmla="*/ 1474 h 1474"/>
                <a:gd name="T14" fmla="*/ 914 w 1206"/>
                <a:gd name="T15" fmla="*/ 1329 h 1474"/>
                <a:gd name="T16" fmla="*/ 914 w 1206"/>
                <a:gd name="T17" fmla="*/ 1120 h 1474"/>
                <a:gd name="T18" fmla="*/ 1206 w 1206"/>
                <a:gd name="T19" fmla="*/ 603 h 1474"/>
                <a:gd name="T20" fmla="*/ 603 w 1206"/>
                <a:gd name="T21" fmla="*/ 0 h 1474"/>
                <a:gd name="T22" fmla="*/ 827 w 1206"/>
                <a:gd name="T23" fmla="*/ 1032 h 1474"/>
                <a:gd name="T24" fmla="*/ 795 w 1206"/>
                <a:gd name="T25" fmla="*/ 1085 h 1474"/>
                <a:gd name="T26" fmla="*/ 795 w 1206"/>
                <a:gd name="T27" fmla="*/ 1133 h 1474"/>
                <a:gd name="T28" fmla="*/ 427 w 1206"/>
                <a:gd name="T29" fmla="*/ 1133 h 1474"/>
                <a:gd name="T30" fmla="*/ 427 w 1206"/>
                <a:gd name="T31" fmla="*/ 1093 h 1474"/>
                <a:gd name="T32" fmla="*/ 393 w 1206"/>
                <a:gd name="T33" fmla="*/ 1039 h 1474"/>
                <a:gd name="T34" fmla="*/ 119 w 1206"/>
                <a:gd name="T35" fmla="*/ 603 h 1474"/>
                <a:gd name="T36" fmla="*/ 603 w 1206"/>
                <a:gd name="T37" fmla="*/ 119 h 1474"/>
                <a:gd name="T38" fmla="*/ 1087 w 1206"/>
                <a:gd name="T39" fmla="*/ 603 h 1474"/>
                <a:gd name="T40" fmla="*/ 827 w 1206"/>
                <a:gd name="T41" fmla="*/ 1032 h 1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06" h="1474">
                  <a:moveTo>
                    <a:pt x="603" y="0"/>
                  </a:moveTo>
                  <a:cubicBezTo>
                    <a:pt x="271" y="0"/>
                    <a:pt x="0" y="271"/>
                    <a:pt x="0" y="603"/>
                  </a:cubicBezTo>
                  <a:cubicBezTo>
                    <a:pt x="0" y="719"/>
                    <a:pt x="33" y="831"/>
                    <a:pt x="95" y="928"/>
                  </a:cubicBezTo>
                  <a:cubicBezTo>
                    <a:pt x="149" y="1012"/>
                    <a:pt x="222" y="1081"/>
                    <a:pt x="308" y="1129"/>
                  </a:cubicBezTo>
                  <a:cubicBezTo>
                    <a:pt x="308" y="1329"/>
                    <a:pt x="308" y="1329"/>
                    <a:pt x="308" y="1329"/>
                  </a:cubicBezTo>
                  <a:cubicBezTo>
                    <a:pt x="308" y="1409"/>
                    <a:pt x="373" y="1474"/>
                    <a:pt x="453" y="1474"/>
                  </a:cubicBezTo>
                  <a:cubicBezTo>
                    <a:pt x="769" y="1474"/>
                    <a:pt x="769" y="1474"/>
                    <a:pt x="769" y="1474"/>
                  </a:cubicBezTo>
                  <a:cubicBezTo>
                    <a:pt x="849" y="1474"/>
                    <a:pt x="914" y="1409"/>
                    <a:pt x="914" y="1329"/>
                  </a:cubicBezTo>
                  <a:cubicBezTo>
                    <a:pt x="914" y="1120"/>
                    <a:pt x="914" y="1120"/>
                    <a:pt x="914" y="1120"/>
                  </a:cubicBezTo>
                  <a:cubicBezTo>
                    <a:pt x="1095" y="1011"/>
                    <a:pt x="1206" y="816"/>
                    <a:pt x="1206" y="603"/>
                  </a:cubicBezTo>
                  <a:cubicBezTo>
                    <a:pt x="1206" y="271"/>
                    <a:pt x="936" y="0"/>
                    <a:pt x="603" y="0"/>
                  </a:cubicBezTo>
                  <a:close/>
                  <a:moveTo>
                    <a:pt x="827" y="1032"/>
                  </a:moveTo>
                  <a:cubicBezTo>
                    <a:pt x="807" y="1042"/>
                    <a:pt x="795" y="1063"/>
                    <a:pt x="795" y="1085"/>
                  </a:cubicBezTo>
                  <a:cubicBezTo>
                    <a:pt x="795" y="1133"/>
                    <a:pt x="795" y="1133"/>
                    <a:pt x="795" y="1133"/>
                  </a:cubicBezTo>
                  <a:cubicBezTo>
                    <a:pt x="427" y="1133"/>
                    <a:pt x="427" y="1133"/>
                    <a:pt x="427" y="1133"/>
                  </a:cubicBezTo>
                  <a:cubicBezTo>
                    <a:pt x="427" y="1093"/>
                    <a:pt x="427" y="1093"/>
                    <a:pt x="427" y="1093"/>
                  </a:cubicBezTo>
                  <a:cubicBezTo>
                    <a:pt x="427" y="1070"/>
                    <a:pt x="414" y="1049"/>
                    <a:pt x="393" y="1039"/>
                  </a:cubicBezTo>
                  <a:cubicBezTo>
                    <a:pt x="227" y="959"/>
                    <a:pt x="119" y="788"/>
                    <a:pt x="119" y="603"/>
                  </a:cubicBezTo>
                  <a:cubicBezTo>
                    <a:pt x="119" y="336"/>
                    <a:pt x="336" y="119"/>
                    <a:pt x="603" y="119"/>
                  </a:cubicBezTo>
                  <a:cubicBezTo>
                    <a:pt x="870" y="119"/>
                    <a:pt x="1087" y="336"/>
                    <a:pt x="1087" y="603"/>
                  </a:cubicBezTo>
                  <a:cubicBezTo>
                    <a:pt x="1087" y="784"/>
                    <a:pt x="987" y="948"/>
                    <a:pt x="827" y="1032"/>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6" name="Oval 14"/>
            <p:cNvSpPr>
              <a:spLocks noChangeArrowheads="1"/>
            </p:cNvSpPr>
            <p:nvPr/>
          </p:nvSpPr>
          <p:spPr bwMode="auto">
            <a:xfrm>
              <a:off x="4041775" y="2713038"/>
              <a:ext cx="1122363" cy="112077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7" name="Oval 15"/>
            <p:cNvSpPr>
              <a:spLocks noChangeArrowheads="1"/>
            </p:cNvSpPr>
            <p:nvPr/>
          </p:nvSpPr>
          <p:spPr bwMode="auto">
            <a:xfrm>
              <a:off x="4152900" y="2824163"/>
              <a:ext cx="900113" cy="89852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Oval 16"/>
            <p:cNvSpPr>
              <a:spLocks noChangeArrowheads="1"/>
            </p:cNvSpPr>
            <p:nvPr/>
          </p:nvSpPr>
          <p:spPr bwMode="auto">
            <a:xfrm>
              <a:off x="4249738" y="2921000"/>
              <a:ext cx="708025" cy="706438"/>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9" name="Oval 17"/>
            <p:cNvSpPr>
              <a:spLocks noChangeArrowheads="1"/>
            </p:cNvSpPr>
            <p:nvPr/>
          </p:nvSpPr>
          <p:spPr bwMode="auto">
            <a:xfrm>
              <a:off x="4354513" y="3024188"/>
              <a:ext cx="498475" cy="498475"/>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Oval 18"/>
            <p:cNvSpPr>
              <a:spLocks noChangeArrowheads="1"/>
            </p:cNvSpPr>
            <p:nvPr/>
          </p:nvSpPr>
          <p:spPr bwMode="auto">
            <a:xfrm>
              <a:off x="4448175" y="3116263"/>
              <a:ext cx="311150" cy="31432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71" name="Oval 19"/>
            <p:cNvSpPr>
              <a:spLocks noChangeArrowheads="1"/>
            </p:cNvSpPr>
            <p:nvPr/>
          </p:nvSpPr>
          <p:spPr bwMode="auto">
            <a:xfrm>
              <a:off x="4545013" y="3216275"/>
              <a:ext cx="117475" cy="115888"/>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20"/>
            <p:cNvSpPr/>
            <p:nvPr/>
          </p:nvSpPr>
          <p:spPr bwMode="auto">
            <a:xfrm>
              <a:off x="4603750" y="2617788"/>
              <a:ext cx="661988" cy="663575"/>
            </a:xfrm>
            <a:custGeom>
              <a:avLst/>
              <a:gdLst>
                <a:gd name="T0" fmla="*/ 286 w 417"/>
                <a:gd name="T1" fmla="*/ 149 h 418"/>
                <a:gd name="T2" fmla="*/ 330 w 417"/>
                <a:gd name="T3" fmla="*/ 149 h 418"/>
                <a:gd name="T4" fmla="*/ 417 w 417"/>
                <a:gd name="T5" fmla="*/ 61 h 418"/>
                <a:gd name="T6" fmla="*/ 357 w 417"/>
                <a:gd name="T7" fmla="*/ 61 h 418"/>
                <a:gd name="T8" fmla="*/ 355 w 417"/>
                <a:gd name="T9" fmla="*/ 0 h 418"/>
                <a:gd name="T10" fmla="*/ 267 w 417"/>
                <a:gd name="T11" fmla="*/ 87 h 418"/>
                <a:gd name="T12" fmla="*/ 269 w 417"/>
                <a:gd name="T13" fmla="*/ 134 h 418"/>
                <a:gd name="T14" fmla="*/ 0 w 417"/>
                <a:gd name="T15" fmla="*/ 397 h 418"/>
                <a:gd name="T16" fmla="*/ 0 w 417"/>
                <a:gd name="T17" fmla="*/ 418 h 418"/>
                <a:gd name="T18" fmla="*/ 23 w 417"/>
                <a:gd name="T19" fmla="*/ 418 h 418"/>
                <a:gd name="T20" fmla="*/ 286 w 417"/>
                <a:gd name="T21" fmla="*/ 149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7" h="418">
                  <a:moveTo>
                    <a:pt x="286" y="149"/>
                  </a:moveTo>
                  <a:lnTo>
                    <a:pt x="330" y="149"/>
                  </a:lnTo>
                  <a:lnTo>
                    <a:pt x="417" y="61"/>
                  </a:lnTo>
                  <a:lnTo>
                    <a:pt x="357" y="61"/>
                  </a:lnTo>
                  <a:lnTo>
                    <a:pt x="355" y="0"/>
                  </a:lnTo>
                  <a:lnTo>
                    <a:pt x="267" y="87"/>
                  </a:lnTo>
                  <a:lnTo>
                    <a:pt x="269" y="134"/>
                  </a:lnTo>
                  <a:lnTo>
                    <a:pt x="0" y="397"/>
                  </a:lnTo>
                  <a:lnTo>
                    <a:pt x="0" y="418"/>
                  </a:lnTo>
                  <a:lnTo>
                    <a:pt x="23" y="418"/>
                  </a:lnTo>
                  <a:lnTo>
                    <a:pt x="286" y="149"/>
                  </a:lnTo>
                  <a:close/>
                </a:path>
              </a:pathLst>
            </a:custGeom>
            <a:gradFill>
              <a:gsLst>
                <a:gs pos="0">
                  <a:schemeClr val="bg1"/>
                </a:gs>
                <a:gs pos="35000">
                  <a:schemeClr val="bg1">
                    <a:lumMod val="95000"/>
                  </a:schemeClr>
                </a:gs>
                <a:gs pos="100000">
                  <a:schemeClr val="bg1">
                    <a:lumMod val="85000"/>
                  </a:schemeClr>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3" name="Freeform 21"/>
            <p:cNvSpPr/>
            <p:nvPr/>
          </p:nvSpPr>
          <p:spPr bwMode="auto">
            <a:xfrm>
              <a:off x="4603750" y="2617788"/>
              <a:ext cx="661988" cy="663575"/>
            </a:xfrm>
            <a:custGeom>
              <a:avLst/>
              <a:gdLst>
                <a:gd name="T0" fmla="*/ 286 w 417"/>
                <a:gd name="T1" fmla="*/ 149 h 418"/>
                <a:gd name="T2" fmla="*/ 330 w 417"/>
                <a:gd name="T3" fmla="*/ 149 h 418"/>
                <a:gd name="T4" fmla="*/ 417 w 417"/>
                <a:gd name="T5" fmla="*/ 61 h 418"/>
                <a:gd name="T6" fmla="*/ 357 w 417"/>
                <a:gd name="T7" fmla="*/ 61 h 418"/>
                <a:gd name="T8" fmla="*/ 355 w 417"/>
                <a:gd name="T9" fmla="*/ 0 h 418"/>
                <a:gd name="T10" fmla="*/ 267 w 417"/>
                <a:gd name="T11" fmla="*/ 87 h 418"/>
                <a:gd name="T12" fmla="*/ 269 w 417"/>
                <a:gd name="T13" fmla="*/ 134 h 418"/>
                <a:gd name="T14" fmla="*/ 0 w 417"/>
                <a:gd name="T15" fmla="*/ 397 h 418"/>
                <a:gd name="T16" fmla="*/ 0 w 417"/>
                <a:gd name="T17" fmla="*/ 418 h 418"/>
                <a:gd name="T18" fmla="*/ 23 w 417"/>
                <a:gd name="T19" fmla="*/ 418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7" h="418">
                  <a:moveTo>
                    <a:pt x="286" y="149"/>
                  </a:moveTo>
                  <a:lnTo>
                    <a:pt x="330" y="149"/>
                  </a:lnTo>
                  <a:lnTo>
                    <a:pt x="417" y="61"/>
                  </a:lnTo>
                  <a:lnTo>
                    <a:pt x="357" y="61"/>
                  </a:lnTo>
                  <a:lnTo>
                    <a:pt x="355" y="0"/>
                  </a:lnTo>
                  <a:lnTo>
                    <a:pt x="267" y="87"/>
                  </a:lnTo>
                  <a:lnTo>
                    <a:pt x="269" y="134"/>
                  </a:lnTo>
                  <a:lnTo>
                    <a:pt x="0" y="397"/>
                  </a:lnTo>
                  <a:lnTo>
                    <a:pt x="0" y="418"/>
                  </a:lnTo>
                  <a:lnTo>
                    <a:pt x="23" y="41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74" name="组合 73"/>
          <p:cNvGrpSpPr/>
          <p:nvPr/>
        </p:nvGrpSpPr>
        <p:grpSpPr>
          <a:xfrm>
            <a:off x="3596995" y="1843472"/>
            <a:ext cx="514780" cy="514780"/>
            <a:chOff x="6357074" y="1008628"/>
            <a:chExt cx="1676757" cy="1676757"/>
          </a:xfrm>
        </p:grpSpPr>
        <p:sp>
          <p:nvSpPr>
            <p:cNvPr id="75" name="椭圆 74"/>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6" name="椭圆 75"/>
            <p:cNvSpPr/>
            <p:nvPr/>
          </p:nvSpPr>
          <p:spPr>
            <a:xfrm>
              <a:off x="6552150" y="1193250"/>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77" name="矩形 76"/>
          <p:cNvSpPr/>
          <p:nvPr/>
        </p:nvSpPr>
        <p:spPr>
          <a:xfrm>
            <a:off x="4136622" y="2133225"/>
            <a:ext cx="2229752" cy="71558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a:t>
            </a:r>
            <a:r>
              <a:rPr lang="en-US" altLang="zh-CN" sz="900" smtClean="0">
                <a:solidFill>
                  <a:schemeClr val="tx1">
                    <a:lumMod val="85000"/>
                    <a:lumOff val="15000"/>
                  </a:schemeClr>
                </a:solidFill>
              </a:rPr>
              <a:t>Donec luctus nibh sit amet sem vulputate venenatisbibendum </a:t>
            </a:r>
            <a:endParaRPr lang="en-US" altLang="zh-CN" sz="900">
              <a:solidFill>
                <a:schemeClr val="tx1">
                  <a:lumMod val="85000"/>
                  <a:lumOff val="15000"/>
                </a:schemeClr>
              </a:solidFill>
            </a:endParaRPr>
          </a:p>
        </p:txBody>
      </p:sp>
      <p:sp>
        <p:nvSpPr>
          <p:cNvPr id="78" name="矩形 7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4122419" y="1900153"/>
            <a:ext cx="1736053" cy="276999"/>
          </a:xfrm>
          <a:prstGeom prst="rect">
            <a:avLst/>
          </a:prstGeom>
        </p:spPr>
        <p:txBody>
          <a:bodyPr wrap="square">
            <a:spAutoFit/>
          </a:bodyPr>
          <a:lstStyle/>
          <a:p>
            <a:pPr fontAlgn="base">
              <a:spcBef>
                <a:spcPct val="0"/>
              </a:spcBef>
              <a:spcAft>
                <a:spcPct val="0"/>
              </a:spcAft>
              <a:defRPr/>
            </a:pPr>
            <a:r>
              <a:rPr lang="zh-CN" altLang="en-US" sz="1200">
                <a:solidFill>
                  <a:schemeClr val="accent1"/>
                </a:solidFill>
                <a:latin typeface="方正兰亭黑_GBK"/>
                <a:ea typeface="方正兰亭黑_GBK"/>
              </a:rPr>
              <a:t>解决方式</a:t>
            </a:r>
            <a:endParaRPr lang="en-US" altLang="zh-CN" sz="1200">
              <a:solidFill>
                <a:schemeClr val="accent1"/>
              </a:solidFill>
              <a:latin typeface="方正兰亭黑_GBK"/>
              <a:ea typeface="方正兰亭黑_GBK"/>
            </a:endParaRPr>
          </a:p>
        </p:txBody>
      </p:sp>
      <p:cxnSp>
        <p:nvCxnSpPr>
          <p:cNvPr id="79" name="直接连接符 78"/>
          <p:cNvCxnSpPr/>
          <p:nvPr/>
        </p:nvCxnSpPr>
        <p:spPr>
          <a:xfrm>
            <a:off x="4221805" y="2177152"/>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92" name="组合 91"/>
          <p:cNvGrpSpPr/>
          <p:nvPr/>
        </p:nvGrpSpPr>
        <p:grpSpPr>
          <a:xfrm>
            <a:off x="6306484" y="1765965"/>
            <a:ext cx="514780" cy="514780"/>
            <a:chOff x="6357074" y="1008628"/>
            <a:chExt cx="1676757" cy="1676757"/>
          </a:xfrm>
        </p:grpSpPr>
        <p:sp>
          <p:nvSpPr>
            <p:cNvPr id="93" name="椭圆 92"/>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94" name="椭圆 93"/>
            <p:cNvSpPr/>
            <p:nvPr/>
          </p:nvSpPr>
          <p:spPr>
            <a:xfrm>
              <a:off x="6552150" y="1193250"/>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95" name="矩形 94"/>
          <p:cNvSpPr/>
          <p:nvPr/>
        </p:nvSpPr>
        <p:spPr>
          <a:xfrm>
            <a:off x="6846111" y="2133225"/>
            <a:ext cx="2229752" cy="71558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a:t>
            </a:r>
            <a:r>
              <a:rPr lang="en-US" altLang="zh-CN" sz="900" smtClean="0">
                <a:solidFill>
                  <a:schemeClr val="tx1">
                    <a:lumMod val="85000"/>
                    <a:lumOff val="15000"/>
                  </a:schemeClr>
                </a:solidFill>
              </a:rPr>
              <a:t>Donec luctus nibh sit amet sem vulputate venenatisbibendum </a:t>
            </a:r>
            <a:endParaRPr lang="en-US" altLang="zh-CN" sz="900">
              <a:solidFill>
                <a:schemeClr val="tx1">
                  <a:lumMod val="85000"/>
                  <a:lumOff val="15000"/>
                </a:schemeClr>
              </a:solidFill>
            </a:endParaRPr>
          </a:p>
        </p:txBody>
      </p:sp>
      <p:sp>
        <p:nvSpPr>
          <p:cNvPr id="96" name="矩形 95"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6831908" y="1900153"/>
            <a:ext cx="1736053" cy="276999"/>
          </a:xfrm>
          <a:prstGeom prst="rect">
            <a:avLst/>
          </a:prstGeom>
        </p:spPr>
        <p:txBody>
          <a:bodyPr wrap="square">
            <a:spAutoFit/>
          </a:bodyPr>
          <a:lstStyle/>
          <a:p>
            <a:pPr fontAlgn="base">
              <a:spcBef>
                <a:spcPct val="0"/>
              </a:spcBef>
              <a:spcAft>
                <a:spcPct val="0"/>
              </a:spcAft>
              <a:defRPr/>
            </a:pPr>
            <a:r>
              <a:rPr lang="zh-CN" altLang="en-US" sz="1200">
                <a:solidFill>
                  <a:schemeClr val="accent1"/>
                </a:solidFill>
                <a:latin typeface="方正兰亭黑_GBK"/>
                <a:ea typeface="方正兰亭黑_GBK"/>
              </a:rPr>
              <a:t>解决方式</a:t>
            </a:r>
            <a:endParaRPr lang="en-US" altLang="zh-CN" sz="1200">
              <a:solidFill>
                <a:schemeClr val="accent1"/>
              </a:solidFill>
              <a:latin typeface="方正兰亭黑_GBK"/>
              <a:ea typeface="方正兰亭黑_GBK"/>
            </a:endParaRPr>
          </a:p>
        </p:txBody>
      </p:sp>
      <p:cxnSp>
        <p:nvCxnSpPr>
          <p:cNvPr id="97" name="直接连接符 96"/>
          <p:cNvCxnSpPr/>
          <p:nvPr/>
        </p:nvCxnSpPr>
        <p:spPr>
          <a:xfrm>
            <a:off x="6931294" y="2177152"/>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98" name="组合 97"/>
          <p:cNvGrpSpPr/>
          <p:nvPr/>
        </p:nvGrpSpPr>
        <p:grpSpPr>
          <a:xfrm>
            <a:off x="3567299" y="3181923"/>
            <a:ext cx="514780" cy="514780"/>
            <a:chOff x="6357074" y="1008628"/>
            <a:chExt cx="1676757" cy="1676757"/>
          </a:xfrm>
        </p:grpSpPr>
        <p:sp>
          <p:nvSpPr>
            <p:cNvPr id="99" name="椭圆 98"/>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0" name="椭圆 99"/>
            <p:cNvSpPr/>
            <p:nvPr/>
          </p:nvSpPr>
          <p:spPr>
            <a:xfrm>
              <a:off x="6552150" y="1193250"/>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101" name="矩形 100"/>
          <p:cNvSpPr/>
          <p:nvPr/>
        </p:nvSpPr>
        <p:spPr>
          <a:xfrm>
            <a:off x="4088498" y="3471676"/>
            <a:ext cx="2229752" cy="71558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a:t>
            </a:r>
            <a:r>
              <a:rPr lang="en-US" altLang="zh-CN" sz="900" smtClean="0">
                <a:solidFill>
                  <a:schemeClr val="tx1">
                    <a:lumMod val="85000"/>
                    <a:lumOff val="15000"/>
                  </a:schemeClr>
                </a:solidFill>
              </a:rPr>
              <a:t>Donec luctus nibh sit amet sem vulputate venenatisbibendum </a:t>
            </a:r>
            <a:endParaRPr lang="en-US" altLang="zh-CN" sz="900">
              <a:solidFill>
                <a:schemeClr val="tx1">
                  <a:lumMod val="85000"/>
                  <a:lumOff val="15000"/>
                </a:schemeClr>
              </a:solidFill>
            </a:endParaRPr>
          </a:p>
        </p:txBody>
      </p:sp>
      <p:sp>
        <p:nvSpPr>
          <p:cNvPr id="102" name="矩形 101"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4092723" y="3238604"/>
            <a:ext cx="1736053" cy="276999"/>
          </a:xfrm>
          <a:prstGeom prst="rect">
            <a:avLst/>
          </a:prstGeom>
        </p:spPr>
        <p:txBody>
          <a:bodyPr wrap="square">
            <a:spAutoFit/>
          </a:bodyPr>
          <a:lstStyle/>
          <a:p>
            <a:pPr fontAlgn="base">
              <a:spcBef>
                <a:spcPct val="0"/>
              </a:spcBef>
              <a:spcAft>
                <a:spcPct val="0"/>
              </a:spcAft>
              <a:defRPr/>
            </a:pPr>
            <a:r>
              <a:rPr lang="zh-CN" altLang="en-US" sz="1200">
                <a:solidFill>
                  <a:schemeClr val="accent1"/>
                </a:solidFill>
                <a:latin typeface="方正兰亭黑_GBK"/>
                <a:ea typeface="方正兰亭黑_GBK"/>
              </a:rPr>
              <a:t>解决方式</a:t>
            </a:r>
            <a:endParaRPr lang="en-US" altLang="zh-CN" sz="1200">
              <a:solidFill>
                <a:schemeClr val="accent1"/>
              </a:solidFill>
              <a:latin typeface="方正兰亭黑_GBK"/>
              <a:ea typeface="方正兰亭黑_GBK"/>
            </a:endParaRPr>
          </a:p>
        </p:txBody>
      </p:sp>
      <p:cxnSp>
        <p:nvCxnSpPr>
          <p:cNvPr id="103" name="直接连接符 102"/>
          <p:cNvCxnSpPr/>
          <p:nvPr/>
        </p:nvCxnSpPr>
        <p:spPr>
          <a:xfrm>
            <a:off x="4192109" y="3515603"/>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04" name="组合 103"/>
          <p:cNvGrpSpPr/>
          <p:nvPr/>
        </p:nvGrpSpPr>
        <p:grpSpPr>
          <a:xfrm>
            <a:off x="6300065" y="3138559"/>
            <a:ext cx="514780" cy="514780"/>
            <a:chOff x="6357074" y="1008628"/>
            <a:chExt cx="1676757" cy="1676757"/>
          </a:xfrm>
        </p:grpSpPr>
        <p:sp>
          <p:nvSpPr>
            <p:cNvPr id="105" name="椭圆 104"/>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6" name="椭圆 105"/>
            <p:cNvSpPr/>
            <p:nvPr/>
          </p:nvSpPr>
          <p:spPr>
            <a:xfrm>
              <a:off x="6552150" y="1193250"/>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107" name="矩形 106"/>
          <p:cNvSpPr/>
          <p:nvPr/>
        </p:nvSpPr>
        <p:spPr>
          <a:xfrm>
            <a:off x="6821264" y="3471676"/>
            <a:ext cx="2229752" cy="71558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a:t>
            </a:r>
            <a:r>
              <a:rPr lang="en-US" altLang="zh-CN" sz="900" smtClean="0">
                <a:solidFill>
                  <a:schemeClr val="tx1">
                    <a:lumMod val="85000"/>
                    <a:lumOff val="15000"/>
                  </a:schemeClr>
                </a:solidFill>
              </a:rPr>
              <a:t>Donec luctus nibh sit amet sem vulputate venenatisbibendum </a:t>
            </a:r>
            <a:endParaRPr lang="en-US" altLang="zh-CN" sz="900">
              <a:solidFill>
                <a:schemeClr val="tx1">
                  <a:lumMod val="85000"/>
                  <a:lumOff val="15000"/>
                </a:schemeClr>
              </a:solidFill>
            </a:endParaRPr>
          </a:p>
        </p:txBody>
      </p:sp>
      <p:sp>
        <p:nvSpPr>
          <p:cNvPr id="108" name="矩形 10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6825489" y="3238604"/>
            <a:ext cx="1736053" cy="276999"/>
          </a:xfrm>
          <a:prstGeom prst="rect">
            <a:avLst/>
          </a:prstGeom>
        </p:spPr>
        <p:txBody>
          <a:bodyPr wrap="square">
            <a:spAutoFit/>
          </a:bodyPr>
          <a:lstStyle/>
          <a:p>
            <a:pPr fontAlgn="base">
              <a:spcBef>
                <a:spcPct val="0"/>
              </a:spcBef>
              <a:spcAft>
                <a:spcPct val="0"/>
              </a:spcAft>
              <a:defRPr/>
            </a:pPr>
            <a:r>
              <a:rPr lang="zh-CN" altLang="en-US" sz="1200">
                <a:solidFill>
                  <a:schemeClr val="accent1"/>
                </a:solidFill>
                <a:latin typeface="方正兰亭黑_GBK"/>
                <a:ea typeface="方正兰亭黑_GBK"/>
              </a:rPr>
              <a:t>解决方式</a:t>
            </a:r>
            <a:endParaRPr lang="en-US" altLang="zh-CN" sz="1200">
              <a:solidFill>
                <a:schemeClr val="accent1"/>
              </a:solidFill>
              <a:latin typeface="方正兰亭黑_GBK"/>
              <a:ea typeface="方正兰亭黑_GBK"/>
            </a:endParaRPr>
          </a:p>
        </p:txBody>
      </p:sp>
      <p:cxnSp>
        <p:nvCxnSpPr>
          <p:cNvPr id="109" name="直接连接符 108"/>
          <p:cNvCxnSpPr/>
          <p:nvPr/>
        </p:nvCxnSpPr>
        <p:spPr>
          <a:xfrm>
            <a:off x="6924875" y="3515603"/>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9" name="AutoShape 59"/>
          <p:cNvSpPr/>
          <p:nvPr/>
        </p:nvSpPr>
        <p:spPr bwMode="auto">
          <a:xfrm>
            <a:off x="3690698" y="3326107"/>
            <a:ext cx="227413" cy="226411"/>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50" name="Group 112"/>
          <p:cNvGrpSpPr/>
          <p:nvPr/>
        </p:nvGrpSpPr>
        <p:grpSpPr>
          <a:xfrm>
            <a:off x="6453966" y="3302894"/>
            <a:ext cx="227044" cy="212709"/>
            <a:chOff x="5368132" y="3540125"/>
            <a:chExt cx="465138" cy="435769"/>
          </a:xfrm>
          <a:solidFill>
            <a:schemeClr val="bg1"/>
          </a:solidFill>
        </p:grpSpPr>
        <p:sp>
          <p:nvSpPr>
            <p:cNvPr id="51"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52"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53" name="AutoShape 112"/>
          <p:cNvSpPr/>
          <p:nvPr/>
        </p:nvSpPr>
        <p:spPr bwMode="auto">
          <a:xfrm>
            <a:off x="6453409" y="1906814"/>
            <a:ext cx="227413" cy="226411"/>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54" name="组合 53"/>
          <p:cNvGrpSpPr/>
          <p:nvPr/>
        </p:nvGrpSpPr>
        <p:grpSpPr>
          <a:xfrm>
            <a:off x="3743041" y="1987534"/>
            <a:ext cx="226657" cy="226657"/>
            <a:chOff x="2473104" y="2145028"/>
            <a:chExt cx="359165" cy="359165"/>
          </a:xfrm>
          <a:solidFill>
            <a:schemeClr val="bg1"/>
          </a:solidFill>
        </p:grpSpPr>
        <p:sp>
          <p:nvSpPr>
            <p:cNvPr id="55"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56"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Tree>
  </p:cSld>
  <p:clrMapOvr>
    <a:masterClrMapping/>
  </p:clrMapOvr>
  <p:transition spd="slow" advTm="1000">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183664"/>
            <a:ext cx="141577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smtClean="0">
                <a:solidFill>
                  <a:schemeClr val="accent1"/>
                </a:solidFill>
                <a:latin typeface="方正兰亭黑_GBK"/>
                <a:ea typeface="方正兰亭黑_GBK"/>
              </a:rPr>
              <a:t>同行竞争分析</a:t>
            </a:r>
            <a:endParaRPr lang="en-US" altLang="zh-CN" sz="1600">
              <a:solidFill>
                <a:schemeClr val="accent1"/>
              </a:solidFill>
              <a:latin typeface="方正兰亭黑_GBK"/>
              <a:ea typeface="方正兰亭黑_GBK"/>
            </a:endParaRPr>
          </a:p>
        </p:txBody>
      </p:sp>
      <p:sp>
        <p:nvSpPr>
          <p:cNvPr id="11" name="矩形 10"/>
          <p:cNvSpPr/>
          <p:nvPr/>
        </p:nvSpPr>
        <p:spPr>
          <a:xfrm>
            <a:off x="934511" y="485964"/>
            <a:ext cx="4090495" cy="55201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7061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02</a:t>
            </a:r>
            <a:endParaRPr lang="zh-CN" altLang="en-US" sz="1200">
              <a:solidFill>
                <a:schemeClr val="bg1"/>
              </a:solidFill>
              <a:latin typeface="方正兰亭黑_GBK"/>
              <a:ea typeface="方正兰亭黑_GBK"/>
            </a:endParaRPr>
          </a:p>
        </p:txBody>
      </p:sp>
      <p:sp>
        <p:nvSpPr>
          <p:cNvPr id="5" name="空心弧 4"/>
          <p:cNvSpPr/>
          <p:nvPr/>
        </p:nvSpPr>
        <p:spPr>
          <a:xfrm>
            <a:off x="3374167" y="1788220"/>
            <a:ext cx="2395664" cy="2395664"/>
          </a:xfrm>
          <a:prstGeom prst="blockArc">
            <a:avLst>
              <a:gd name="adj1" fmla="val 10800000"/>
              <a:gd name="adj2" fmla="val 16200000"/>
              <a:gd name="adj3" fmla="val 4642"/>
            </a:avLst>
          </a:prstGeom>
          <a:solidFill>
            <a:schemeClr val="tx1">
              <a:lumMod val="75000"/>
              <a:lumOff val="25000"/>
            </a:schemeClr>
          </a:solidFill>
          <a:ln>
            <a:no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6" name="空心弧 5"/>
          <p:cNvSpPr/>
          <p:nvPr/>
        </p:nvSpPr>
        <p:spPr>
          <a:xfrm>
            <a:off x="3374167" y="1788220"/>
            <a:ext cx="2395664" cy="2395664"/>
          </a:xfrm>
          <a:prstGeom prst="blockArc">
            <a:avLst>
              <a:gd name="adj1" fmla="val 5400000"/>
              <a:gd name="adj2" fmla="val 10800000"/>
              <a:gd name="adj3" fmla="val 4642"/>
            </a:avLst>
          </a:prstGeom>
          <a:solidFill>
            <a:schemeClr val="tx1">
              <a:lumMod val="75000"/>
              <a:lumOff val="25000"/>
            </a:schemeClr>
          </a:solidFill>
          <a:ln>
            <a:no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 name="空心弧 6"/>
          <p:cNvSpPr/>
          <p:nvPr/>
        </p:nvSpPr>
        <p:spPr>
          <a:xfrm>
            <a:off x="3374167" y="1788220"/>
            <a:ext cx="2395664" cy="2395664"/>
          </a:xfrm>
          <a:prstGeom prst="blockArc">
            <a:avLst>
              <a:gd name="adj1" fmla="val 0"/>
              <a:gd name="adj2" fmla="val 5400000"/>
              <a:gd name="adj3" fmla="val 4642"/>
            </a:avLst>
          </a:prstGeom>
          <a:solidFill>
            <a:schemeClr val="tx1">
              <a:lumMod val="75000"/>
              <a:lumOff val="25000"/>
            </a:schemeClr>
          </a:solidFill>
          <a:ln>
            <a:no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8" name="空心弧 7"/>
          <p:cNvSpPr/>
          <p:nvPr/>
        </p:nvSpPr>
        <p:spPr>
          <a:xfrm>
            <a:off x="3374167" y="1788220"/>
            <a:ext cx="2395664" cy="2395664"/>
          </a:xfrm>
          <a:prstGeom prst="blockArc">
            <a:avLst>
              <a:gd name="adj1" fmla="val 16200000"/>
              <a:gd name="adj2" fmla="val 0"/>
              <a:gd name="adj3" fmla="val 4642"/>
            </a:avLst>
          </a:prstGeom>
          <a:solidFill>
            <a:schemeClr val="tx1">
              <a:lumMod val="75000"/>
              <a:lumOff val="25000"/>
            </a:schemeClr>
          </a:solidFill>
          <a:ln>
            <a:no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9" name="任意多边形 8"/>
          <p:cNvSpPr/>
          <p:nvPr/>
        </p:nvSpPr>
        <p:spPr>
          <a:xfrm>
            <a:off x="4020433" y="2434486"/>
            <a:ext cx="1103132" cy="1103132"/>
          </a:xfrm>
          <a:custGeom>
            <a:avLst/>
            <a:gdLst>
              <a:gd name="connsiteX0" fmla="*/ 0 w 1439167"/>
              <a:gd name="connsiteY0" fmla="*/ 719584 h 1439167"/>
              <a:gd name="connsiteX1" fmla="*/ 719584 w 1439167"/>
              <a:gd name="connsiteY1" fmla="*/ 0 h 1439167"/>
              <a:gd name="connsiteX2" fmla="*/ 1439168 w 1439167"/>
              <a:gd name="connsiteY2" fmla="*/ 719584 h 1439167"/>
              <a:gd name="connsiteX3" fmla="*/ 719584 w 1439167"/>
              <a:gd name="connsiteY3" fmla="*/ 1439168 h 1439167"/>
              <a:gd name="connsiteX4" fmla="*/ 0 w 1439167"/>
              <a:gd name="connsiteY4" fmla="*/ 719584 h 14391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9167" h="1439167">
                <a:moveTo>
                  <a:pt x="0" y="719584"/>
                </a:moveTo>
                <a:cubicBezTo>
                  <a:pt x="0" y="322169"/>
                  <a:pt x="322169" y="0"/>
                  <a:pt x="719584" y="0"/>
                </a:cubicBezTo>
                <a:cubicBezTo>
                  <a:pt x="1116999" y="0"/>
                  <a:pt x="1439168" y="322169"/>
                  <a:pt x="1439168" y="719584"/>
                </a:cubicBezTo>
                <a:cubicBezTo>
                  <a:pt x="1439168" y="1116999"/>
                  <a:pt x="1116999" y="1439168"/>
                  <a:pt x="719584" y="1439168"/>
                </a:cubicBezTo>
                <a:cubicBezTo>
                  <a:pt x="322169" y="1439168"/>
                  <a:pt x="0" y="1116999"/>
                  <a:pt x="0" y="719584"/>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任意多边形 11"/>
          <p:cNvSpPr/>
          <p:nvPr/>
        </p:nvSpPr>
        <p:spPr>
          <a:xfrm>
            <a:off x="4185903" y="1429922"/>
            <a:ext cx="772193" cy="772193"/>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prstClr val="white"/>
                </a:solidFill>
              </a:rPr>
              <a:t>LOGO</a:t>
            </a:r>
            <a:endParaRPr lang="zh-CN" altLang="en-US">
              <a:solidFill>
                <a:prstClr val="white"/>
              </a:solidFill>
            </a:endParaRPr>
          </a:p>
        </p:txBody>
      </p:sp>
      <p:sp>
        <p:nvSpPr>
          <p:cNvPr id="14" name="任意多边形 13"/>
          <p:cNvSpPr/>
          <p:nvPr/>
        </p:nvSpPr>
        <p:spPr>
          <a:xfrm>
            <a:off x="5355935" y="2599956"/>
            <a:ext cx="772193" cy="772193"/>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prstClr val="white"/>
                </a:solidFill>
              </a:rPr>
              <a:t>LOGO</a:t>
            </a:r>
            <a:endParaRPr lang="zh-CN" altLang="en-US">
              <a:solidFill>
                <a:prstClr val="white"/>
              </a:solidFill>
            </a:endParaRPr>
          </a:p>
        </p:txBody>
      </p:sp>
      <p:sp>
        <p:nvSpPr>
          <p:cNvPr id="15" name="任意多边形 14"/>
          <p:cNvSpPr/>
          <p:nvPr/>
        </p:nvSpPr>
        <p:spPr>
          <a:xfrm>
            <a:off x="4185903" y="3769988"/>
            <a:ext cx="772193" cy="772193"/>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prstClr val="white"/>
                </a:solidFill>
              </a:rPr>
              <a:t>LOGO</a:t>
            </a:r>
            <a:endParaRPr lang="zh-CN" altLang="en-US">
              <a:solidFill>
                <a:prstClr val="white"/>
              </a:solidFill>
            </a:endParaRPr>
          </a:p>
        </p:txBody>
      </p:sp>
      <p:sp>
        <p:nvSpPr>
          <p:cNvPr id="16" name="任意多边形 15"/>
          <p:cNvSpPr/>
          <p:nvPr/>
        </p:nvSpPr>
        <p:spPr>
          <a:xfrm>
            <a:off x="3015869" y="2599956"/>
            <a:ext cx="772193" cy="772193"/>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prstClr val="white"/>
                </a:solidFill>
              </a:rPr>
              <a:t>LOGO</a:t>
            </a:r>
            <a:endParaRPr lang="zh-CN" altLang="en-US">
              <a:solidFill>
                <a:prstClr val="white"/>
              </a:solidFill>
            </a:endParaRPr>
          </a:p>
        </p:txBody>
      </p:sp>
      <p:sp>
        <p:nvSpPr>
          <p:cNvPr id="80" name="矩形 79"/>
          <p:cNvSpPr/>
          <p:nvPr/>
        </p:nvSpPr>
        <p:spPr>
          <a:xfrm>
            <a:off x="6128128" y="1788220"/>
            <a:ext cx="2229752" cy="71558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a:t>
            </a:r>
            <a:r>
              <a:rPr lang="en-US" altLang="zh-CN" sz="900" smtClean="0">
                <a:solidFill>
                  <a:schemeClr val="tx1">
                    <a:lumMod val="85000"/>
                    <a:lumOff val="15000"/>
                  </a:schemeClr>
                </a:solidFill>
              </a:rPr>
              <a:t>Donec luctus nibh sit amet sem vulputate venenatisbibendum </a:t>
            </a:r>
            <a:endParaRPr lang="en-US" altLang="zh-CN" sz="900">
              <a:solidFill>
                <a:schemeClr val="tx1">
                  <a:lumMod val="85000"/>
                  <a:lumOff val="15000"/>
                </a:schemeClr>
              </a:solidFill>
            </a:endParaRPr>
          </a:p>
        </p:txBody>
      </p:sp>
      <p:sp>
        <p:nvSpPr>
          <p:cNvPr id="81" name="矩形 80"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6113925" y="1555148"/>
            <a:ext cx="1736053" cy="276999"/>
          </a:xfrm>
          <a:prstGeom prst="rect">
            <a:avLst/>
          </a:prstGeom>
        </p:spPr>
        <p:txBody>
          <a:bodyPr wrap="square">
            <a:spAutoFit/>
          </a:bodyPr>
          <a:lstStyle/>
          <a:p>
            <a:pPr fontAlgn="base">
              <a:spcBef>
                <a:spcPct val="0"/>
              </a:spcBef>
              <a:spcAft>
                <a:spcPct val="0"/>
              </a:spcAft>
              <a:defRPr/>
            </a:pPr>
            <a:r>
              <a:rPr lang="zh-CN" altLang="en-US" sz="1200" smtClean="0">
                <a:solidFill>
                  <a:schemeClr val="accent1"/>
                </a:solidFill>
                <a:latin typeface="方正兰亭黑_GBK"/>
                <a:ea typeface="方正兰亭黑_GBK"/>
              </a:rPr>
              <a:t>竞争者</a:t>
            </a:r>
            <a:r>
              <a:rPr lang="en-US" altLang="zh-CN" sz="1200">
                <a:solidFill>
                  <a:schemeClr val="accent1"/>
                </a:solidFill>
                <a:latin typeface="方正兰亭黑_GBK"/>
                <a:ea typeface="方正兰亭黑_GBK"/>
              </a:rPr>
              <a:t>B</a:t>
            </a:r>
          </a:p>
        </p:txBody>
      </p:sp>
      <p:cxnSp>
        <p:nvCxnSpPr>
          <p:cNvPr id="82" name="直接连接符 81"/>
          <p:cNvCxnSpPr/>
          <p:nvPr/>
        </p:nvCxnSpPr>
        <p:spPr>
          <a:xfrm>
            <a:off x="6213311" y="1832147"/>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3" name="矩形 82"/>
          <p:cNvSpPr/>
          <p:nvPr/>
        </p:nvSpPr>
        <p:spPr>
          <a:xfrm>
            <a:off x="6126889" y="3840582"/>
            <a:ext cx="2229752" cy="71558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a:t>
            </a:r>
            <a:r>
              <a:rPr lang="en-US" altLang="zh-CN" sz="900" smtClean="0">
                <a:solidFill>
                  <a:schemeClr val="tx1">
                    <a:lumMod val="85000"/>
                    <a:lumOff val="15000"/>
                  </a:schemeClr>
                </a:solidFill>
              </a:rPr>
              <a:t>Donec luctus nibh sit amet sem vulputate venenatisbibendum </a:t>
            </a:r>
            <a:endParaRPr lang="en-US" altLang="zh-CN" sz="900">
              <a:solidFill>
                <a:schemeClr val="tx1">
                  <a:lumMod val="85000"/>
                  <a:lumOff val="15000"/>
                </a:schemeClr>
              </a:solidFill>
            </a:endParaRPr>
          </a:p>
        </p:txBody>
      </p:sp>
      <p:sp>
        <p:nvSpPr>
          <p:cNvPr id="84" name="矩形 83"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6112686" y="3607510"/>
            <a:ext cx="1736053" cy="276999"/>
          </a:xfrm>
          <a:prstGeom prst="rect">
            <a:avLst/>
          </a:prstGeom>
        </p:spPr>
        <p:txBody>
          <a:bodyPr wrap="square">
            <a:spAutoFit/>
          </a:bodyPr>
          <a:lstStyle/>
          <a:p>
            <a:pPr fontAlgn="base">
              <a:spcBef>
                <a:spcPct val="0"/>
              </a:spcBef>
              <a:spcAft>
                <a:spcPct val="0"/>
              </a:spcAft>
              <a:defRPr/>
            </a:pPr>
            <a:r>
              <a:rPr lang="zh-CN" altLang="en-US" sz="1200" smtClean="0">
                <a:solidFill>
                  <a:schemeClr val="accent1"/>
                </a:solidFill>
                <a:latin typeface="方正兰亭黑_GBK"/>
                <a:ea typeface="方正兰亭黑_GBK"/>
              </a:rPr>
              <a:t>竞争者</a:t>
            </a:r>
            <a:r>
              <a:rPr lang="en-US" altLang="zh-CN" sz="1200" smtClean="0">
                <a:solidFill>
                  <a:schemeClr val="accent1"/>
                </a:solidFill>
                <a:latin typeface="方正兰亭黑_GBK"/>
                <a:ea typeface="方正兰亭黑_GBK"/>
              </a:rPr>
              <a:t>D</a:t>
            </a:r>
            <a:endParaRPr lang="en-US" altLang="zh-CN" sz="1200">
              <a:solidFill>
                <a:schemeClr val="accent1"/>
              </a:solidFill>
              <a:latin typeface="方正兰亭黑_GBK"/>
              <a:ea typeface="方正兰亭黑_GBK"/>
            </a:endParaRPr>
          </a:p>
        </p:txBody>
      </p:sp>
      <p:cxnSp>
        <p:nvCxnSpPr>
          <p:cNvPr id="85" name="直接连接符 84"/>
          <p:cNvCxnSpPr/>
          <p:nvPr/>
        </p:nvCxnSpPr>
        <p:spPr>
          <a:xfrm>
            <a:off x="6212072" y="3884509"/>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6" name="矩形 85"/>
          <p:cNvSpPr/>
          <p:nvPr/>
        </p:nvSpPr>
        <p:spPr>
          <a:xfrm>
            <a:off x="731446" y="1788220"/>
            <a:ext cx="2229752" cy="715581"/>
          </a:xfrm>
          <a:prstGeom prst="rect">
            <a:avLst/>
          </a:prstGeom>
        </p:spPr>
        <p:txBody>
          <a:bodyPr wrap="square">
            <a:spAutoFit/>
          </a:bodyPr>
          <a:lstStyle/>
          <a:p>
            <a:pPr algn="r">
              <a:lnSpc>
                <a:spcPct val="150000"/>
              </a:lnSpc>
            </a:pPr>
            <a:r>
              <a:rPr lang="en-US" altLang="zh-CN" sz="900">
                <a:solidFill>
                  <a:schemeClr val="tx1">
                    <a:lumMod val="85000"/>
                    <a:lumOff val="15000"/>
                  </a:schemeClr>
                </a:solidFill>
              </a:rPr>
              <a:t>Lorem ipsum dolor sit amet, consectetur adipiscing elit. </a:t>
            </a:r>
            <a:r>
              <a:rPr lang="en-US" altLang="zh-CN" sz="900" smtClean="0">
                <a:solidFill>
                  <a:schemeClr val="tx1">
                    <a:lumMod val="85000"/>
                    <a:lumOff val="15000"/>
                  </a:schemeClr>
                </a:solidFill>
              </a:rPr>
              <a:t>Donec luctus nibh sit amet sem vulputate venenatisbibendum </a:t>
            </a:r>
            <a:endParaRPr lang="en-US" altLang="zh-CN" sz="900">
              <a:solidFill>
                <a:schemeClr val="tx1">
                  <a:lumMod val="85000"/>
                  <a:lumOff val="15000"/>
                </a:schemeClr>
              </a:solidFill>
            </a:endParaRPr>
          </a:p>
        </p:txBody>
      </p:sp>
      <p:sp>
        <p:nvSpPr>
          <p:cNvPr id="87" name="矩形 86"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1225145" y="1555148"/>
            <a:ext cx="1736053" cy="276999"/>
          </a:xfrm>
          <a:prstGeom prst="rect">
            <a:avLst/>
          </a:prstGeom>
        </p:spPr>
        <p:txBody>
          <a:bodyPr wrap="square">
            <a:spAutoFit/>
          </a:bodyPr>
          <a:lstStyle/>
          <a:p>
            <a:pPr algn="r" fontAlgn="base">
              <a:spcBef>
                <a:spcPct val="0"/>
              </a:spcBef>
              <a:spcAft>
                <a:spcPct val="0"/>
              </a:spcAft>
              <a:defRPr/>
            </a:pPr>
            <a:r>
              <a:rPr lang="zh-CN" altLang="en-US" sz="1200" smtClean="0">
                <a:solidFill>
                  <a:schemeClr val="accent1"/>
                </a:solidFill>
                <a:latin typeface="方正兰亭黑_GBK"/>
                <a:ea typeface="方正兰亭黑_GBK"/>
              </a:rPr>
              <a:t>竞争者</a:t>
            </a:r>
            <a:r>
              <a:rPr lang="en-US" altLang="zh-CN" sz="1200" smtClean="0">
                <a:solidFill>
                  <a:schemeClr val="accent1"/>
                </a:solidFill>
                <a:latin typeface="方正兰亭黑_GBK"/>
                <a:ea typeface="方正兰亭黑_GBK"/>
              </a:rPr>
              <a:t>A</a:t>
            </a:r>
            <a:endParaRPr lang="en-US" altLang="zh-CN" sz="1200">
              <a:solidFill>
                <a:schemeClr val="accent1"/>
              </a:solidFill>
              <a:latin typeface="方正兰亭黑_GBK"/>
              <a:ea typeface="方正兰亭黑_GBK"/>
            </a:endParaRPr>
          </a:p>
        </p:txBody>
      </p:sp>
      <p:cxnSp>
        <p:nvCxnSpPr>
          <p:cNvPr id="88" name="直接连接符 87"/>
          <p:cNvCxnSpPr/>
          <p:nvPr/>
        </p:nvCxnSpPr>
        <p:spPr>
          <a:xfrm>
            <a:off x="2618832" y="1832147"/>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9" name="任意多边形 88"/>
          <p:cNvSpPr/>
          <p:nvPr/>
        </p:nvSpPr>
        <p:spPr>
          <a:xfrm>
            <a:off x="2964023" y="1581022"/>
            <a:ext cx="251126" cy="251126"/>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90" name="任意多边形 89"/>
          <p:cNvSpPr/>
          <p:nvPr/>
        </p:nvSpPr>
        <p:spPr>
          <a:xfrm>
            <a:off x="5891205" y="1566841"/>
            <a:ext cx="251126" cy="251126"/>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91" name="任意多边形 90"/>
          <p:cNvSpPr/>
          <p:nvPr/>
        </p:nvSpPr>
        <p:spPr>
          <a:xfrm>
            <a:off x="5898306" y="3633384"/>
            <a:ext cx="251126" cy="251126"/>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0" name="任意多边形 109"/>
          <p:cNvSpPr/>
          <p:nvPr/>
        </p:nvSpPr>
        <p:spPr>
          <a:xfrm>
            <a:off x="3001667" y="3593021"/>
            <a:ext cx="251126" cy="251126"/>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1" name="矩形 110"/>
          <p:cNvSpPr/>
          <p:nvPr/>
        </p:nvSpPr>
        <p:spPr>
          <a:xfrm>
            <a:off x="764814" y="3826093"/>
            <a:ext cx="2229752" cy="715581"/>
          </a:xfrm>
          <a:prstGeom prst="rect">
            <a:avLst/>
          </a:prstGeom>
        </p:spPr>
        <p:txBody>
          <a:bodyPr wrap="square">
            <a:spAutoFit/>
          </a:bodyPr>
          <a:lstStyle/>
          <a:p>
            <a:pPr algn="r">
              <a:lnSpc>
                <a:spcPct val="150000"/>
              </a:lnSpc>
            </a:pPr>
            <a:r>
              <a:rPr lang="en-US" altLang="zh-CN" sz="900">
                <a:solidFill>
                  <a:schemeClr val="tx1">
                    <a:lumMod val="85000"/>
                    <a:lumOff val="15000"/>
                  </a:schemeClr>
                </a:solidFill>
              </a:rPr>
              <a:t>Lorem ipsum dolor sit amet, consectetur adipiscing elit. </a:t>
            </a:r>
            <a:r>
              <a:rPr lang="en-US" altLang="zh-CN" sz="900" smtClean="0">
                <a:solidFill>
                  <a:schemeClr val="tx1">
                    <a:lumMod val="85000"/>
                    <a:lumOff val="15000"/>
                  </a:schemeClr>
                </a:solidFill>
              </a:rPr>
              <a:t>Donec luctus nibh sit amet sem vulputate venenatisbibendum </a:t>
            </a:r>
            <a:endParaRPr lang="en-US" altLang="zh-CN" sz="900">
              <a:solidFill>
                <a:schemeClr val="tx1">
                  <a:lumMod val="85000"/>
                  <a:lumOff val="15000"/>
                </a:schemeClr>
              </a:solidFill>
            </a:endParaRPr>
          </a:p>
        </p:txBody>
      </p:sp>
      <p:sp>
        <p:nvSpPr>
          <p:cNvPr id="112" name="矩形 111"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1258513" y="3593021"/>
            <a:ext cx="1736053" cy="276999"/>
          </a:xfrm>
          <a:prstGeom prst="rect">
            <a:avLst/>
          </a:prstGeom>
        </p:spPr>
        <p:txBody>
          <a:bodyPr wrap="square">
            <a:spAutoFit/>
          </a:bodyPr>
          <a:lstStyle/>
          <a:p>
            <a:pPr algn="r" fontAlgn="base">
              <a:spcBef>
                <a:spcPct val="0"/>
              </a:spcBef>
              <a:spcAft>
                <a:spcPct val="0"/>
              </a:spcAft>
              <a:defRPr/>
            </a:pPr>
            <a:r>
              <a:rPr lang="zh-CN" altLang="en-US" sz="1200" smtClean="0">
                <a:solidFill>
                  <a:schemeClr val="accent1"/>
                </a:solidFill>
                <a:latin typeface="方正兰亭黑_GBK"/>
                <a:ea typeface="方正兰亭黑_GBK"/>
              </a:rPr>
              <a:t>竞争者</a:t>
            </a:r>
            <a:r>
              <a:rPr lang="en-US" altLang="zh-CN" sz="1200" smtClean="0">
                <a:solidFill>
                  <a:schemeClr val="accent1"/>
                </a:solidFill>
                <a:latin typeface="方正兰亭黑_GBK"/>
                <a:ea typeface="方正兰亭黑_GBK"/>
              </a:rPr>
              <a:t>C</a:t>
            </a:r>
            <a:endParaRPr lang="en-US" altLang="zh-CN" sz="1200">
              <a:solidFill>
                <a:schemeClr val="accent1"/>
              </a:solidFill>
              <a:latin typeface="方正兰亭黑_GBK"/>
              <a:ea typeface="方正兰亭黑_GBK"/>
            </a:endParaRPr>
          </a:p>
        </p:txBody>
      </p:sp>
      <p:cxnSp>
        <p:nvCxnSpPr>
          <p:cNvPr id="113" name="直接连接符 112"/>
          <p:cNvCxnSpPr/>
          <p:nvPr/>
        </p:nvCxnSpPr>
        <p:spPr>
          <a:xfrm>
            <a:off x="2652200" y="3870020"/>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31" name="组合 30"/>
          <p:cNvGrpSpPr/>
          <p:nvPr/>
        </p:nvGrpSpPr>
        <p:grpSpPr>
          <a:xfrm>
            <a:off x="4311268" y="2725321"/>
            <a:ext cx="521462" cy="521462"/>
            <a:chOff x="2473104" y="2145028"/>
            <a:chExt cx="359165" cy="359165"/>
          </a:xfrm>
          <a:solidFill>
            <a:schemeClr val="bg1"/>
          </a:solidFill>
        </p:grpSpPr>
        <p:sp>
          <p:nvSpPr>
            <p:cNvPr id="32"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3"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Tree>
  </p:cSld>
  <p:clrMapOvr>
    <a:masterClrMapping/>
  </p:clrMapOvr>
  <p:transition spd="slow" advTm="1000">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183664"/>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smtClean="0">
                <a:solidFill>
                  <a:schemeClr val="accent1"/>
                </a:solidFill>
                <a:latin typeface="方正兰亭黑_GBK"/>
                <a:ea typeface="方正兰亭黑_GBK"/>
              </a:rPr>
              <a:t>竞争优势</a:t>
            </a:r>
            <a:endParaRPr lang="en-US" altLang="zh-CN" sz="1600">
              <a:solidFill>
                <a:schemeClr val="accent1"/>
              </a:solidFill>
              <a:latin typeface="方正兰亭黑_GBK"/>
              <a:ea typeface="方正兰亭黑_GBK"/>
            </a:endParaRPr>
          </a:p>
        </p:txBody>
      </p:sp>
      <p:sp>
        <p:nvSpPr>
          <p:cNvPr id="11" name="矩形 10"/>
          <p:cNvSpPr/>
          <p:nvPr/>
        </p:nvSpPr>
        <p:spPr>
          <a:xfrm>
            <a:off x="934511" y="485964"/>
            <a:ext cx="4090495" cy="55201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7061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02</a:t>
            </a:r>
            <a:endParaRPr lang="zh-CN" altLang="en-US" sz="1200">
              <a:solidFill>
                <a:schemeClr val="bg1"/>
              </a:solidFill>
              <a:latin typeface="方正兰亭黑_GBK"/>
              <a:ea typeface="方正兰亭黑_GBK"/>
            </a:endParaRPr>
          </a:p>
        </p:txBody>
      </p:sp>
      <p:sp>
        <p:nvSpPr>
          <p:cNvPr id="17" name="Freeform 5"/>
          <p:cNvSpPr/>
          <p:nvPr/>
        </p:nvSpPr>
        <p:spPr bwMode="auto">
          <a:xfrm>
            <a:off x="4572000" y="2854750"/>
            <a:ext cx="1514475" cy="1516063"/>
          </a:xfrm>
          <a:custGeom>
            <a:avLst/>
            <a:gdLst>
              <a:gd name="T0" fmla="*/ 144 w 1073"/>
              <a:gd name="T1" fmla="*/ 528 h 1073"/>
              <a:gd name="T2" fmla="*/ 49 w 1073"/>
              <a:gd name="T3" fmla="*/ 499 h 1073"/>
              <a:gd name="T4" fmla="*/ 0 w 1073"/>
              <a:gd name="T5" fmla="*/ 530 h 1073"/>
              <a:gd name="T6" fmla="*/ 0 w 1073"/>
              <a:gd name="T7" fmla="*/ 832 h 1073"/>
              <a:gd name="T8" fmla="*/ 299 w 1073"/>
              <a:gd name="T9" fmla="*/ 832 h 1073"/>
              <a:gd name="T10" fmla="*/ 330 w 1073"/>
              <a:gd name="T11" fmla="*/ 881 h 1073"/>
              <a:gd name="T12" fmla="*/ 303 w 1073"/>
              <a:gd name="T13" fmla="*/ 975 h 1073"/>
              <a:gd name="T14" fmla="*/ 415 w 1073"/>
              <a:gd name="T15" fmla="*/ 1073 h 1073"/>
              <a:gd name="T16" fmla="*/ 527 w 1073"/>
              <a:gd name="T17" fmla="*/ 975 h 1073"/>
              <a:gd name="T18" fmla="*/ 499 w 1073"/>
              <a:gd name="T19" fmla="*/ 881 h 1073"/>
              <a:gd name="T20" fmla="*/ 529 w 1073"/>
              <a:gd name="T21" fmla="*/ 832 h 1073"/>
              <a:gd name="T22" fmla="*/ 831 w 1073"/>
              <a:gd name="T23" fmla="*/ 832 h 1073"/>
              <a:gd name="T24" fmla="*/ 831 w 1073"/>
              <a:gd name="T25" fmla="*/ 832 h 1073"/>
              <a:gd name="T26" fmla="*/ 831 w 1073"/>
              <a:gd name="T27" fmla="*/ 832 h 1073"/>
              <a:gd name="T28" fmla="*/ 831 w 1073"/>
              <a:gd name="T29" fmla="*/ 530 h 1073"/>
              <a:gd name="T30" fmla="*/ 880 w 1073"/>
              <a:gd name="T31" fmla="*/ 499 h 1073"/>
              <a:gd name="T32" fmla="*/ 975 w 1073"/>
              <a:gd name="T33" fmla="*/ 528 h 1073"/>
              <a:gd name="T34" fmla="*/ 1073 w 1073"/>
              <a:gd name="T35" fmla="*/ 416 h 1073"/>
              <a:gd name="T36" fmla="*/ 975 w 1073"/>
              <a:gd name="T37" fmla="*/ 303 h 1073"/>
              <a:gd name="T38" fmla="*/ 880 w 1073"/>
              <a:gd name="T39" fmla="*/ 330 h 1073"/>
              <a:gd name="T40" fmla="*/ 831 w 1073"/>
              <a:gd name="T41" fmla="*/ 300 h 1073"/>
              <a:gd name="T42" fmla="*/ 831 w 1073"/>
              <a:gd name="T43" fmla="*/ 0 h 1073"/>
              <a:gd name="T44" fmla="*/ 831 w 1073"/>
              <a:gd name="T45" fmla="*/ 58 h 1073"/>
              <a:gd name="T46" fmla="*/ 831 w 1073"/>
              <a:gd name="T47" fmla="*/ 0 h 1073"/>
              <a:gd name="T48" fmla="*/ 529 w 1073"/>
              <a:gd name="T49" fmla="*/ 0 h 1073"/>
              <a:gd name="T50" fmla="*/ 499 w 1073"/>
              <a:gd name="T51" fmla="*/ 49 h 1073"/>
              <a:gd name="T52" fmla="*/ 527 w 1073"/>
              <a:gd name="T53" fmla="*/ 144 h 1073"/>
              <a:gd name="T54" fmla="*/ 415 w 1073"/>
              <a:gd name="T55" fmla="*/ 242 h 1073"/>
              <a:gd name="T56" fmla="*/ 303 w 1073"/>
              <a:gd name="T57" fmla="*/ 144 h 1073"/>
              <a:gd name="T58" fmla="*/ 330 w 1073"/>
              <a:gd name="T59" fmla="*/ 49 h 1073"/>
              <a:gd name="T60" fmla="*/ 299 w 1073"/>
              <a:gd name="T61" fmla="*/ 0 h 1073"/>
              <a:gd name="T62" fmla="*/ 0 w 1073"/>
              <a:gd name="T63" fmla="*/ 0 h 1073"/>
              <a:gd name="T64" fmla="*/ 0 w 1073"/>
              <a:gd name="T65" fmla="*/ 300 h 1073"/>
              <a:gd name="T66" fmla="*/ 49 w 1073"/>
              <a:gd name="T67" fmla="*/ 330 h 1073"/>
              <a:gd name="T68" fmla="*/ 144 w 1073"/>
              <a:gd name="T69" fmla="*/ 303 h 1073"/>
              <a:gd name="T70" fmla="*/ 241 w 1073"/>
              <a:gd name="T71" fmla="*/ 416 h 1073"/>
              <a:gd name="T72" fmla="*/ 144 w 1073"/>
              <a:gd name="T73" fmla="*/ 528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73" h="1073">
                <a:moveTo>
                  <a:pt x="144" y="528"/>
                </a:moveTo>
                <a:cubicBezTo>
                  <a:pt x="118" y="528"/>
                  <a:pt x="82" y="516"/>
                  <a:pt x="49" y="499"/>
                </a:cubicBezTo>
                <a:cubicBezTo>
                  <a:pt x="26" y="488"/>
                  <a:pt x="0" y="505"/>
                  <a:pt x="0" y="530"/>
                </a:cubicBezTo>
                <a:cubicBezTo>
                  <a:pt x="0" y="832"/>
                  <a:pt x="0" y="832"/>
                  <a:pt x="0" y="832"/>
                </a:cubicBezTo>
                <a:cubicBezTo>
                  <a:pt x="299" y="832"/>
                  <a:pt x="299" y="832"/>
                  <a:pt x="299" y="832"/>
                </a:cubicBezTo>
                <a:cubicBezTo>
                  <a:pt x="325" y="832"/>
                  <a:pt x="341" y="858"/>
                  <a:pt x="330" y="881"/>
                </a:cubicBezTo>
                <a:cubicBezTo>
                  <a:pt x="314" y="914"/>
                  <a:pt x="303" y="949"/>
                  <a:pt x="303" y="975"/>
                </a:cubicBezTo>
                <a:cubicBezTo>
                  <a:pt x="303" y="1039"/>
                  <a:pt x="353" y="1073"/>
                  <a:pt x="415" y="1073"/>
                </a:cubicBezTo>
                <a:cubicBezTo>
                  <a:pt x="477" y="1073"/>
                  <a:pt x="527" y="1039"/>
                  <a:pt x="527" y="975"/>
                </a:cubicBezTo>
                <a:cubicBezTo>
                  <a:pt x="527" y="949"/>
                  <a:pt x="515" y="914"/>
                  <a:pt x="499" y="881"/>
                </a:cubicBezTo>
                <a:cubicBezTo>
                  <a:pt x="487" y="858"/>
                  <a:pt x="504" y="832"/>
                  <a:pt x="529" y="832"/>
                </a:cubicBezTo>
                <a:cubicBezTo>
                  <a:pt x="831" y="832"/>
                  <a:pt x="831" y="832"/>
                  <a:pt x="831" y="832"/>
                </a:cubicBezTo>
                <a:cubicBezTo>
                  <a:pt x="831" y="832"/>
                  <a:pt x="831" y="832"/>
                  <a:pt x="831" y="832"/>
                </a:cubicBezTo>
                <a:cubicBezTo>
                  <a:pt x="831" y="832"/>
                  <a:pt x="831" y="832"/>
                  <a:pt x="831" y="832"/>
                </a:cubicBezTo>
                <a:cubicBezTo>
                  <a:pt x="831" y="530"/>
                  <a:pt x="831" y="530"/>
                  <a:pt x="831" y="530"/>
                </a:cubicBezTo>
                <a:cubicBezTo>
                  <a:pt x="831" y="505"/>
                  <a:pt x="858" y="488"/>
                  <a:pt x="880" y="499"/>
                </a:cubicBezTo>
                <a:cubicBezTo>
                  <a:pt x="913" y="516"/>
                  <a:pt x="949" y="528"/>
                  <a:pt x="975" y="528"/>
                </a:cubicBezTo>
                <a:cubicBezTo>
                  <a:pt x="1038" y="528"/>
                  <a:pt x="1073" y="477"/>
                  <a:pt x="1073" y="416"/>
                </a:cubicBezTo>
                <a:cubicBezTo>
                  <a:pt x="1073" y="354"/>
                  <a:pt x="1038" y="303"/>
                  <a:pt x="975" y="303"/>
                </a:cubicBezTo>
                <a:cubicBezTo>
                  <a:pt x="949" y="303"/>
                  <a:pt x="913" y="314"/>
                  <a:pt x="880" y="330"/>
                </a:cubicBezTo>
                <a:cubicBezTo>
                  <a:pt x="857" y="341"/>
                  <a:pt x="831" y="325"/>
                  <a:pt x="831" y="300"/>
                </a:cubicBezTo>
                <a:cubicBezTo>
                  <a:pt x="831" y="0"/>
                  <a:pt x="831" y="0"/>
                  <a:pt x="831" y="0"/>
                </a:cubicBezTo>
                <a:cubicBezTo>
                  <a:pt x="831" y="58"/>
                  <a:pt x="831" y="58"/>
                  <a:pt x="831" y="58"/>
                </a:cubicBezTo>
                <a:cubicBezTo>
                  <a:pt x="831" y="0"/>
                  <a:pt x="831" y="0"/>
                  <a:pt x="831" y="0"/>
                </a:cubicBezTo>
                <a:cubicBezTo>
                  <a:pt x="529" y="0"/>
                  <a:pt x="529" y="0"/>
                  <a:pt x="529" y="0"/>
                </a:cubicBezTo>
                <a:cubicBezTo>
                  <a:pt x="504" y="0"/>
                  <a:pt x="487" y="27"/>
                  <a:pt x="499" y="49"/>
                </a:cubicBezTo>
                <a:cubicBezTo>
                  <a:pt x="515" y="82"/>
                  <a:pt x="527" y="118"/>
                  <a:pt x="527" y="144"/>
                </a:cubicBezTo>
                <a:cubicBezTo>
                  <a:pt x="527" y="208"/>
                  <a:pt x="477" y="242"/>
                  <a:pt x="415" y="242"/>
                </a:cubicBezTo>
                <a:cubicBezTo>
                  <a:pt x="353" y="242"/>
                  <a:pt x="303" y="208"/>
                  <a:pt x="303" y="144"/>
                </a:cubicBezTo>
                <a:cubicBezTo>
                  <a:pt x="303" y="118"/>
                  <a:pt x="314" y="82"/>
                  <a:pt x="330" y="49"/>
                </a:cubicBezTo>
                <a:cubicBezTo>
                  <a:pt x="341" y="27"/>
                  <a:pt x="325" y="0"/>
                  <a:pt x="299" y="0"/>
                </a:cubicBezTo>
                <a:cubicBezTo>
                  <a:pt x="0" y="0"/>
                  <a:pt x="0" y="0"/>
                  <a:pt x="0" y="0"/>
                </a:cubicBezTo>
                <a:cubicBezTo>
                  <a:pt x="0" y="300"/>
                  <a:pt x="0" y="300"/>
                  <a:pt x="0" y="300"/>
                </a:cubicBezTo>
                <a:cubicBezTo>
                  <a:pt x="0" y="325"/>
                  <a:pt x="26" y="341"/>
                  <a:pt x="49" y="330"/>
                </a:cubicBezTo>
                <a:cubicBezTo>
                  <a:pt x="82" y="314"/>
                  <a:pt x="118" y="303"/>
                  <a:pt x="144" y="303"/>
                </a:cubicBezTo>
                <a:cubicBezTo>
                  <a:pt x="207" y="303"/>
                  <a:pt x="241" y="354"/>
                  <a:pt x="241" y="416"/>
                </a:cubicBezTo>
                <a:cubicBezTo>
                  <a:pt x="241" y="477"/>
                  <a:pt x="207" y="528"/>
                  <a:pt x="144" y="528"/>
                </a:cubicBezTo>
                <a:close/>
              </a:path>
            </a:pathLst>
          </a:custGeom>
          <a:gradFill>
            <a:gsLst>
              <a:gs pos="100000">
                <a:schemeClr val="accent1">
                  <a:lumMod val="75000"/>
                </a:schemeClr>
              </a:gs>
              <a:gs pos="0">
                <a:srgbClr val="27506E"/>
              </a:gs>
            </a:gsLst>
            <a:path path="circle">
              <a:fillToRect l="50000" t="50000" r="50000" b="50000"/>
            </a:path>
          </a:gradFill>
          <a:ln w="12700">
            <a:solidFill>
              <a:schemeClr val="bg1"/>
            </a:solid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19" name="Freeform 7"/>
          <p:cNvSpPr/>
          <p:nvPr/>
        </p:nvSpPr>
        <p:spPr bwMode="auto">
          <a:xfrm>
            <a:off x="3055937" y="1340275"/>
            <a:ext cx="1516063" cy="1514475"/>
          </a:xfrm>
          <a:custGeom>
            <a:avLst/>
            <a:gdLst>
              <a:gd name="T0" fmla="*/ 929 w 1073"/>
              <a:gd name="T1" fmla="*/ 545 h 1072"/>
              <a:gd name="T2" fmla="*/ 1024 w 1073"/>
              <a:gd name="T3" fmla="*/ 574 h 1072"/>
              <a:gd name="T4" fmla="*/ 1073 w 1073"/>
              <a:gd name="T5" fmla="*/ 543 h 1072"/>
              <a:gd name="T6" fmla="*/ 1073 w 1073"/>
              <a:gd name="T7" fmla="*/ 241 h 1072"/>
              <a:gd name="T8" fmla="*/ 773 w 1073"/>
              <a:gd name="T9" fmla="*/ 241 h 1072"/>
              <a:gd name="T10" fmla="*/ 743 w 1073"/>
              <a:gd name="T11" fmla="*/ 192 h 1072"/>
              <a:gd name="T12" fmla="*/ 770 w 1073"/>
              <a:gd name="T13" fmla="*/ 97 h 1072"/>
              <a:gd name="T14" fmla="*/ 658 w 1073"/>
              <a:gd name="T15" fmla="*/ 0 h 1072"/>
              <a:gd name="T16" fmla="*/ 546 w 1073"/>
              <a:gd name="T17" fmla="*/ 97 h 1072"/>
              <a:gd name="T18" fmla="*/ 574 w 1073"/>
              <a:gd name="T19" fmla="*/ 192 h 1072"/>
              <a:gd name="T20" fmla="*/ 544 w 1073"/>
              <a:gd name="T21" fmla="*/ 241 h 1072"/>
              <a:gd name="T22" fmla="*/ 242 w 1073"/>
              <a:gd name="T23" fmla="*/ 241 h 1072"/>
              <a:gd name="T24" fmla="*/ 242 w 1073"/>
              <a:gd name="T25" fmla="*/ 241 h 1072"/>
              <a:gd name="T26" fmla="*/ 242 w 1073"/>
              <a:gd name="T27" fmla="*/ 241 h 1072"/>
              <a:gd name="T28" fmla="*/ 242 w 1073"/>
              <a:gd name="T29" fmla="*/ 543 h 1072"/>
              <a:gd name="T30" fmla="*/ 193 w 1073"/>
              <a:gd name="T31" fmla="*/ 574 h 1072"/>
              <a:gd name="T32" fmla="*/ 98 w 1073"/>
              <a:gd name="T33" fmla="*/ 545 h 1072"/>
              <a:gd name="T34" fmla="*/ 0 w 1073"/>
              <a:gd name="T35" fmla="*/ 657 h 1072"/>
              <a:gd name="T36" fmla="*/ 98 w 1073"/>
              <a:gd name="T37" fmla="*/ 769 h 1072"/>
              <a:gd name="T38" fmla="*/ 193 w 1073"/>
              <a:gd name="T39" fmla="*/ 743 h 1072"/>
              <a:gd name="T40" fmla="*/ 242 w 1073"/>
              <a:gd name="T41" fmla="*/ 773 h 1072"/>
              <a:gd name="T42" fmla="*/ 242 w 1073"/>
              <a:gd name="T43" fmla="*/ 1072 h 1072"/>
              <a:gd name="T44" fmla="*/ 242 w 1073"/>
              <a:gd name="T45" fmla="*/ 1015 h 1072"/>
              <a:gd name="T46" fmla="*/ 242 w 1073"/>
              <a:gd name="T47" fmla="*/ 1072 h 1072"/>
              <a:gd name="T48" fmla="*/ 544 w 1073"/>
              <a:gd name="T49" fmla="*/ 1072 h 1072"/>
              <a:gd name="T50" fmla="*/ 574 w 1073"/>
              <a:gd name="T51" fmla="*/ 1023 h 1072"/>
              <a:gd name="T52" fmla="*/ 546 w 1073"/>
              <a:gd name="T53" fmla="*/ 929 h 1072"/>
              <a:gd name="T54" fmla="*/ 658 w 1073"/>
              <a:gd name="T55" fmla="*/ 831 h 1072"/>
              <a:gd name="T56" fmla="*/ 770 w 1073"/>
              <a:gd name="T57" fmla="*/ 929 h 1072"/>
              <a:gd name="T58" fmla="*/ 743 w 1073"/>
              <a:gd name="T59" fmla="*/ 1023 h 1072"/>
              <a:gd name="T60" fmla="*/ 773 w 1073"/>
              <a:gd name="T61" fmla="*/ 1072 h 1072"/>
              <a:gd name="T62" fmla="*/ 1073 w 1073"/>
              <a:gd name="T63" fmla="*/ 1072 h 1072"/>
              <a:gd name="T64" fmla="*/ 1073 w 1073"/>
              <a:gd name="T65" fmla="*/ 773 h 1072"/>
              <a:gd name="T66" fmla="*/ 1024 w 1073"/>
              <a:gd name="T67" fmla="*/ 743 h 1072"/>
              <a:gd name="T68" fmla="*/ 929 w 1073"/>
              <a:gd name="T69" fmla="*/ 769 h 1072"/>
              <a:gd name="T70" fmla="*/ 831 w 1073"/>
              <a:gd name="T71" fmla="*/ 657 h 1072"/>
              <a:gd name="T72" fmla="*/ 929 w 1073"/>
              <a:gd name="T73" fmla="*/ 545 h 1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73" h="1072">
                <a:moveTo>
                  <a:pt x="929" y="545"/>
                </a:moveTo>
                <a:cubicBezTo>
                  <a:pt x="955" y="545"/>
                  <a:pt x="991" y="557"/>
                  <a:pt x="1024" y="574"/>
                </a:cubicBezTo>
                <a:cubicBezTo>
                  <a:pt x="1046" y="585"/>
                  <a:pt x="1073" y="568"/>
                  <a:pt x="1073" y="543"/>
                </a:cubicBezTo>
                <a:cubicBezTo>
                  <a:pt x="1073" y="241"/>
                  <a:pt x="1073" y="241"/>
                  <a:pt x="1073" y="241"/>
                </a:cubicBezTo>
                <a:cubicBezTo>
                  <a:pt x="773" y="241"/>
                  <a:pt x="773" y="241"/>
                  <a:pt x="773" y="241"/>
                </a:cubicBezTo>
                <a:cubicBezTo>
                  <a:pt x="748" y="241"/>
                  <a:pt x="732" y="215"/>
                  <a:pt x="743" y="192"/>
                </a:cubicBezTo>
                <a:cubicBezTo>
                  <a:pt x="759" y="159"/>
                  <a:pt x="770" y="123"/>
                  <a:pt x="770" y="97"/>
                </a:cubicBezTo>
                <a:cubicBezTo>
                  <a:pt x="770" y="34"/>
                  <a:pt x="720" y="0"/>
                  <a:pt x="658" y="0"/>
                </a:cubicBezTo>
                <a:cubicBezTo>
                  <a:pt x="596" y="0"/>
                  <a:pt x="546" y="34"/>
                  <a:pt x="546" y="97"/>
                </a:cubicBezTo>
                <a:cubicBezTo>
                  <a:pt x="546" y="123"/>
                  <a:pt x="557" y="159"/>
                  <a:pt x="574" y="192"/>
                </a:cubicBezTo>
                <a:cubicBezTo>
                  <a:pt x="585" y="215"/>
                  <a:pt x="569" y="241"/>
                  <a:pt x="544" y="241"/>
                </a:cubicBezTo>
                <a:cubicBezTo>
                  <a:pt x="242" y="241"/>
                  <a:pt x="242" y="241"/>
                  <a:pt x="242" y="241"/>
                </a:cubicBezTo>
                <a:cubicBezTo>
                  <a:pt x="242" y="241"/>
                  <a:pt x="242" y="241"/>
                  <a:pt x="242" y="241"/>
                </a:cubicBezTo>
                <a:cubicBezTo>
                  <a:pt x="242" y="241"/>
                  <a:pt x="242" y="241"/>
                  <a:pt x="242" y="241"/>
                </a:cubicBezTo>
                <a:cubicBezTo>
                  <a:pt x="242" y="543"/>
                  <a:pt x="242" y="543"/>
                  <a:pt x="242" y="543"/>
                </a:cubicBezTo>
                <a:cubicBezTo>
                  <a:pt x="242" y="568"/>
                  <a:pt x="215" y="585"/>
                  <a:pt x="193" y="574"/>
                </a:cubicBezTo>
                <a:cubicBezTo>
                  <a:pt x="160" y="557"/>
                  <a:pt x="124" y="545"/>
                  <a:pt x="98" y="545"/>
                </a:cubicBezTo>
                <a:cubicBezTo>
                  <a:pt x="34" y="545"/>
                  <a:pt x="0" y="595"/>
                  <a:pt x="0" y="657"/>
                </a:cubicBezTo>
                <a:cubicBezTo>
                  <a:pt x="0" y="719"/>
                  <a:pt x="34" y="769"/>
                  <a:pt x="98" y="769"/>
                </a:cubicBezTo>
                <a:cubicBezTo>
                  <a:pt x="124" y="769"/>
                  <a:pt x="160" y="759"/>
                  <a:pt x="193" y="743"/>
                </a:cubicBezTo>
                <a:cubicBezTo>
                  <a:pt x="215" y="731"/>
                  <a:pt x="242" y="748"/>
                  <a:pt x="242" y="773"/>
                </a:cubicBezTo>
                <a:cubicBezTo>
                  <a:pt x="242" y="1072"/>
                  <a:pt x="242" y="1072"/>
                  <a:pt x="242" y="1072"/>
                </a:cubicBezTo>
                <a:cubicBezTo>
                  <a:pt x="242" y="1015"/>
                  <a:pt x="242" y="1015"/>
                  <a:pt x="242" y="1015"/>
                </a:cubicBezTo>
                <a:cubicBezTo>
                  <a:pt x="242" y="1072"/>
                  <a:pt x="242" y="1072"/>
                  <a:pt x="242" y="1072"/>
                </a:cubicBezTo>
                <a:cubicBezTo>
                  <a:pt x="544" y="1072"/>
                  <a:pt x="544" y="1072"/>
                  <a:pt x="544" y="1072"/>
                </a:cubicBezTo>
                <a:cubicBezTo>
                  <a:pt x="569" y="1072"/>
                  <a:pt x="585" y="1046"/>
                  <a:pt x="574" y="1023"/>
                </a:cubicBezTo>
                <a:cubicBezTo>
                  <a:pt x="557" y="990"/>
                  <a:pt x="546" y="955"/>
                  <a:pt x="546" y="929"/>
                </a:cubicBezTo>
                <a:cubicBezTo>
                  <a:pt x="546" y="865"/>
                  <a:pt x="596" y="831"/>
                  <a:pt x="658" y="831"/>
                </a:cubicBezTo>
                <a:cubicBezTo>
                  <a:pt x="720" y="831"/>
                  <a:pt x="770" y="865"/>
                  <a:pt x="770" y="929"/>
                </a:cubicBezTo>
                <a:cubicBezTo>
                  <a:pt x="770" y="955"/>
                  <a:pt x="759" y="990"/>
                  <a:pt x="743" y="1023"/>
                </a:cubicBezTo>
                <a:cubicBezTo>
                  <a:pt x="732" y="1046"/>
                  <a:pt x="748" y="1072"/>
                  <a:pt x="773" y="1072"/>
                </a:cubicBezTo>
                <a:cubicBezTo>
                  <a:pt x="1073" y="1072"/>
                  <a:pt x="1073" y="1072"/>
                  <a:pt x="1073" y="1072"/>
                </a:cubicBezTo>
                <a:cubicBezTo>
                  <a:pt x="1073" y="773"/>
                  <a:pt x="1073" y="773"/>
                  <a:pt x="1073" y="773"/>
                </a:cubicBezTo>
                <a:cubicBezTo>
                  <a:pt x="1073" y="748"/>
                  <a:pt x="1046" y="731"/>
                  <a:pt x="1024" y="743"/>
                </a:cubicBezTo>
                <a:cubicBezTo>
                  <a:pt x="991" y="759"/>
                  <a:pt x="955" y="769"/>
                  <a:pt x="929" y="769"/>
                </a:cubicBezTo>
                <a:cubicBezTo>
                  <a:pt x="866" y="769"/>
                  <a:pt x="831" y="719"/>
                  <a:pt x="831" y="657"/>
                </a:cubicBezTo>
                <a:cubicBezTo>
                  <a:pt x="831" y="595"/>
                  <a:pt x="866" y="545"/>
                  <a:pt x="929" y="545"/>
                </a:cubicBezTo>
                <a:close/>
              </a:path>
            </a:pathLst>
          </a:custGeom>
          <a:gradFill>
            <a:gsLst>
              <a:gs pos="100000">
                <a:schemeClr val="accent1">
                  <a:lumMod val="75000"/>
                </a:schemeClr>
              </a:gs>
              <a:gs pos="0">
                <a:srgbClr val="27506E"/>
              </a:gs>
            </a:gsLst>
            <a:path path="circle">
              <a:fillToRect l="50000" t="50000" r="50000" b="50000"/>
            </a:path>
          </a:gradFill>
          <a:ln w="12700">
            <a:solidFill>
              <a:schemeClr val="bg1"/>
            </a:solid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22" name="Freeform 9"/>
          <p:cNvSpPr/>
          <p:nvPr/>
        </p:nvSpPr>
        <p:spPr bwMode="auto">
          <a:xfrm>
            <a:off x="4229100" y="1680000"/>
            <a:ext cx="1514475" cy="1516063"/>
          </a:xfrm>
          <a:custGeom>
            <a:avLst/>
            <a:gdLst>
              <a:gd name="T0" fmla="*/ 929 w 1072"/>
              <a:gd name="T1" fmla="*/ 528 h 1073"/>
              <a:gd name="T2" fmla="*/ 1023 w 1072"/>
              <a:gd name="T3" fmla="*/ 499 h 1073"/>
              <a:gd name="T4" fmla="*/ 1072 w 1072"/>
              <a:gd name="T5" fmla="*/ 530 h 1073"/>
              <a:gd name="T6" fmla="*/ 1072 w 1072"/>
              <a:gd name="T7" fmla="*/ 832 h 1073"/>
              <a:gd name="T8" fmla="*/ 773 w 1072"/>
              <a:gd name="T9" fmla="*/ 832 h 1073"/>
              <a:gd name="T10" fmla="*/ 742 w 1072"/>
              <a:gd name="T11" fmla="*/ 881 h 1073"/>
              <a:gd name="T12" fmla="*/ 769 w 1072"/>
              <a:gd name="T13" fmla="*/ 975 h 1073"/>
              <a:gd name="T14" fmla="*/ 657 w 1072"/>
              <a:gd name="T15" fmla="*/ 1073 h 1073"/>
              <a:gd name="T16" fmla="*/ 545 w 1072"/>
              <a:gd name="T17" fmla="*/ 975 h 1073"/>
              <a:gd name="T18" fmla="*/ 573 w 1072"/>
              <a:gd name="T19" fmla="*/ 881 h 1073"/>
              <a:gd name="T20" fmla="*/ 543 w 1072"/>
              <a:gd name="T21" fmla="*/ 832 h 1073"/>
              <a:gd name="T22" fmla="*/ 241 w 1072"/>
              <a:gd name="T23" fmla="*/ 832 h 1073"/>
              <a:gd name="T24" fmla="*/ 241 w 1072"/>
              <a:gd name="T25" fmla="*/ 832 h 1073"/>
              <a:gd name="T26" fmla="*/ 241 w 1072"/>
              <a:gd name="T27" fmla="*/ 832 h 1073"/>
              <a:gd name="T28" fmla="*/ 241 w 1072"/>
              <a:gd name="T29" fmla="*/ 530 h 1073"/>
              <a:gd name="T30" fmla="*/ 192 w 1072"/>
              <a:gd name="T31" fmla="*/ 499 h 1073"/>
              <a:gd name="T32" fmla="*/ 97 w 1072"/>
              <a:gd name="T33" fmla="*/ 528 h 1073"/>
              <a:gd name="T34" fmla="*/ 0 w 1072"/>
              <a:gd name="T35" fmla="*/ 416 h 1073"/>
              <a:gd name="T36" fmla="*/ 97 w 1072"/>
              <a:gd name="T37" fmla="*/ 303 h 1073"/>
              <a:gd name="T38" fmla="*/ 192 w 1072"/>
              <a:gd name="T39" fmla="*/ 330 h 1073"/>
              <a:gd name="T40" fmla="*/ 241 w 1072"/>
              <a:gd name="T41" fmla="*/ 300 h 1073"/>
              <a:gd name="T42" fmla="*/ 241 w 1072"/>
              <a:gd name="T43" fmla="*/ 0 h 1073"/>
              <a:gd name="T44" fmla="*/ 241 w 1072"/>
              <a:gd name="T45" fmla="*/ 58 h 1073"/>
              <a:gd name="T46" fmla="*/ 241 w 1072"/>
              <a:gd name="T47" fmla="*/ 0 h 1073"/>
              <a:gd name="T48" fmla="*/ 543 w 1072"/>
              <a:gd name="T49" fmla="*/ 0 h 1073"/>
              <a:gd name="T50" fmla="*/ 573 w 1072"/>
              <a:gd name="T51" fmla="*/ 50 h 1073"/>
              <a:gd name="T52" fmla="*/ 545 w 1072"/>
              <a:gd name="T53" fmla="*/ 144 h 1073"/>
              <a:gd name="T54" fmla="*/ 657 w 1072"/>
              <a:gd name="T55" fmla="*/ 242 h 1073"/>
              <a:gd name="T56" fmla="*/ 769 w 1072"/>
              <a:gd name="T57" fmla="*/ 144 h 1073"/>
              <a:gd name="T58" fmla="*/ 742 w 1072"/>
              <a:gd name="T59" fmla="*/ 50 h 1073"/>
              <a:gd name="T60" fmla="*/ 773 w 1072"/>
              <a:gd name="T61" fmla="*/ 0 h 1073"/>
              <a:gd name="T62" fmla="*/ 1072 w 1072"/>
              <a:gd name="T63" fmla="*/ 0 h 1073"/>
              <a:gd name="T64" fmla="*/ 1072 w 1072"/>
              <a:gd name="T65" fmla="*/ 300 h 1073"/>
              <a:gd name="T66" fmla="*/ 1023 w 1072"/>
              <a:gd name="T67" fmla="*/ 330 h 1073"/>
              <a:gd name="T68" fmla="*/ 929 w 1072"/>
              <a:gd name="T69" fmla="*/ 303 h 1073"/>
              <a:gd name="T70" fmla="*/ 831 w 1072"/>
              <a:gd name="T71" fmla="*/ 416 h 1073"/>
              <a:gd name="T72" fmla="*/ 929 w 1072"/>
              <a:gd name="T73" fmla="*/ 528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72" h="1073">
                <a:moveTo>
                  <a:pt x="929" y="528"/>
                </a:moveTo>
                <a:cubicBezTo>
                  <a:pt x="955" y="528"/>
                  <a:pt x="990" y="516"/>
                  <a:pt x="1023" y="499"/>
                </a:cubicBezTo>
                <a:cubicBezTo>
                  <a:pt x="1046" y="488"/>
                  <a:pt x="1072" y="505"/>
                  <a:pt x="1072" y="530"/>
                </a:cubicBezTo>
                <a:cubicBezTo>
                  <a:pt x="1072" y="832"/>
                  <a:pt x="1072" y="832"/>
                  <a:pt x="1072" y="832"/>
                </a:cubicBezTo>
                <a:cubicBezTo>
                  <a:pt x="773" y="832"/>
                  <a:pt x="773" y="832"/>
                  <a:pt x="773" y="832"/>
                </a:cubicBezTo>
                <a:cubicBezTo>
                  <a:pt x="747" y="832"/>
                  <a:pt x="731" y="858"/>
                  <a:pt x="742" y="881"/>
                </a:cubicBezTo>
                <a:cubicBezTo>
                  <a:pt x="759" y="914"/>
                  <a:pt x="769" y="949"/>
                  <a:pt x="769" y="975"/>
                </a:cubicBezTo>
                <a:cubicBezTo>
                  <a:pt x="769" y="1039"/>
                  <a:pt x="719" y="1073"/>
                  <a:pt x="657" y="1073"/>
                </a:cubicBezTo>
                <a:cubicBezTo>
                  <a:pt x="595" y="1073"/>
                  <a:pt x="545" y="1039"/>
                  <a:pt x="545" y="975"/>
                </a:cubicBezTo>
                <a:cubicBezTo>
                  <a:pt x="545" y="949"/>
                  <a:pt x="557" y="914"/>
                  <a:pt x="573" y="881"/>
                </a:cubicBezTo>
                <a:cubicBezTo>
                  <a:pt x="585" y="858"/>
                  <a:pt x="568" y="832"/>
                  <a:pt x="543" y="832"/>
                </a:cubicBezTo>
                <a:cubicBezTo>
                  <a:pt x="241" y="832"/>
                  <a:pt x="241" y="832"/>
                  <a:pt x="241" y="832"/>
                </a:cubicBezTo>
                <a:cubicBezTo>
                  <a:pt x="241" y="832"/>
                  <a:pt x="241" y="832"/>
                  <a:pt x="241" y="832"/>
                </a:cubicBezTo>
                <a:cubicBezTo>
                  <a:pt x="241" y="832"/>
                  <a:pt x="241" y="832"/>
                  <a:pt x="241" y="832"/>
                </a:cubicBezTo>
                <a:cubicBezTo>
                  <a:pt x="241" y="530"/>
                  <a:pt x="241" y="530"/>
                  <a:pt x="241" y="530"/>
                </a:cubicBezTo>
                <a:cubicBezTo>
                  <a:pt x="241" y="505"/>
                  <a:pt x="215" y="488"/>
                  <a:pt x="192" y="499"/>
                </a:cubicBezTo>
                <a:cubicBezTo>
                  <a:pt x="159" y="516"/>
                  <a:pt x="123" y="528"/>
                  <a:pt x="97" y="528"/>
                </a:cubicBezTo>
                <a:cubicBezTo>
                  <a:pt x="34" y="528"/>
                  <a:pt x="0" y="478"/>
                  <a:pt x="0" y="416"/>
                </a:cubicBezTo>
                <a:cubicBezTo>
                  <a:pt x="0" y="354"/>
                  <a:pt x="34" y="303"/>
                  <a:pt x="97" y="303"/>
                </a:cubicBezTo>
                <a:cubicBezTo>
                  <a:pt x="123" y="303"/>
                  <a:pt x="159" y="314"/>
                  <a:pt x="192" y="330"/>
                </a:cubicBezTo>
                <a:cubicBezTo>
                  <a:pt x="215" y="341"/>
                  <a:pt x="241" y="325"/>
                  <a:pt x="241" y="300"/>
                </a:cubicBezTo>
                <a:cubicBezTo>
                  <a:pt x="241" y="0"/>
                  <a:pt x="241" y="0"/>
                  <a:pt x="241" y="0"/>
                </a:cubicBezTo>
                <a:cubicBezTo>
                  <a:pt x="241" y="58"/>
                  <a:pt x="241" y="58"/>
                  <a:pt x="241" y="58"/>
                </a:cubicBezTo>
                <a:cubicBezTo>
                  <a:pt x="241" y="0"/>
                  <a:pt x="241" y="0"/>
                  <a:pt x="241" y="0"/>
                </a:cubicBezTo>
                <a:cubicBezTo>
                  <a:pt x="543" y="0"/>
                  <a:pt x="543" y="0"/>
                  <a:pt x="543" y="0"/>
                </a:cubicBezTo>
                <a:cubicBezTo>
                  <a:pt x="568" y="0"/>
                  <a:pt x="585" y="27"/>
                  <a:pt x="573" y="50"/>
                </a:cubicBezTo>
                <a:cubicBezTo>
                  <a:pt x="557" y="83"/>
                  <a:pt x="545" y="118"/>
                  <a:pt x="545" y="144"/>
                </a:cubicBezTo>
                <a:cubicBezTo>
                  <a:pt x="545" y="208"/>
                  <a:pt x="595" y="242"/>
                  <a:pt x="657" y="242"/>
                </a:cubicBezTo>
                <a:cubicBezTo>
                  <a:pt x="719" y="242"/>
                  <a:pt x="769" y="208"/>
                  <a:pt x="769" y="144"/>
                </a:cubicBezTo>
                <a:cubicBezTo>
                  <a:pt x="769" y="118"/>
                  <a:pt x="759" y="83"/>
                  <a:pt x="742" y="50"/>
                </a:cubicBezTo>
                <a:cubicBezTo>
                  <a:pt x="731" y="27"/>
                  <a:pt x="747" y="0"/>
                  <a:pt x="773" y="0"/>
                </a:cubicBezTo>
                <a:cubicBezTo>
                  <a:pt x="1072" y="0"/>
                  <a:pt x="1072" y="0"/>
                  <a:pt x="1072" y="0"/>
                </a:cubicBezTo>
                <a:cubicBezTo>
                  <a:pt x="1072" y="300"/>
                  <a:pt x="1072" y="300"/>
                  <a:pt x="1072" y="300"/>
                </a:cubicBezTo>
                <a:cubicBezTo>
                  <a:pt x="1072" y="325"/>
                  <a:pt x="1046" y="341"/>
                  <a:pt x="1023" y="330"/>
                </a:cubicBezTo>
                <a:cubicBezTo>
                  <a:pt x="990" y="314"/>
                  <a:pt x="955" y="303"/>
                  <a:pt x="929" y="303"/>
                </a:cubicBezTo>
                <a:cubicBezTo>
                  <a:pt x="865" y="303"/>
                  <a:pt x="831" y="354"/>
                  <a:pt x="831" y="416"/>
                </a:cubicBezTo>
                <a:cubicBezTo>
                  <a:pt x="831" y="478"/>
                  <a:pt x="865" y="528"/>
                  <a:pt x="929" y="528"/>
                </a:cubicBezTo>
                <a:close/>
              </a:path>
            </a:pathLst>
          </a:custGeom>
          <a:gradFill>
            <a:gsLst>
              <a:gs pos="100000">
                <a:schemeClr val="accent1">
                  <a:lumMod val="75000"/>
                </a:schemeClr>
              </a:gs>
              <a:gs pos="0">
                <a:srgbClr val="27506E"/>
              </a:gs>
            </a:gsLst>
            <a:path path="circle">
              <a:fillToRect l="50000" t="50000" r="50000" b="50000"/>
            </a:path>
          </a:gradFill>
          <a:ln w="12700">
            <a:solidFill>
              <a:schemeClr val="bg1"/>
            </a:solid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24" name="Freeform 11"/>
          <p:cNvSpPr/>
          <p:nvPr/>
        </p:nvSpPr>
        <p:spPr bwMode="auto">
          <a:xfrm>
            <a:off x="3400425" y="2510629"/>
            <a:ext cx="1514475" cy="1514475"/>
          </a:xfrm>
          <a:custGeom>
            <a:avLst/>
            <a:gdLst>
              <a:gd name="T0" fmla="*/ 143 w 1072"/>
              <a:gd name="T1" fmla="*/ 546 h 1073"/>
              <a:gd name="T2" fmla="*/ 49 w 1072"/>
              <a:gd name="T3" fmla="*/ 574 h 1073"/>
              <a:gd name="T4" fmla="*/ 0 w 1072"/>
              <a:gd name="T5" fmla="*/ 544 h 1073"/>
              <a:gd name="T6" fmla="*/ 0 w 1072"/>
              <a:gd name="T7" fmla="*/ 242 h 1073"/>
              <a:gd name="T8" fmla="*/ 299 w 1072"/>
              <a:gd name="T9" fmla="*/ 242 h 1073"/>
              <a:gd name="T10" fmla="*/ 330 w 1072"/>
              <a:gd name="T11" fmla="*/ 193 h 1073"/>
              <a:gd name="T12" fmla="*/ 303 w 1072"/>
              <a:gd name="T13" fmla="*/ 98 h 1073"/>
              <a:gd name="T14" fmla="*/ 415 w 1072"/>
              <a:gd name="T15" fmla="*/ 0 h 1073"/>
              <a:gd name="T16" fmla="*/ 527 w 1072"/>
              <a:gd name="T17" fmla="*/ 98 h 1073"/>
              <a:gd name="T18" fmla="*/ 499 w 1072"/>
              <a:gd name="T19" fmla="*/ 193 h 1073"/>
              <a:gd name="T20" fmla="*/ 529 w 1072"/>
              <a:gd name="T21" fmla="*/ 242 h 1073"/>
              <a:gd name="T22" fmla="*/ 831 w 1072"/>
              <a:gd name="T23" fmla="*/ 242 h 1073"/>
              <a:gd name="T24" fmla="*/ 831 w 1072"/>
              <a:gd name="T25" fmla="*/ 242 h 1073"/>
              <a:gd name="T26" fmla="*/ 831 w 1072"/>
              <a:gd name="T27" fmla="*/ 242 h 1073"/>
              <a:gd name="T28" fmla="*/ 831 w 1072"/>
              <a:gd name="T29" fmla="*/ 544 h 1073"/>
              <a:gd name="T30" fmla="*/ 880 w 1072"/>
              <a:gd name="T31" fmla="*/ 574 h 1073"/>
              <a:gd name="T32" fmla="*/ 975 w 1072"/>
              <a:gd name="T33" fmla="*/ 546 h 1073"/>
              <a:gd name="T34" fmla="*/ 1072 w 1072"/>
              <a:gd name="T35" fmla="*/ 658 h 1073"/>
              <a:gd name="T36" fmla="*/ 975 w 1072"/>
              <a:gd name="T37" fmla="*/ 770 h 1073"/>
              <a:gd name="T38" fmla="*/ 880 w 1072"/>
              <a:gd name="T39" fmla="*/ 743 h 1073"/>
              <a:gd name="T40" fmla="*/ 831 w 1072"/>
              <a:gd name="T41" fmla="*/ 773 h 1073"/>
              <a:gd name="T42" fmla="*/ 831 w 1072"/>
              <a:gd name="T43" fmla="*/ 1073 h 1073"/>
              <a:gd name="T44" fmla="*/ 831 w 1072"/>
              <a:gd name="T45" fmla="*/ 1015 h 1073"/>
              <a:gd name="T46" fmla="*/ 831 w 1072"/>
              <a:gd name="T47" fmla="*/ 1073 h 1073"/>
              <a:gd name="T48" fmla="*/ 529 w 1072"/>
              <a:gd name="T49" fmla="*/ 1073 h 1073"/>
              <a:gd name="T50" fmla="*/ 499 w 1072"/>
              <a:gd name="T51" fmla="*/ 1024 h 1073"/>
              <a:gd name="T52" fmla="*/ 527 w 1072"/>
              <a:gd name="T53" fmla="*/ 929 h 1073"/>
              <a:gd name="T54" fmla="*/ 415 w 1072"/>
              <a:gd name="T55" fmla="*/ 831 h 1073"/>
              <a:gd name="T56" fmla="*/ 303 w 1072"/>
              <a:gd name="T57" fmla="*/ 929 h 1073"/>
              <a:gd name="T58" fmla="*/ 330 w 1072"/>
              <a:gd name="T59" fmla="*/ 1024 h 1073"/>
              <a:gd name="T60" fmla="*/ 299 w 1072"/>
              <a:gd name="T61" fmla="*/ 1073 h 1073"/>
              <a:gd name="T62" fmla="*/ 0 w 1072"/>
              <a:gd name="T63" fmla="*/ 1073 h 1073"/>
              <a:gd name="T64" fmla="*/ 0 w 1072"/>
              <a:gd name="T65" fmla="*/ 773 h 1073"/>
              <a:gd name="T66" fmla="*/ 49 w 1072"/>
              <a:gd name="T67" fmla="*/ 743 h 1073"/>
              <a:gd name="T68" fmla="*/ 143 w 1072"/>
              <a:gd name="T69" fmla="*/ 770 h 1073"/>
              <a:gd name="T70" fmla="*/ 241 w 1072"/>
              <a:gd name="T71" fmla="*/ 658 h 1073"/>
              <a:gd name="T72" fmla="*/ 143 w 1072"/>
              <a:gd name="T73" fmla="*/ 546 h 10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72" h="1073">
                <a:moveTo>
                  <a:pt x="143" y="546"/>
                </a:moveTo>
                <a:cubicBezTo>
                  <a:pt x="117" y="546"/>
                  <a:pt x="82" y="557"/>
                  <a:pt x="49" y="574"/>
                </a:cubicBezTo>
                <a:cubicBezTo>
                  <a:pt x="26" y="586"/>
                  <a:pt x="0" y="569"/>
                  <a:pt x="0" y="544"/>
                </a:cubicBezTo>
                <a:cubicBezTo>
                  <a:pt x="0" y="242"/>
                  <a:pt x="0" y="242"/>
                  <a:pt x="0" y="242"/>
                </a:cubicBezTo>
                <a:cubicBezTo>
                  <a:pt x="299" y="242"/>
                  <a:pt x="299" y="242"/>
                  <a:pt x="299" y="242"/>
                </a:cubicBezTo>
                <a:cubicBezTo>
                  <a:pt x="324" y="242"/>
                  <a:pt x="341" y="215"/>
                  <a:pt x="330" y="193"/>
                </a:cubicBezTo>
                <a:cubicBezTo>
                  <a:pt x="313" y="160"/>
                  <a:pt x="303" y="124"/>
                  <a:pt x="303" y="98"/>
                </a:cubicBezTo>
                <a:cubicBezTo>
                  <a:pt x="303" y="34"/>
                  <a:pt x="353" y="0"/>
                  <a:pt x="415" y="0"/>
                </a:cubicBezTo>
                <a:cubicBezTo>
                  <a:pt x="477" y="0"/>
                  <a:pt x="527" y="34"/>
                  <a:pt x="527" y="98"/>
                </a:cubicBezTo>
                <a:cubicBezTo>
                  <a:pt x="527" y="124"/>
                  <a:pt x="515" y="160"/>
                  <a:pt x="499" y="193"/>
                </a:cubicBezTo>
                <a:cubicBezTo>
                  <a:pt x="487" y="215"/>
                  <a:pt x="504" y="242"/>
                  <a:pt x="529" y="242"/>
                </a:cubicBezTo>
                <a:cubicBezTo>
                  <a:pt x="831" y="242"/>
                  <a:pt x="831" y="242"/>
                  <a:pt x="831" y="242"/>
                </a:cubicBezTo>
                <a:cubicBezTo>
                  <a:pt x="831" y="242"/>
                  <a:pt x="831" y="242"/>
                  <a:pt x="831" y="242"/>
                </a:cubicBezTo>
                <a:cubicBezTo>
                  <a:pt x="831" y="242"/>
                  <a:pt x="831" y="242"/>
                  <a:pt x="831" y="242"/>
                </a:cubicBezTo>
                <a:cubicBezTo>
                  <a:pt x="831" y="544"/>
                  <a:pt x="831" y="544"/>
                  <a:pt x="831" y="544"/>
                </a:cubicBezTo>
                <a:cubicBezTo>
                  <a:pt x="831" y="569"/>
                  <a:pt x="857" y="586"/>
                  <a:pt x="880" y="574"/>
                </a:cubicBezTo>
                <a:cubicBezTo>
                  <a:pt x="913" y="557"/>
                  <a:pt x="949" y="546"/>
                  <a:pt x="975" y="546"/>
                </a:cubicBezTo>
                <a:cubicBezTo>
                  <a:pt x="1038" y="546"/>
                  <a:pt x="1072" y="596"/>
                  <a:pt x="1072" y="658"/>
                </a:cubicBezTo>
                <a:cubicBezTo>
                  <a:pt x="1072" y="720"/>
                  <a:pt x="1038" y="770"/>
                  <a:pt x="975" y="770"/>
                </a:cubicBezTo>
                <a:cubicBezTo>
                  <a:pt x="949" y="770"/>
                  <a:pt x="913" y="759"/>
                  <a:pt x="880" y="743"/>
                </a:cubicBezTo>
                <a:cubicBezTo>
                  <a:pt x="857" y="732"/>
                  <a:pt x="831" y="748"/>
                  <a:pt x="831" y="773"/>
                </a:cubicBezTo>
                <a:cubicBezTo>
                  <a:pt x="831" y="1073"/>
                  <a:pt x="831" y="1073"/>
                  <a:pt x="831" y="1073"/>
                </a:cubicBezTo>
                <a:cubicBezTo>
                  <a:pt x="831" y="1015"/>
                  <a:pt x="831" y="1015"/>
                  <a:pt x="831" y="1015"/>
                </a:cubicBezTo>
                <a:cubicBezTo>
                  <a:pt x="831" y="1073"/>
                  <a:pt x="831" y="1073"/>
                  <a:pt x="831" y="1073"/>
                </a:cubicBezTo>
                <a:cubicBezTo>
                  <a:pt x="529" y="1073"/>
                  <a:pt x="529" y="1073"/>
                  <a:pt x="529" y="1073"/>
                </a:cubicBezTo>
                <a:cubicBezTo>
                  <a:pt x="504" y="1073"/>
                  <a:pt x="487" y="1046"/>
                  <a:pt x="499" y="1024"/>
                </a:cubicBezTo>
                <a:cubicBezTo>
                  <a:pt x="515" y="991"/>
                  <a:pt x="527" y="955"/>
                  <a:pt x="527" y="929"/>
                </a:cubicBezTo>
                <a:cubicBezTo>
                  <a:pt x="527" y="866"/>
                  <a:pt x="477" y="831"/>
                  <a:pt x="415" y="831"/>
                </a:cubicBezTo>
                <a:cubicBezTo>
                  <a:pt x="353" y="831"/>
                  <a:pt x="303" y="866"/>
                  <a:pt x="303" y="929"/>
                </a:cubicBezTo>
                <a:cubicBezTo>
                  <a:pt x="303" y="955"/>
                  <a:pt x="313" y="991"/>
                  <a:pt x="330" y="1024"/>
                </a:cubicBezTo>
                <a:cubicBezTo>
                  <a:pt x="341" y="1047"/>
                  <a:pt x="324" y="1073"/>
                  <a:pt x="299" y="1073"/>
                </a:cubicBezTo>
                <a:cubicBezTo>
                  <a:pt x="0" y="1073"/>
                  <a:pt x="0" y="1073"/>
                  <a:pt x="0" y="1073"/>
                </a:cubicBezTo>
                <a:cubicBezTo>
                  <a:pt x="0" y="773"/>
                  <a:pt x="0" y="773"/>
                  <a:pt x="0" y="773"/>
                </a:cubicBezTo>
                <a:cubicBezTo>
                  <a:pt x="0" y="748"/>
                  <a:pt x="26" y="732"/>
                  <a:pt x="49" y="743"/>
                </a:cubicBezTo>
                <a:cubicBezTo>
                  <a:pt x="82" y="759"/>
                  <a:pt x="117" y="770"/>
                  <a:pt x="143" y="770"/>
                </a:cubicBezTo>
                <a:cubicBezTo>
                  <a:pt x="207" y="770"/>
                  <a:pt x="241" y="720"/>
                  <a:pt x="241" y="658"/>
                </a:cubicBezTo>
                <a:cubicBezTo>
                  <a:pt x="241" y="596"/>
                  <a:pt x="207" y="546"/>
                  <a:pt x="143" y="546"/>
                </a:cubicBezTo>
                <a:close/>
              </a:path>
            </a:pathLst>
          </a:custGeom>
          <a:gradFill>
            <a:gsLst>
              <a:gs pos="100000">
                <a:schemeClr val="accent1">
                  <a:lumMod val="75000"/>
                </a:schemeClr>
              </a:gs>
              <a:gs pos="0">
                <a:srgbClr val="27506E"/>
              </a:gs>
            </a:gsLst>
            <a:path path="circle">
              <a:fillToRect l="50000" t="50000" r="50000" b="50000"/>
            </a:path>
          </a:gradFill>
          <a:ln w="12700">
            <a:solidFill>
              <a:schemeClr val="bg1"/>
            </a:solid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solidFill>
                <a:schemeClr val="lt1"/>
              </a:solidFill>
            </a:endParaRPr>
          </a:p>
        </p:txBody>
      </p:sp>
      <p:sp>
        <p:nvSpPr>
          <p:cNvPr id="42" name="矩形 41"/>
          <p:cNvSpPr/>
          <p:nvPr/>
        </p:nvSpPr>
        <p:spPr>
          <a:xfrm>
            <a:off x="6128727" y="1958609"/>
            <a:ext cx="1960779" cy="577081"/>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a:t>
            </a:r>
            <a:endParaRPr lang="zh-CN" altLang="en-US">
              <a:solidFill>
                <a:schemeClr val="tx1">
                  <a:lumMod val="85000"/>
                  <a:lumOff val="15000"/>
                </a:schemeClr>
              </a:solidFill>
            </a:endParaRPr>
          </a:p>
        </p:txBody>
      </p:sp>
      <p:sp>
        <p:nvSpPr>
          <p:cNvPr id="43" name="矩形 42"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6128727" y="1681610"/>
            <a:ext cx="2129008" cy="276999"/>
          </a:xfrm>
          <a:prstGeom prst="rect">
            <a:avLst/>
          </a:prstGeom>
        </p:spPr>
        <p:txBody>
          <a:bodyPr wrap="square">
            <a:spAutoFit/>
          </a:bodyPr>
          <a:lstStyle/>
          <a:p>
            <a:pPr lvl="0" fontAlgn="base">
              <a:spcBef>
                <a:spcPct val="0"/>
              </a:spcBef>
              <a:spcAft>
                <a:spcPct val="0"/>
              </a:spcAft>
            </a:pPr>
            <a:r>
              <a:rPr lang="zh-CN" altLang="en-US" sz="1200">
                <a:solidFill>
                  <a:schemeClr val="accent1"/>
                </a:solidFill>
                <a:latin typeface="+mj-lt"/>
                <a:ea typeface="+mj-ea"/>
                <a:sym typeface="Calibri" panose="020F0502020204030204" pitchFamily="34" charset="0"/>
              </a:rPr>
              <a:t>竞争优势</a:t>
            </a:r>
          </a:p>
        </p:txBody>
      </p:sp>
      <p:cxnSp>
        <p:nvCxnSpPr>
          <p:cNvPr id="44" name="直接连接符 43"/>
          <p:cNvCxnSpPr/>
          <p:nvPr/>
        </p:nvCxnSpPr>
        <p:spPr>
          <a:xfrm>
            <a:off x="6248436" y="1979778"/>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5" name="矩形 44"/>
          <p:cNvSpPr/>
          <p:nvPr/>
        </p:nvSpPr>
        <p:spPr>
          <a:xfrm>
            <a:off x="6128727" y="2423300"/>
            <a:ext cx="1960779" cy="577081"/>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a:t>
            </a:r>
            <a:endParaRPr lang="zh-CN" altLang="en-US">
              <a:solidFill>
                <a:schemeClr val="tx1">
                  <a:lumMod val="85000"/>
                  <a:lumOff val="15000"/>
                </a:schemeClr>
              </a:solidFill>
            </a:endParaRPr>
          </a:p>
        </p:txBody>
      </p:sp>
      <p:sp>
        <p:nvSpPr>
          <p:cNvPr id="46" name="矩形 45"/>
          <p:cNvSpPr/>
          <p:nvPr/>
        </p:nvSpPr>
        <p:spPr>
          <a:xfrm>
            <a:off x="6137275" y="3271872"/>
            <a:ext cx="1960779" cy="577081"/>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a:t>
            </a:r>
            <a:endParaRPr lang="zh-CN" altLang="en-US">
              <a:solidFill>
                <a:schemeClr val="tx1">
                  <a:lumMod val="85000"/>
                  <a:lumOff val="15000"/>
                </a:schemeClr>
              </a:solidFill>
            </a:endParaRPr>
          </a:p>
        </p:txBody>
      </p:sp>
      <p:sp>
        <p:nvSpPr>
          <p:cNvPr id="47" name="矩形 46"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6137275" y="2994873"/>
            <a:ext cx="2129008" cy="276999"/>
          </a:xfrm>
          <a:prstGeom prst="rect">
            <a:avLst/>
          </a:prstGeom>
        </p:spPr>
        <p:txBody>
          <a:bodyPr wrap="square">
            <a:spAutoFit/>
          </a:bodyPr>
          <a:lstStyle/>
          <a:p>
            <a:pPr lvl="0" fontAlgn="base">
              <a:spcBef>
                <a:spcPct val="0"/>
              </a:spcBef>
              <a:spcAft>
                <a:spcPct val="0"/>
              </a:spcAft>
            </a:pPr>
            <a:r>
              <a:rPr lang="zh-CN" altLang="en-US" sz="1200">
                <a:solidFill>
                  <a:schemeClr val="accent1"/>
                </a:solidFill>
                <a:latin typeface="+mj-lt"/>
                <a:ea typeface="+mj-ea"/>
                <a:sym typeface="Calibri" panose="020F0502020204030204" pitchFamily="34" charset="0"/>
              </a:rPr>
              <a:t>竞争优势</a:t>
            </a:r>
          </a:p>
        </p:txBody>
      </p:sp>
      <p:cxnSp>
        <p:nvCxnSpPr>
          <p:cNvPr id="48" name="直接连接符 47"/>
          <p:cNvCxnSpPr/>
          <p:nvPr/>
        </p:nvCxnSpPr>
        <p:spPr>
          <a:xfrm>
            <a:off x="6256984" y="3293041"/>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9" name="矩形 48"/>
          <p:cNvSpPr/>
          <p:nvPr/>
        </p:nvSpPr>
        <p:spPr>
          <a:xfrm>
            <a:off x="6137275" y="3736563"/>
            <a:ext cx="1960779" cy="577081"/>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a:t>
            </a:r>
            <a:endParaRPr lang="zh-CN" altLang="en-US">
              <a:solidFill>
                <a:schemeClr val="tx1">
                  <a:lumMod val="85000"/>
                  <a:lumOff val="15000"/>
                </a:schemeClr>
              </a:solidFill>
            </a:endParaRPr>
          </a:p>
        </p:txBody>
      </p:sp>
      <p:sp>
        <p:nvSpPr>
          <p:cNvPr id="50" name="矩形 49"/>
          <p:cNvSpPr/>
          <p:nvPr/>
        </p:nvSpPr>
        <p:spPr>
          <a:xfrm>
            <a:off x="1095158" y="1954212"/>
            <a:ext cx="1960779" cy="552011"/>
          </a:xfrm>
          <a:prstGeom prst="rect">
            <a:avLst/>
          </a:prstGeom>
        </p:spPr>
        <p:txBody>
          <a:bodyPr wrap="square">
            <a:spAutoFit/>
          </a:bodyPr>
          <a:lstStyle/>
          <a:p>
            <a:pPr marL="171450" indent="-171450" algn="r">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a:t>
            </a:r>
            <a:endParaRPr lang="zh-CN" altLang="en-US">
              <a:solidFill>
                <a:schemeClr val="tx1">
                  <a:lumMod val="85000"/>
                  <a:lumOff val="15000"/>
                </a:schemeClr>
              </a:solidFill>
            </a:endParaRPr>
          </a:p>
        </p:txBody>
      </p:sp>
      <p:sp>
        <p:nvSpPr>
          <p:cNvPr id="51" name="矩形 50"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926929" y="1677213"/>
            <a:ext cx="2129008" cy="276999"/>
          </a:xfrm>
          <a:prstGeom prst="rect">
            <a:avLst/>
          </a:prstGeom>
        </p:spPr>
        <p:txBody>
          <a:bodyPr wrap="square">
            <a:spAutoFit/>
          </a:bodyPr>
          <a:lstStyle/>
          <a:p>
            <a:pPr lvl="0" algn="r" fontAlgn="base">
              <a:spcBef>
                <a:spcPct val="0"/>
              </a:spcBef>
              <a:spcAft>
                <a:spcPct val="0"/>
              </a:spcAft>
            </a:pPr>
            <a:r>
              <a:rPr lang="zh-CN" altLang="en-US" sz="1200">
                <a:solidFill>
                  <a:schemeClr val="accent1"/>
                </a:solidFill>
                <a:latin typeface="+mj-lt"/>
                <a:ea typeface="+mj-ea"/>
                <a:sym typeface="Calibri" panose="020F0502020204030204" pitchFamily="34" charset="0"/>
              </a:rPr>
              <a:t>竞争优势</a:t>
            </a:r>
          </a:p>
        </p:txBody>
      </p:sp>
      <p:cxnSp>
        <p:nvCxnSpPr>
          <p:cNvPr id="52" name="直接连接符 51"/>
          <p:cNvCxnSpPr/>
          <p:nvPr/>
        </p:nvCxnSpPr>
        <p:spPr>
          <a:xfrm>
            <a:off x="2728295" y="1975381"/>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3" name="矩形 52"/>
          <p:cNvSpPr/>
          <p:nvPr/>
        </p:nvSpPr>
        <p:spPr>
          <a:xfrm>
            <a:off x="1095158" y="2418903"/>
            <a:ext cx="1960779" cy="552011"/>
          </a:xfrm>
          <a:prstGeom prst="rect">
            <a:avLst/>
          </a:prstGeom>
        </p:spPr>
        <p:txBody>
          <a:bodyPr wrap="square">
            <a:spAutoFit/>
          </a:bodyPr>
          <a:lstStyle/>
          <a:p>
            <a:pPr marL="171450" indent="-171450" algn="r">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a:t>
            </a:r>
            <a:endParaRPr lang="zh-CN" altLang="en-US">
              <a:solidFill>
                <a:schemeClr val="tx1">
                  <a:lumMod val="85000"/>
                  <a:lumOff val="15000"/>
                </a:schemeClr>
              </a:solidFill>
            </a:endParaRPr>
          </a:p>
        </p:txBody>
      </p:sp>
      <p:sp>
        <p:nvSpPr>
          <p:cNvPr id="54" name="矩形 53"/>
          <p:cNvSpPr/>
          <p:nvPr/>
        </p:nvSpPr>
        <p:spPr>
          <a:xfrm>
            <a:off x="1113700" y="3266345"/>
            <a:ext cx="1960779" cy="552011"/>
          </a:xfrm>
          <a:prstGeom prst="rect">
            <a:avLst/>
          </a:prstGeom>
        </p:spPr>
        <p:txBody>
          <a:bodyPr wrap="square">
            <a:spAutoFit/>
          </a:bodyPr>
          <a:lstStyle/>
          <a:p>
            <a:pPr marL="171450" indent="-171450" algn="r">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a:t>
            </a:r>
            <a:endParaRPr lang="zh-CN" altLang="en-US">
              <a:solidFill>
                <a:schemeClr val="tx1">
                  <a:lumMod val="85000"/>
                  <a:lumOff val="15000"/>
                </a:schemeClr>
              </a:solidFill>
            </a:endParaRPr>
          </a:p>
        </p:txBody>
      </p:sp>
      <p:sp>
        <p:nvSpPr>
          <p:cNvPr id="55" name="矩形 54"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945471" y="2989346"/>
            <a:ext cx="2129008" cy="276999"/>
          </a:xfrm>
          <a:prstGeom prst="rect">
            <a:avLst/>
          </a:prstGeom>
        </p:spPr>
        <p:txBody>
          <a:bodyPr wrap="square">
            <a:spAutoFit/>
          </a:bodyPr>
          <a:lstStyle/>
          <a:p>
            <a:pPr lvl="0" algn="r" fontAlgn="base">
              <a:spcBef>
                <a:spcPct val="0"/>
              </a:spcBef>
              <a:spcAft>
                <a:spcPct val="0"/>
              </a:spcAft>
            </a:pPr>
            <a:r>
              <a:rPr lang="zh-CN" altLang="en-US" sz="1200">
                <a:solidFill>
                  <a:schemeClr val="accent1"/>
                </a:solidFill>
                <a:latin typeface="+mj-lt"/>
                <a:ea typeface="+mj-ea"/>
                <a:sym typeface="Calibri" panose="020F0502020204030204" pitchFamily="34" charset="0"/>
              </a:rPr>
              <a:t>竞争优势</a:t>
            </a:r>
          </a:p>
        </p:txBody>
      </p:sp>
      <p:cxnSp>
        <p:nvCxnSpPr>
          <p:cNvPr id="56" name="直接连接符 55"/>
          <p:cNvCxnSpPr/>
          <p:nvPr/>
        </p:nvCxnSpPr>
        <p:spPr>
          <a:xfrm>
            <a:off x="2746837" y="3287514"/>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7" name="矩形 56"/>
          <p:cNvSpPr/>
          <p:nvPr/>
        </p:nvSpPr>
        <p:spPr>
          <a:xfrm>
            <a:off x="1113700" y="3731036"/>
            <a:ext cx="1960779" cy="552011"/>
          </a:xfrm>
          <a:prstGeom prst="rect">
            <a:avLst/>
          </a:prstGeom>
        </p:spPr>
        <p:txBody>
          <a:bodyPr wrap="square">
            <a:spAutoFit/>
          </a:bodyPr>
          <a:lstStyle/>
          <a:p>
            <a:pPr marL="171450" indent="-171450" algn="r">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a:t>
            </a:r>
            <a:endParaRPr lang="zh-CN" altLang="en-US">
              <a:solidFill>
                <a:schemeClr val="tx1">
                  <a:lumMod val="85000"/>
                  <a:lumOff val="15000"/>
                </a:schemeClr>
              </a:solidFill>
            </a:endParaRPr>
          </a:p>
        </p:txBody>
      </p:sp>
      <p:grpSp>
        <p:nvGrpSpPr>
          <p:cNvPr id="26" name="Group 35"/>
          <p:cNvGrpSpPr/>
          <p:nvPr/>
        </p:nvGrpSpPr>
        <p:grpSpPr>
          <a:xfrm>
            <a:off x="3761759" y="2037447"/>
            <a:ext cx="420688" cy="354013"/>
            <a:chOff x="4605338" y="3814763"/>
            <a:chExt cx="420688" cy="354013"/>
          </a:xfrm>
          <a:solidFill>
            <a:schemeClr val="bg1"/>
          </a:solidFill>
        </p:grpSpPr>
        <p:sp>
          <p:nvSpPr>
            <p:cNvPr id="27" name="Freeform 32"/>
            <p:cNvSpPr>
              <a:spLocks noEditPoints="1"/>
            </p:cNvSpPr>
            <p:nvPr/>
          </p:nvSpPr>
          <p:spPr bwMode="auto">
            <a:xfrm>
              <a:off x="4605338" y="3814763"/>
              <a:ext cx="420688" cy="354013"/>
            </a:xfrm>
            <a:custGeom>
              <a:avLst/>
              <a:gdLst>
                <a:gd name="T0" fmla="*/ 507 w 548"/>
                <a:gd name="T1" fmla="*/ 0 h 462"/>
                <a:gd name="T2" fmla="*/ 41 w 548"/>
                <a:gd name="T3" fmla="*/ 0 h 462"/>
                <a:gd name="T4" fmla="*/ 0 w 548"/>
                <a:gd name="T5" fmla="*/ 41 h 462"/>
                <a:gd name="T6" fmla="*/ 0 w 548"/>
                <a:gd name="T7" fmla="*/ 369 h 462"/>
                <a:gd name="T8" fmla="*/ 41 w 548"/>
                <a:gd name="T9" fmla="*/ 409 h 462"/>
                <a:gd name="T10" fmla="*/ 226 w 548"/>
                <a:gd name="T11" fmla="*/ 409 h 462"/>
                <a:gd name="T12" fmla="*/ 226 w 548"/>
                <a:gd name="T13" fmla="*/ 416 h 462"/>
                <a:gd name="T14" fmla="*/ 223 w 548"/>
                <a:gd name="T15" fmla="*/ 428 h 462"/>
                <a:gd name="T16" fmla="*/ 177 w 548"/>
                <a:gd name="T17" fmla="*/ 445 h 462"/>
                <a:gd name="T18" fmla="*/ 160 w 548"/>
                <a:gd name="T19" fmla="*/ 449 h 462"/>
                <a:gd name="T20" fmla="*/ 151 w 548"/>
                <a:gd name="T21" fmla="*/ 449 h 462"/>
                <a:gd name="T22" fmla="*/ 142 w 548"/>
                <a:gd name="T23" fmla="*/ 455 h 462"/>
                <a:gd name="T24" fmla="*/ 142 w 548"/>
                <a:gd name="T25" fmla="*/ 455 h 462"/>
                <a:gd name="T26" fmla="*/ 151 w 548"/>
                <a:gd name="T27" fmla="*/ 462 h 462"/>
                <a:gd name="T28" fmla="*/ 397 w 548"/>
                <a:gd name="T29" fmla="*/ 462 h 462"/>
                <a:gd name="T30" fmla="*/ 406 w 548"/>
                <a:gd name="T31" fmla="*/ 455 h 462"/>
                <a:gd name="T32" fmla="*/ 406 w 548"/>
                <a:gd name="T33" fmla="*/ 455 h 462"/>
                <a:gd name="T34" fmla="*/ 402 w 548"/>
                <a:gd name="T35" fmla="*/ 449 h 462"/>
                <a:gd name="T36" fmla="*/ 389 w 548"/>
                <a:gd name="T37" fmla="*/ 448 h 462"/>
                <a:gd name="T38" fmla="*/ 329 w 548"/>
                <a:gd name="T39" fmla="*/ 426 h 462"/>
                <a:gd name="T40" fmla="*/ 322 w 548"/>
                <a:gd name="T41" fmla="*/ 416 h 462"/>
                <a:gd name="T42" fmla="*/ 322 w 548"/>
                <a:gd name="T43" fmla="*/ 409 h 462"/>
                <a:gd name="T44" fmla="*/ 507 w 548"/>
                <a:gd name="T45" fmla="*/ 409 h 462"/>
                <a:gd name="T46" fmla="*/ 548 w 548"/>
                <a:gd name="T47" fmla="*/ 369 h 462"/>
                <a:gd name="T48" fmla="*/ 548 w 548"/>
                <a:gd name="T49" fmla="*/ 41 h 462"/>
                <a:gd name="T50" fmla="*/ 507 w 548"/>
                <a:gd name="T51" fmla="*/ 0 h 462"/>
                <a:gd name="T52" fmla="*/ 510 w 548"/>
                <a:gd name="T53" fmla="*/ 330 h 462"/>
                <a:gd name="T54" fmla="*/ 497 w 548"/>
                <a:gd name="T55" fmla="*/ 344 h 462"/>
                <a:gd name="T56" fmla="*/ 51 w 548"/>
                <a:gd name="T57" fmla="*/ 344 h 462"/>
                <a:gd name="T58" fmla="*/ 38 w 548"/>
                <a:gd name="T59" fmla="*/ 330 h 462"/>
                <a:gd name="T60" fmla="*/ 38 w 548"/>
                <a:gd name="T61" fmla="*/ 50 h 462"/>
                <a:gd name="T62" fmla="*/ 51 w 548"/>
                <a:gd name="T63" fmla="*/ 36 h 462"/>
                <a:gd name="T64" fmla="*/ 497 w 548"/>
                <a:gd name="T65" fmla="*/ 36 h 462"/>
                <a:gd name="T66" fmla="*/ 510 w 548"/>
                <a:gd name="T67" fmla="*/ 50 h 462"/>
                <a:gd name="T68" fmla="*/ 510 w 548"/>
                <a:gd name="T69" fmla="*/ 33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48" h="462">
                  <a:moveTo>
                    <a:pt x="507" y="0"/>
                  </a:moveTo>
                  <a:cubicBezTo>
                    <a:pt x="41" y="0"/>
                    <a:pt x="41" y="0"/>
                    <a:pt x="41" y="0"/>
                  </a:cubicBezTo>
                  <a:cubicBezTo>
                    <a:pt x="18" y="0"/>
                    <a:pt x="0" y="18"/>
                    <a:pt x="0" y="41"/>
                  </a:cubicBezTo>
                  <a:cubicBezTo>
                    <a:pt x="0" y="369"/>
                    <a:pt x="0" y="369"/>
                    <a:pt x="0" y="369"/>
                  </a:cubicBezTo>
                  <a:cubicBezTo>
                    <a:pt x="0" y="391"/>
                    <a:pt x="18" y="409"/>
                    <a:pt x="41" y="409"/>
                  </a:cubicBezTo>
                  <a:cubicBezTo>
                    <a:pt x="226" y="409"/>
                    <a:pt x="226" y="409"/>
                    <a:pt x="226" y="409"/>
                  </a:cubicBezTo>
                  <a:cubicBezTo>
                    <a:pt x="226" y="416"/>
                    <a:pt x="226" y="416"/>
                    <a:pt x="226" y="416"/>
                  </a:cubicBezTo>
                  <a:cubicBezTo>
                    <a:pt x="226" y="419"/>
                    <a:pt x="225" y="425"/>
                    <a:pt x="223" y="428"/>
                  </a:cubicBezTo>
                  <a:cubicBezTo>
                    <a:pt x="177" y="445"/>
                    <a:pt x="177" y="445"/>
                    <a:pt x="177" y="445"/>
                  </a:cubicBezTo>
                  <a:cubicBezTo>
                    <a:pt x="173" y="447"/>
                    <a:pt x="165" y="449"/>
                    <a:pt x="160" y="449"/>
                  </a:cubicBezTo>
                  <a:cubicBezTo>
                    <a:pt x="151" y="449"/>
                    <a:pt x="151" y="449"/>
                    <a:pt x="151" y="449"/>
                  </a:cubicBezTo>
                  <a:cubicBezTo>
                    <a:pt x="146" y="449"/>
                    <a:pt x="142" y="452"/>
                    <a:pt x="142" y="455"/>
                  </a:cubicBezTo>
                  <a:cubicBezTo>
                    <a:pt x="142" y="455"/>
                    <a:pt x="142" y="455"/>
                    <a:pt x="142" y="455"/>
                  </a:cubicBezTo>
                  <a:cubicBezTo>
                    <a:pt x="142" y="459"/>
                    <a:pt x="146" y="462"/>
                    <a:pt x="151" y="462"/>
                  </a:cubicBezTo>
                  <a:cubicBezTo>
                    <a:pt x="397" y="462"/>
                    <a:pt x="397" y="462"/>
                    <a:pt x="397" y="462"/>
                  </a:cubicBezTo>
                  <a:cubicBezTo>
                    <a:pt x="402" y="462"/>
                    <a:pt x="406" y="459"/>
                    <a:pt x="406" y="455"/>
                  </a:cubicBezTo>
                  <a:cubicBezTo>
                    <a:pt x="406" y="455"/>
                    <a:pt x="406" y="455"/>
                    <a:pt x="406" y="455"/>
                  </a:cubicBezTo>
                  <a:cubicBezTo>
                    <a:pt x="406" y="452"/>
                    <a:pt x="404" y="449"/>
                    <a:pt x="402" y="449"/>
                  </a:cubicBezTo>
                  <a:cubicBezTo>
                    <a:pt x="399" y="449"/>
                    <a:pt x="393" y="448"/>
                    <a:pt x="389" y="448"/>
                  </a:cubicBezTo>
                  <a:cubicBezTo>
                    <a:pt x="329" y="426"/>
                    <a:pt x="329" y="426"/>
                    <a:pt x="329" y="426"/>
                  </a:cubicBezTo>
                  <a:cubicBezTo>
                    <a:pt x="325" y="424"/>
                    <a:pt x="322" y="419"/>
                    <a:pt x="322" y="416"/>
                  </a:cubicBezTo>
                  <a:cubicBezTo>
                    <a:pt x="322" y="409"/>
                    <a:pt x="322" y="409"/>
                    <a:pt x="322" y="409"/>
                  </a:cubicBezTo>
                  <a:cubicBezTo>
                    <a:pt x="507" y="409"/>
                    <a:pt x="507" y="409"/>
                    <a:pt x="507" y="409"/>
                  </a:cubicBezTo>
                  <a:cubicBezTo>
                    <a:pt x="530" y="409"/>
                    <a:pt x="548" y="391"/>
                    <a:pt x="548" y="369"/>
                  </a:cubicBezTo>
                  <a:cubicBezTo>
                    <a:pt x="548" y="41"/>
                    <a:pt x="548" y="41"/>
                    <a:pt x="548" y="41"/>
                  </a:cubicBezTo>
                  <a:cubicBezTo>
                    <a:pt x="548" y="18"/>
                    <a:pt x="530" y="0"/>
                    <a:pt x="507" y="0"/>
                  </a:cubicBezTo>
                  <a:close/>
                  <a:moveTo>
                    <a:pt x="510" y="330"/>
                  </a:moveTo>
                  <a:cubicBezTo>
                    <a:pt x="510" y="337"/>
                    <a:pt x="504" y="343"/>
                    <a:pt x="497" y="344"/>
                  </a:cubicBezTo>
                  <a:cubicBezTo>
                    <a:pt x="51" y="344"/>
                    <a:pt x="51" y="344"/>
                    <a:pt x="51" y="344"/>
                  </a:cubicBezTo>
                  <a:cubicBezTo>
                    <a:pt x="44" y="343"/>
                    <a:pt x="38" y="337"/>
                    <a:pt x="38" y="330"/>
                  </a:cubicBezTo>
                  <a:cubicBezTo>
                    <a:pt x="38" y="50"/>
                    <a:pt x="38" y="50"/>
                    <a:pt x="38" y="50"/>
                  </a:cubicBezTo>
                  <a:cubicBezTo>
                    <a:pt x="38" y="42"/>
                    <a:pt x="44" y="36"/>
                    <a:pt x="51" y="36"/>
                  </a:cubicBezTo>
                  <a:cubicBezTo>
                    <a:pt x="497" y="36"/>
                    <a:pt x="497" y="36"/>
                    <a:pt x="497" y="36"/>
                  </a:cubicBezTo>
                  <a:cubicBezTo>
                    <a:pt x="504" y="36"/>
                    <a:pt x="510" y="42"/>
                    <a:pt x="510" y="50"/>
                  </a:cubicBezTo>
                  <a:lnTo>
                    <a:pt x="510" y="33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8" name="Oval 33"/>
            <p:cNvSpPr>
              <a:spLocks noChangeArrowheads="1"/>
            </p:cNvSpPr>
            <p:nvPr/>
          </p:nvSpPr>
          <p:spPr bwMode="auto">
            <a:xfrm>
              <a:off x="4932363" y="4103688"/>
              <a:ext cx="6350" cy="4763"/>
            </a:xfrm>
            <a:prstGeom prst="ellipse">
              <a:avLst/>
            </a:pr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29" name="Freeform 34"/>
            <p:cNvSpPr/>
            <p:nvPr/>
          </p:nvSpPr>
          <p:spPr bwMode="auto">
            <a:xfrm>
              <a:off x="4943475" y="4100513"/>
              <a:ext cx="47625" cy="9525"/>
            </a:xfrm>
            <a:custGeom>
              <a:avLst/>
              <a:gdLst>
                <a:gd name="T0" fmla="*/ 63 w 63"/>
                <a:gd name="T1" fmla="*/ 6 h 13"/>
                <a:gd name="T2" fmla="*/ 57 w 63"/>
                <a:gd name="T3" fmla="*/ 13 h 13"/>
                <a:gd name="T4" fmla="*/ 6 w 63"/>
                <a:gd name="T5" fmla="*/ 13 h 13"/>
                <a:gd name="T6" fmla="*/ 0 w 63"/>
                <a:gd name="T7" fmla="*/ 6 h 13"/>
                <a:gd name="T8" fmla="*/ 0 w 63"/>
                <a:gd name="T9" fmla="*/ 6 h 13"/>
                <a:gd name="T10" fmla="*/ 6 w 63"/>
                <a:gd name="T11" fmla="*/ 0 h 13"/>
                <a:gd name="T12" fmla="*/ 57 w 63"/>
                <a:gd name="T13" fmla="*/ 0 h 13"/>
                <a:gd name="T14" fmla="*/ 63 w 63"/>
                <a:gd name="T15" fmla="*/ 6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13">
                  <a:moveTo>
                    <a:pt x="63" y="6"/>
                  </a:moveTo>
                  <a:cubicBezTo>
                    <a:pt x="63" y="10"/>
                    <a:pt x="60" y="13"/>
                    <a:pt x="57" y="13"/>
                  </a:cubicBezTo>
                  <a:cubicBezTo>
                    <a:pt x="6" y="13"/>
                    <a:pt x="6" y="13"/>
                    <a:pt x="6" y="13"/>
                  </a:cubicBezTo>
                  <a:cubicBezTo>
                    <a:pt x="3" y="13"/>
                    <a:pt x="0" y="10"/>
                    <a:pt x="0" y="6"/>
                  </a:cubicBezTo>
                  <a:cubicBezTo>
                    <a:pt x="0" y="6"/>
                    <a:pt x="0" y="6"/>
                    <a:pt x="0" y="6"/>
                  </a:cubicBezTo>
                  <a:cubicBezTo>
                    <a:pt x="0" y="3"/>
                    <a:pt x="3" y="0"/>
                    <a:pt x="6" y="0"/>
                  </a:cubicBezTo>
                  <a:cubicBezTo>
                    <a:pt x="57" y="0"/>
                    <a:pt x="57" y="0"/>
                    <a:pt x="57" y="0"/>
                  </a:cubicBezTo>
                  <a:cubicBezTo>
                    <a:pt x="60" y="0"/>
                    <a:pt x="63" y="3"/>
                    <a:pt x="63" y="6"/>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0" name="Freeform 35"/>
            <p:cNvSpPr/>
            <p:nvPr/>
          </p:nvSpPr>
          <p:spPr bwMode="auto">
            <a:xfrm>
              <a:off x="4922838" y="3875088"/>
              <a:ext cx="34925" cy="166688"/>
            </a:xfrm>
            <a:custGeom>
              <a:avLst/>
              <a:gdLst>
                <a:gd name="T0" fmla="*/ 45 w 45"/>
                <a:gd name="T1" fmla="*/ 193 h 216"/>
                <a:gd name="T2" fmla="*/ 22 w 45"/>
                <a:gd name="T3" fmla="*/ 216 h 216"/>
                <a:gd name="T4" fmla="*/ 22 w 45"/>
                <a:gd name="T5" fmla="*/ 216 h 216"/>
                <a:gd name="T6" fmla="*/ 0 w 45"/>
                <a:gd name="T7" fmla="*/ 193 h 216"/>
                <a:gd name="T8" fmla="*/ 0 w 45"/>
                <a:gd name="T9" fmla="*/ 23 h 216"/>
                <a:gd name="T10" fmla="*/ 22 w 45"/>
                <a:gd name="T11" fmla="*/ 0 h 216"/>
                <a:gd name="T12" fmla="*/ 22 w 45"/>
                <a:gd name="T13" fmla="*/ 0 h 216"/>
                <a:gd name="T14" fmla="*/ 45 w 45"/>
                <a:gd name="T15" fmla="*/ 23 h 216"/>
                <a:gd name="T16" fmla="*/ 45 w 45"/>
                <a:gd name="T17" fmla="*/ 19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216">
                  <a:moveTo>
                    <a:pt x="45" y="193"/>
                  </a:moveTo>
                  <a:cubicBezTo>
                    <a:pt x="45" y="206"/>
                    <a:pt x="35" y="216"/>
                    <a:pt x="22" y="216"/>
                  </a:cubicBezTo>
                  <a:cubicBezTo>
                    <a:pt x="22" y="216"/>
                    <a:pt x="22" y="216"/>
                    <a:pt x="22" y="216"/>
                  </a:cubicBezTo>
                  <a:cubicBezTo>
                    <a:pt x="10" y="216"/>
                    <a:pt x="0" y="206"/>
                    <a:pt x="0" y="193"/>
                  </a:cubicBezTo>
                  <a:cubicBezTo>
                    <a:pt x="0" y="23"/>
                    <a:pt x="0" y="23"/>
                    <a:pt x="0" y="23"/>
                  </a:cubicBezTo>
                  <a:cubicBezTo>
                    <a:pt x="0" y="10"/>
                    <a:pt x="10" y="0"/>
                    <a:pt x="22" y="0"/>
                  </a:cubicBezTo>
                  <a:cubicBezTo>
                    <a:pt x="22" y="0"/>
                    <a:pt x="22" y="0"/>
                    <a:pt x="22" y="0"/>
                  </a:cubicBezTo>
                  <a:cubicBezTo>
                    <a:pt x="35" y="0"/>
                    <a:pt x="45" y="10"/>
                    <a:pt x="45" y="23"/>
                  </a:cubicBezTo>
                  <a:lnTo>
                    <a:pt x="45" y="19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1" name="Freeform 36"/>
            <p:cNvSpPr/>
            <p:nvPr/>
          </p:nvSpPr>
          <p:spPr bwMode="auto">
            <a:xfrm>
              <a:off x="4860925" y="3903663"/>
              <a:ext cx="34925" cy="138113"/>
            </a:xfrm>
            <a:custGeom>
              <a:avLst/>
              <a:gdLst>
                <a:gd name="T0" fmla="*/ 45 w 45"/>
                <a:gd name="T1" fmla="*/ 157 h 180"/>
                <a:gd name="T2" fmla="*/ 23 w 45"/>
                <a:gd name="T3" fmla="*/ 180 h 180"/>
                <a:gd name="T4" fmla="*/ 23 w 45"/>
                <a:gd name="T5" fmla="*/ 180 h 180"/>
                <a:gd name="T6" fmla="*/ 0 w 45"/>
                <a:gd name="T7" fmla="*/ 157 h 180"/>
                <a:gd name="T8" fmla="*/ 0 w 45"/>
                <a:gd name="T9" fmla="*/ 23 h 180"/>
                <a:gd name="T10" fmla="*/ 23 w 45"/>
                <a:gd name="T11" fmla="*/ 0 h 180"/>
                <a:gd name="T12" fmla="*/ 23 w 45"/>
                <a:gd name="T13" fmla="*/ 0 h 180"/>
                <a:gd name="T14" fmla="*/ 45 w 45"/>
                <a:gd name="T15" fmla="*/ 23 h 180"/>
                <a:gd name="T16" fmla="*/ 45 w 45"/>
                <a:gd name="T17" fmla="*/ 15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80">
                  <a:moveTo>
                    <a:pt x="45" y="157"/>
                  </a:moveTo>
                  <a:cubicBezTo>
                    <a:pt x="45" y="170"/>
                    <a:pt x="35" y="180"/>
                    <a:pt x="23" y="180"/>
                  </a:cubicBezTo>
                  <a:cubicBezTo>
                    <a:pt x="23" y="180"/>
                    <a:pt x="23" y="180"/>
                    <a:pt x="23" y="180"/>
                  </a:cubicBezTo>
                  <a:cubicBezTo>
                    <a:pt x="10" y="180"/>
                    <a:pt x="0" y="170"/>
                    <a:pt x="0" y="157"/>
                  </a:cubicBezTo>
                  <a:cubicBezTo>
                    <a:pt x="0" y="23"/>
                    <a:pt x="0" y="23"/>
                    <a:pt x="0" y="23"/>
                  </a:cubicBezTo>
                  <a:cubicBezTo>
                    <a:pt x="0" y="10"/>
                    <a:pt x="10" y="0"/>
                    <a:pt x="23" y="0"/>
                  </a:cubicBezTo>
                  <a:cubicBezTo>
                    <a:pt x="23" y="0"/>
                    <a:pt x="23" y="0"/>
                    <a:pt x="23" y="0"/>
                  </a:cubicBezTo>
                  <a:cubicBezTo>
                    <a:pt x="35" y="0"/>
                    <a:pt x="45" y="10"/>
                    <a:pt x="45" y="23"/>
                  </a:cubicBezTo>
                  <a:lnTo>
                    <a:pt x="45" y="157"/>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2" name="Freeform 37"/>
            <p:cNvSpPr/>
            <p:nvPr/>
          </p:nvSpPr>
          <p:spPr bwMode="auto">
            <a:xfrm>
              <a:off x="4799013" y="3930650"/>
              <a:ext cx="33338" cy="111125"/>
            </a:xfrm>
            <a:custGeom>
              <a:avLst/>
              <a:gdLst>
                <a:gd name="T0" fmla="*/ 44 w 44"/>
                <a:gd name="T1" fmla="*/ 121 h 144"/>
                <a:gd name="T2" fmla="*/ 22 w 44"/>
                <a:gd name="T3" fmla="*/ 144 h 144"/>
                <a:gd name="T4" fmla="*/ 22 w 44"/>
                <a:gd name="T5" fmla="*/ 144 h 144"/>
                <a:gd name="T6" fmla="*/ 0 w 44"/>
                <a:gd name="T7" fmla="*/ 121 h 144"/>
                <a:gd name="T8" fmla="*/ 0 w 44"/>
                <a:gd name="T9" fmla="*/ 23 h 144"/>
                <a:gd name="T10" fmla="*/ 22 w 44"/>
                <a:gd name="T11" fmla="*/ 0 h 144"/>
                <a:gd name="T12" fmla="*/ 22 w 44"/>
                <a:gd name="T13" fmla="*/ 0 h 144"/>
                <a:gd name="T14" fmla="*/ 44 w 44"/>
                <a:gd name="T15" fmla="*/ 23 h 144"/>
                <a:gd name="T16" fmla="*/ 44 w 44"/>
                <a:gd name="T17" fmla="*/ 121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144">
                  <a:moveTo>
                    <a:pt x="44" y="121"/>
                  </a:moveTo>
                  <a:cubicBezTo>
                    <a:pt x="44" y="134"/>
                    <a:pt x="34" y="144"/>
                    <a:pt x="22" y="144"/>
                  </a:cubicBezTo>
                  <a:cubicBezTo>
                    <a:pt x="22" y="144"/>
                    <a:pt x="22" y="144"/>
                    <a:pt x="22" y="144"/>
                  </a:cubicBezTo>
                  <a:cubicBezTo>
                    <a:pt x="10" y="144"/>
                    <a:pt x="0" y="134"/>
                    <a:pt x="0" y="121"/>
                  </a:cubicBezTo>
                  <a:cubicBezTo>
                    <a:pt x="0" y="23"/>
                    <a:pt x="0" y="23"/>
                    <a:pt x="0" y="23"/>
                  </a:cubicBezTo>
                  <a:cubicBezTo>
                    <a:pt x="0" y="10"/>
                    <a:pt x="10" y="0"/>
                    <a:pt x="22" y="0"/>
                  </a:cubicBezTo>
                  <a:cubicBezTo>
                    <a:pt x="22" y="0"/>
                    <a:pt x="22" y="0"/>
                    <a:pt x="22" y="0"/>
                  </a:cubicBezTo>
                  <a:cubicBezTo>
                    <a:pt x="34" y="0"/>
                    <a:pt x="44" y="10"/>
                    <a:pt x="44" y="23"/>
                  </a:cubicBezTo>
                  <a:lnTo>
                    <a:pt x="44" y="121"/>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3" name="Freeform 38"/>
            <p:cNvSpPr/>
            <p:nvPr/>
          </p:nvSpPr>
          <p:spPr bwMode="auto">
            <a:xfrm>
              <a:off x="4737100" y="3959225"/>
              <a:ext cx="34925" cy="82550"/>
            </a:xfrm>
            <a:custGeom>
              <a:avLst/>
              <a:gdLst>
                <a:gd name="T0" fmla="*/ 45 w 45"/>
                <a:gd name="T1" fmla="*/ 85 h 108"/>
                <a:gd name="T2" fmla="*/ 22 w 45"/>
                <a:gd name="T3" fmla="*/ 108 h 108"/>
                <a:gd name="T4" fmla="*/ 22 w 45"/>
                <a:gd name="T5" fmla="*/ 108 h 108"/>
                <a:gd name="T6" fmla="*/ 0 w 45"/>
                <a:gd name="T7" fmla="*/ 85 h 108"/>
                <a:gd name="T8" fmla="*/ 0 w 45"/>
                <a:gd name="T9" fmla="*/ 23 h 108"/>
                <a:gd name="T10" fmla="*/ 22 w 45"/>
                <a:gd name="T11" fmla="*/ 0 h 108"/>
                <a:gd name="T12" fmla="*/ 22 w 45"/>
                <a:gd name="T13" fmla="*/ 0 h 108"/>
                <a:gd name="T14" fmla="*/ 45 w 45"/>
                <a:gd name="T15" fmla="*/ 23 h 108"/>
                <a:gd name="T16" fmla="*/ 45 w 45"/>
                <a:gd name="T17" fmla="*/ 8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08">
                  <a:moveTo>
                    <a:pt x="45" y="85"/>
                  </a:moveTo>
                  <a:cubicBezTo>
                    <a:pt x="45" y="98"/>
                    <a:pt x="35" y="108"/>
                    <a:pt x="22" y="108"/>
                  </a:cubicBezTo>
                  <a:cubicBezTo>
                    <a:pt x="22" y="108"/>
                    <a:pt x="22" y="108"/>
                    <a:pt x="22" y="108"/>
                  </a:cubicBezTo>
                  <a:cubicBezTo>
                    <a:pt x="10" y="108"/>
                    <a:pt x="0" y="98"/>
                    <a:pt x="0" y="85"/>
                  </a:cubicBezTo>
                  <a:cubicBezTo>
                    <a:pt x="0" y="23"/>
                    <a:pt x="0" y="23"/>
                    <a:pt x="0" y="23"/>
                  </a:cubicBezTo>
                  <a:cubicBezTo>
                    <a:pt x="0" y="10"/>
                    <a:pt x="10" y="0"/>
                    <a:pt x="22" y="0"/>
                  </a:cubicBezTo>
                  <a:cubicBezTo>
                    <a:pt x="22" y="0"/>
                    <a:pt x="22" y="0"/>
                    <a:pt x="22" y="0"/>
                  </a:cubicBezTo>
                  <a:cubicBezTo>
                    <a:pt x="35" y="0"/>
                    <a:pt x="45" y="10"/>
                    <a:pt x="45" y="23"/>
                  </a:cubicBezTo>
                  <a:lnTo>
                    <a:pt x="45" y="85"/>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4" name="Freeform 39"/>
            <p:cNvSpPr/>
            <p:nvPr/>
          </p:nvSpPr>
          <p:spPr bwMode="auto">
            <a:xfrm>
              <a:off x="4675188" y="3986213"/>
              <a:ext cx="33338" cy="55563"/>
            </a:xfrm>
            <a:custGeom>
              <a:avLst/>
              <a:gdLst>
                <a:gd name="T0" fmla="*/ 45 w 45"/>
                <a:gd name="T1" fmla="*/ 49 h 72"/>
                <a:gd name="T2" fmla="*/ 23 w 45"/>
                <a:gd name="T3" fmla="*/ 72 h 72"/>
                <a:gd name="T4" fmla="*/ 23 w 45"/>
                <a:gd name="T5" fmla="*/ 72 h 72"/>
                <a:gd name="T6" fmla="*/ 0 w 45"/>
                <a:gd name="T7" fmla="*/ 49 h 72"/>
                <a:gd name="T8" fmla="*/ 0 w 45"/>
                <a:gd name="T9" fmla="*/ 23 h 72"/>
                <a:gd name="T10" fmla="*/ 23 w 45"/>
                <a:gd name="T11" fmla="*/ 0 h 72"/>
                <a:gd name="T12" fmla="*/ 23 w 45"/>
                <a:gd name="T13" fmla="*/ 0 h 72"/>
                <a:gd name="T14" fmla="*/ 45 w 45"/>
                <a:gd name="T15" fmla="*/ 23 h 72"/>
                <a:gd name="T16" fmla="*/ 45 w 45"/>
                <a:gd name="T17" fmla="*/ 4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72">
                  <a:moveTo>
                    <a:pt x="45" y="49"/>
                  </a:moveTo>
                  <a:cubicBezTo>
                    <a:pt x="45" y="62"/>
                    <a:pt x="35" y="72"/>
                    <a:pt x="23" y="72"/>
                  </a:cubicBezTo>
                  <a:cubicBezTo>
                    <a:pt x="23" y="72"/>
                    <a:pt x="23" y="72"/>
                    <a:pt x="23" y="72"/>
                  </a:cubicBezTo>
                  <a:cubicBezTo>
                    <a:pt x="10" y="72"/>
                    <a:pt x="0" y="62"/>
                    <a:pt x="0" y="49"/>
                  </a:cubicBezTo>
                  <a:cubicBezTo>
                    <a:pt x="0" y="23"/>
                    <a:pt x="0" y="23"/>
                    <a:pt x="0" y="23"/>
                  </a:cubicBezTo>
                  <a:cubicBezTo>
                    <a:pt x="0" y="10"/>
                    <a:pt x="10" y="0"/>
                    <a:pt x="23" y="0"/>
                  </a:cubicBezTo>
                  <a:cubicBezTo>
                    <a:pt x="23" y="0"/>
                    <a:pt x="23" y="0"/>
                    <a:pt x="23" y="0"/>
                  </a:cubicBezTo>
                  <a:cubicBezTo>
                    <a:pt x="35" y="0"/>
                    <a:pt x="45" y="10"/>
                    <a:pt x="45" y="23"/>
                  </a:cubicBezTo>
                  <a:lnTo>
                    <a:pt x="45" y="49"/>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35" name="Group 213"/>
          <p:cNvGrpSpPr/>
          <p:nvPr/>
        </p:nvGrpSpPr>
        <p:grpSpPr>
          <a:xfrm>
            <a:off x="4964982" y="3346892"/>
            <a:ext cx="438150" cy="404813"/>
            <a:chOff x="2900363" y="5486400"/>
            <a:chExt cx="438150" cy="404813"/>
          </a:xfrm>
          <a:solidFill>
            <a:schemeClr val="bg1"/>
          </a:solidFill>
        </p:grpSpPr>
        <p:sp>
          <p:nvSpPr>
            <p:cNvPr id="36" name="Freeform 203"/>
            <p:cNvSpPr>
              <a:spLocks noEditPoints="1"/>
            </p:cNvSpPr>
            <p:nvPr/>
          </p:nvSpPr>
          <p:spPr bwMode="auto">
            <a:xfrm>
              <a:off x="3151188" y="5486400"/>
              <a:ext cx="187325" cy="195263"/>
            </a:xfrm>
            <a:custGeom>
              <a:avLst/>
              <a:gdLst>
                <a:gd name="T0" fmla="*/ 240 w 245"/>
                <a:gd name="T1" fmla="*/ 155 h 254"/>
                <a:gd name="T2" fmla="*/ 211 w 245"/>
                <a:gd name="T3" fmla="*/ 137 h 254"/>
                <a:gd name="T4" fmla="*/ 211 w 245"/>
                <a:gd name="T5" fmla="*/ 118 h 254"/>
                <a:gd name="T6" fmla="*/ 207 w 245"/>
                <a:gd name="T7" fmla="*/ 100 h 254"/>
                <a:gd name="T8" fmla="*/ 231 w 245"/>
                <a:gd name="T9" fmla="*/ 76 h 254"/>
                <a:gd name="T10" fmla="*/ 232 w 245"/>
                <a:gd name="T11" fmla="*/ 64 h 254"/>
                <a:gd name="T12" fmla="*/ 217 w 245"/>
                <a:gd name="T13" fmla="*/ 43 h 254"/>
                <a:gd name="T14" fmla="*/ 205 w 245"/>
                <a:gd name="T15" fmla="*/ 40 h 254"/>
                <a:gd name="T16" fmla="*/ 175 w 245"/>
                <a:gd name="T17" fmla="*/ 55 h 254"/>
                <a:gd name="T18" fmla="*/ 141 w 245"/>
                <a:gd name="T19" fmla="*/ 40 h 254"/>
                <a:gd name="T20" fmla="*/ 133 w 245"/>
                <a:gd name="T21" fmla="*/ 7 h 254"/>
                <a:gd name="T22" fmla="*/ 123 w 245"/>
                <a:gd name="T23" fmla="*/ 1 h 254"/>
                <a:gd name="T24" fmla="*/ 96 w 245"/>
                <a:gd name="T25" fmla="*/ 3 h 254"/>
                <a:gd name="T26" fmla="*/ 88 w 245"/>
                <a:gd name="T27" fmla="*/ 12 h 254"/>
                <a:gd name="T28" fmla="*/ 86 w 245"/>
                <a:gd name="T29" fmla="*/ 46 h 254"/>
                <a:gd name="T30" fmla="*/ 57 w 245"/>
                <a:gd name="T31" fmla="*/ 68 h 254"/>
                <a:gd name="T32" fmla="*/ 24 w 245"/>
                <a:gd name="T33" fmla="*/ 59 h 254"/>
                <a:gd name="T34" fmla="*/ 13 w 245"/>
                <a:gd name="T35" fmla="*/ 64 h 254"/>
                <a:gd name="T36" fmla="*/ 2 w 245"/>
                <a:gd name="T37" fmla="*/ 88 h 254"/>
                <a:gd name="T38" fmla="*/ 6 w 245"/>
                <a:gd name="T39" fmla="*/ 99 h 254"/>
                <a:gd name="T40" fmla="*/ 34 w 245"/>
                <a:gd name="T41" fmla="*/ 118 h 254"/>
                <a:gd name="T42" fmla="*/ 34 w 245"/>
                <a:gd name="T43" fmla="*/ 136 h 254"/>
                <a:gd name="T44" fmla="*/ 38 w 245"/>
                <a:gd name="T45" fmla="*/ 155 h 254"/>
                <a:gd name="T46" fmla="*/ 14 w 245"/>
                <a:gd name="T47" fmla="*/ 179 h 254"/>
                <a:gd name="T48" fmla="*/ 13 w 245"/>
                <a:gd name="T49" fmla="*/ 190 h 254"/>
                <a:gd name="T50" fmla="*/ 28 w 245"/>
                <a:gd name="T51" fmla="*/ 212 h 254"/>
                <a:gd name="T52" fmla="*/ 40 w 245"/>
                <a:gd name="T53" fmla="*/ 215 h 254"/>
                <a:gd name="T54" fmla="*/ 70 w 245"/>
                <a:gd name="T55" fmla="*/ 199 h 254"/>
                <a:gd name="T56" fmla="*/ 104 w 245"/>
                <a:gd name="T57" fmla="*/ 214 h 254"/>
                <a:gd name="T58" fmla="*/ 113 w 245"/>
                <a:gd name="T59" fmla="*/ 247 h 254"/>
                <a:gd name="T60" fmla="*/ 122 w 245"/>
                <a:gd name="T61" fmla="*/ 254 h 254"/>
                <a:gd name="T62" fmla="*/ 149 w 245"/>
                <a:gd name="T63" fmla="*/ 251 h 254"/>
                <a:gd name="T64" fmla="*/ 157 w 245"/>
                <a:gd name="T65" fmla="*/ 243 h 254"/>
                <a:gd name="T66" fmla="*/ 159 w 245"/>
                <a:gd name="T67" fmla="*/ 209 h 254"/>
                <a:gd name="T68" fmla="*/ 188 w 245"/>
                <a:gd name="T69" fmla="*/ 187 h 254"/>
                <a:gd name="T70" fmla="*/ 221 w 245"/>
                <a:gd name="T71" fmla="*/ 196 h 254"/>
                <a:gd name="T72" fmla="*/ 232 w 245"/>
                <a:gd name="T73" fmla="*/ 191 h 254"/>
                <a:gd name="T74" fmla="*/ 243 w 245"/>
                <a:gd name="T75" fmla="*/ 167 h 254"/>
                <a:gd name="T76" fmla="*/ 240 w 245"/>
                <a:gd name="T77" fmla="*/ 155 h 254"/>
                <a:gd name="T78" fmla="*/ 127 w 245"/>
                <a:gd name="T79" fmla="*/ 174 h 254"/>
                <a:gd name="T80" fmla="*/ 76 w 245"/>
                <a:gd name="T81" fmla="*/ 132 h 254"/>
                <a:gd name="T82" fmla="*/ 118 w 245"/>
                <a:gd name="T83" fmla="*/ 80 h 254"/>
                <a:gd name="T84" fmla="*/ 170 w 245"/>
                <a:gd name="T85" fmla="*/ 123 h 254"/>
                <a:gd name="T86" fmla="*/ 127 w 245"/>
                <a:gd name="T87" fmla="*/ 174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5" h="254">
                  <a:moveTo>
                    <a:pt x="240" y="155"/>
                  </a:moveTo>
                  <a:cubicBezTo>
                    <a:pt x="211" y="137"/>
                    <a:pt x="211" y="137"/>
                    <a:pt x="211" y="137"/>
                  </a:cubicBezTo>
                  <a:cubicBezTo>
                    <a:pt x="212" y="131"/>
                    <a:pt x="212" y="124"/>
                    <a:pt x="211" y="118"/>
                  </a:cubicBezTo>
                  <a:cubicBezTo>
                    <a:pt x="210" y="112"/>
                    <a:pt x="209" y="106"/>
                    <a:pt x="207" y="100"/>
                  </a:cubicBezTo>
                  <a:cubicBezTo>
                    <a:pt x="231" y="76"/>
                    <a:pt x="231" y="76"/>
                    <a:pt x="231" y="76"/>
                  </a:cubicBezTo>
                  <a:cubicBezTo>
                    <a:pt x="234" y="73"/>
                    <a:pt x="235" y="68"/>
                    <a:pt x="232" y="64"/>
                  </a:cubicBezTo>
                  <a:cubicBezTo>
                    <a:pt x="217" y="43"/>
                    <a:pt x="217" y="43"/>
                    <a:pt x="217" y="43"/>
                  </a:cubicBezTo>
                  <a:cubicBezTo>
                    <a:pt x="214" y="39"/>
                    <a:pt x="209" y="38"/>
                    <a:pt x="205" y="40"/>
                  </a:cubicBezTo>
                  <a:cubicBezTo>
                    <a:pt x="175" y="55"/>
                    <a:pt x="175" y="55"/>
                    <a:pt x="175" y="55"/>
                  </a:cubicBezTo>
                  <a:cubicBezTo>
                    <a:pt x="165" y="48"/>
                    <a:pt x="154" y="43"/>
                    <a:pt x="141" y="40"/>
                  </a:cubicBezTo>
                  <a:cubicBezTo>
                    <a:pt x="133" y="7"/>
                    <a:pt x="133" y="7"/>
                    <a:pt x="133" y="7"/>
                  </a:cubicBezTo>
                  <a:cubicBezTo>
                    <a:pt x="132" y="3"/>
                    <a:pt x="127" y="0"/>
                    <a:pt x="123" y="1"/>
                  </a:cubicBezTo>
                  <a:cubicBezTo>
                    <a:pt x="96" y="3"/>
                    <a:pt x="96" y="3"/>
                    <a:pt x="96" y="3"/>
                  </a:cubicBezTo>
                  <a:cubicBezTo>
                    <a:pt x="92" y="4"/>
                    <a:pt x="89" y="8"/>
                    <a:pt x="88" y="12"/>
                  </a:cubicBezTo>
                  <a:cubicBezTo>
                    <a:pt x="86" y="46"/>
                    <a:pt x="86" y="46"/>
                    <a:pt x="86" y="46"/>
                  </a:cubicBezTo>
                  <a:cubicBezTo>
                    <a:pt x="75" y="51"/>
                    <a:pt x="65" y="59"/>
                    <a:pt x="57" y="68"/>
                  </a:cubicBezTo>
                  <a:cubicBezTo>
                    <a:pt x="24" y="59"/>
                    <a:pt x="24" y="59"/>
                    <a:pt x="24" y="59"/>
                  </a:cubicBezTo>
                  <a:cubicBezTo>
                    <a:pt x="20" y="58"/>
                    <a:pt x="15" y="60"/>
                    <a:pt x="13" y="64"/>
                  </a:cubicBezTo>
                  <a:cubicBezTo>
                    <a:pt x="2" y="88"/>
                    <a:pt x="2" y="88"/>
                    <a:pt x="2" y="88"/>
                  </a:cubicBezTo>
                  <a:cubicBezTo>
                    <a:pt x="0" y="92"/>
                    <a:pt x="2" y="97"/>
                    <a:pt x="6" y="99"/>
                  </a:cubicBezTo>
                  <a:cubicBezTo>
                    <a:pt x="34" y="118"/>
                    <a:pt x="34" y="118"/>
                    <a:pt x="34" y="118"/>
                  </a:cubicBezTo>
                  <a:cubicBezTo>
                    <a:pt x="34" y="124"/>
                    <a:pt x="34" y="130"/>
                    <a:pt x="34" y="136"/>
                  </a:cubicBezTo>
                  <a:cubicBezTo>
                    <a:pt x="35" y="143"/>
                    <a:pt x="36" y="149"/>
                    <a:pt x="38" y="155"/>
                  </a:cubicBezTo>
                  <a:cubicBezTo>
                    <a:pt x="14" y="179"/>
                    <a:pt x="14" y="179"/>
                    <a:pt x="14" y="179"/>
                  </a:cubicBezTo>
                  <a:cubicBezTo>
                    <a:pt x="11" y="182"/>
                    <a:pt x="10" y="187"/>
                    <a:pt x="13" y="190"/>
                  </a:cubicBezTo>
                  <a:cubicBezTo>
                    <a:pt x="28" y="212"/>
                    <a:pt x="28" y="212"/>
                    <a:pt x="28" y="212"/>
                  </a:cubicBezTo>
                  <a:cubicBezTo>
                    <a:pt x="31" y="215"/>
                    <a:pt x="36" y="217"/>
                    <a:pt x="40" y="215"/>
                  </a:cubicBezTo>
                  <a:cubicBezTo>
                    <a:pt x="70" y="199"/>
                    <a:pt x="70" y="199"/>
                    <a:pt x="70" y="199"/>
                  </a:cubicBezTo>
                  <a:cubicBezTo>
                    <a:pt x="80" y="206"/>
                    <a:pt x="92" y="212"/>
                    <a:pt x="104" y="214"/>
                  </a:cubicBezTo>
                  <a:cubicBezTo>
                    <a:pt x="113" y="247"/>
                    <a:pt x="113" y="247"/>
                    <a:pt x="113" y="247"/>
                  </a:cubicBezTo>
                  <a:cubicBezTo>
                    <a:pt x="114" y="251"/>
                    <a:pt x="118" y="254"/>
                    <a:pt x="122" y="254"/>
                  </a:cubicBezTo>
                  <a:cubicBezTo>
                    <a:pt x="149" y="251"/>
                    <a:pt x="149" y="251"/>
                    <a:pt x="149" y="251"/>
                  </a:cubicBezTo>
                  <a:cubicBezTo>
                    <a:pt x="153" y="251"/>
                    <a:pt x="157" y="247"/>
                    <a:pt x="157" y="243"/>
                  </a:cubicBezTo>
                  <a:cubicBezTo>
                    <a:pt x="159" y="209"/>
                    <a:pt x="159" y="209"/>
                    <a:pt x="159" y="209"/>
                  </a:cubicBezTo>
                  <a:cubicBezTo>
                    <a:pt x="170" y="203"/>
                    <a:pt x="180" y="196"/>
                    <a:pt x="188" y="187"/>
                  </a:cubicBezTo>
                  <a:cubicBezTo>
                    <a:pt x="221" y="196"/>
                    <a:pt x="221" y="196"/>
                    <a:pt x="221" y="196"/>
                  </a:cubicBezTo>
                  <a:cubicBezTo>
                    <a:pt x="226" y="197"/>
                    <a:pt x="230" y="195"/>
                    <a:pt x="232" y="191"/>
                  </a:cubicBezTo>
                  <a:cubicBezTo>
                    <a:pt x="243" y="167"/>
                    <a:pt x="243" y="167"/>
                    <a:pt x="243" y="167"/>
                  </a:cubicBezTo>
                  <a:cubicBezTo>
                    <a:pt x="245" y="163"/>
                    <a:pt x="243" y="158"/>
                    <a:pt x="240" y="155"/>
                  </a:cubicBezTo>
                  <a:close/>
                  <a:moveTo>
                    <a:pt x="127" y="174"/>
                  </a:moveTo>
                  <a:cubicBezTo>
                    <a:pt x="102" y="177"/>
                    <a:pt x="78" y="158"/>
                    <a:pt x="76" y="132"/>
                  </a:cubicBezTo>
                  <a:cubicBezTo>
                    <a:pt x="73" y="106"/>
                    <a:pt x="92" y="83"/>
                    <a:pt x="118" y="80"/>
                  </a:cubicBezTo>
                  <a:cubicBezTo>
                    <a:pt x="144" y="78"/>
                    <a:pt x="167" y="97"/>
                    <a:pt x="170" y="123"/>
                  </a:cubicBezTo>
                  <a:cubicBezTo>
                    <a:pt x="172" y="148"/>
                    <a:pt x="153" y="172"/>
                    <a:pt x="127" y="17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7" name="Freeform 204"/>
            <p:cNvSpPr>
              <a:spLocks noEditPoints="1"/>
            </p:cNvSpPr>
            <p:nvPr/>
          </p:nvSpPr>
          <p:spPr bwMode="auto">
            <a:xfrm>
              <a:off x="2900363" y="5572125"/>
              <a:ext cx="317500" cy="319088"/>
            </a:xfrm>
            <a:custGeom>
              <a:avLst/>
              <a:gdLst>
                <a:gd name="T0" fmla="*/ 413 w 414"/>
                <a:gd name="T1" fmla="*/ 171 h 415"/>
                <a:gd name="T2" fmla="*/ 398 w 414"/>
                <a:gd name="T3" fmla="*/ 124 h 415"/>
                <a:gd name="T4" fmla="*/ 385 w 414"/>
                <a:gd name="T5" fmla="*/ 116 h 415"/>
                <a:gd name="T6" fmla="*/ 331 w 414"/>
                <a:gd name="T7" fmla="*/ 125 h 415"/>
                <a:gd name="T8" fmla="*/ 312 w 414"/>
                <a:gd name="T9" fmla="*/ 102 h 415"/>
                <a:gd name="T10" fmla="*/ 332 w 414"/>
                <a:gd name="T11" fmla="*/ 51 h 415"/>
                <a:gd name="T12" fmla="*/ 327 w 414"/>
                <a:gd name="T13" fmla="*/ 36 h 415"/>
                <a:gd name="T14" fmla="*/ 283 w 414"/>
                <a:gd name="T15" fmla="*/ 13 h 415"/>
                <a:gd name="T16" fmla="*/ 268 w 414"/>
                <a:gd name="T17" fmla="*/ 17 h 415"/>
                <a:gd name="T18" fmla="*/ 236 w 414"/>
                <a:gd name="T19" fmla="*/ 62 h 415"/>
                <a:gd name="T20" fmla="*/ 207 w 414"/>
                <a:gd name="T21" fmla="*/ 59 h 415"/>
                <a:gd name="T22" fmla="*/ 184 w 414"/>
                <a:gd name="T23" fmla="*/ 8 h 415"/>
                <a:gd name="T24" fmla="*/ 171 w 414"/>
                <a:gd name="T25" fmla="*/ 2 h 415"/>
                <a:gd name="T26" fmla="*/ 124 w 414"/>
                <a:gd name="T27" fmla="*/ 16 h 415"/>
                <a:gd name="T28" fmla="*/ 116 w 414"/>
                <a:gd name="T29" fmla="*/ 29 h 415"/>
                <a:gd name="T30" fmla="*/ 125 w 414"/>
                <a:gd name="T31" fmla="*/ 84 h 415"/>
                <a:gd name="T32" fmla="*/ 102 w 414"/>
                <a:gd name="T33" fmla="*/ 102 h 415"/>
                <a:gd name="T34" fmla="*/ 50 w 414"/>
                <a:gd name="T35" fmla="*/ 83 h 415"/>
                <a:gd name="T36" fmla="*/ 36 w 414"/>
                <a:gd name="T37" fmla="*/ 88 h 415"/>
                <a:gd name="T38" fmla="*/ 13 w 414"/>
                <a:gd name="T39" fmla="*/ 131 h 415"/>
                <a:gd name="T40" fmla="*/ 16 w 414"/>
                <a:gd name="T41" fmla="*/ 146 h 415"/>
                <a:gd name="T42" fmla="*/ 61 w 414"/>
                <a:gd name="T43" fmla="*/ 178 h 415"/>
                <a:gd name="T44" fmla="*/ 58 w 414"/>
                <a:gd name="T45" fmla="*/ 208 h 415"/>
                <a:gd name="T46" fmla="*/ 8 w 414"/>
                <a:gd name="T47" fmla="*/ 230 h 415"/>
                <a:gd name="T48" fmla="*/ 2 w 414"/>
                <a:gd name="T49" fmla="*/ 244 h 415"/>
                <a:gd name="T50" fmla="*/ 16 w 414"/>
                <a:gd name="T51" fmla="*/ 291 h 415"/>
                <a:gd name="T52" fmla="*/ 29 w 414"/>
                <a:gd name="T53" fmla="*/ 299 h 415"/>
                <a:gd name="T54" fmla="*/ 83 w 414"/>
                <a:gd name="T55" fmla="*/ 290 h 415"/>
                <a:gd name="T56" fmla="*/ 102 w 414"/>
                <a:gd name="T57" fmla="*/ 313 h 415"/>
                <a:gd name="T58" fmla="*/ 82 w 414"/>
                <a:gd name="T59" fmla="*/ 364 h 415"/>
                <a:gd name="T60" fmla="*/ 88 w 414"/>
                <a:gd name="T61" fmla="*/ 379 h 415"/>
                <a:gd name="T62" fmla="*/ 131 w 414"/>
                <a:gd name="T63" fmla="*/ 402 h 415"/>
                <a:gd name="T64" fmla="*/ 146 w 414"/>
                <a:gd name="T65" fmla="*/ 398 h 415"/>
                <a:gd name="T66" fmla="*/ 178 w 414"/>
                <a:gd name="T67" fmla="*/ 353 h 415"/>
                <a:gd name="T68" fmla="*/ 207 w 414"/>
                <a:gd name="T69" fmla="*/ 356 h 415"/>
                <a:gd name="T70" fmla="*/ 230 w 414"/>
                <a:gd name="T71" fmla="*/ 407 h 415"/>
                <a:gd name="T72" fmla="*/ 244 w 414"/>
                <a:gd name="T73" fmla="*/ 413 h 415"/>
                <a:gd name="T74" fmla="*/ 291 w 414"/>
                <a:gd name="T75" fmla="*/ 399 h 415"/>
                <a:gd name="T76" fmla="*/ 299 w 414"/>
                <a:gd name="T77" fmla="*/ 386 h 415"/>
                <a:gd name="T78" fmla="*/ 290 w 414"/>
                <a:gd name="T79" fmla="*/ 331 h 415"/>
                <a:gd name="T80" fmla="*/ 312 w 414"/>
                <a:gd name="T81" fmla="*/ 312 h 415"/>
                <a:gd name="T82" fmla="*/ 364 w 414"/>
                <a:gd name="T83" fmla="*/ 332 h 415"/>
                <a:gd name="T84" fmla="*/ 378 w 414"/>
                <a:gd name="T85" fmla="*/ 327 h 415"/>
                <a:gd name="T86" fmla="*/ 401 w 414"/>
                <a:gd name="T87" fmla="*/ 284 h 415"/>
                <a:gd name="T88" fmla="*/ 398 w 414"/>
                <a:gd name="T89" fmla="*/ 269 h 415"/>
                <a:gd name="T90" fmla="*/ 353 w 414"/>
                <a:gd name="T91" fmla="*/ 237 h 415"/>
                <a:gd name="T92" fmla="*/ 356 w 414"/>
                <a:gd name="T93" fmla="*/ 207 h 415"/>
                <a:gd name="T94" fmla="*/ 406 w 414"/>
                <a:gd name="T95" fmla="*/ 185 h 415"/>
                <a:gd name="T96" fmla="*/ 413 w 414"/>
                <a:gd name="T97" fmla="*/ 171 h 415"/>
                <a:gd name="T98" fmla="*/ 233 w 414"/>
                <a:gd name="T99" fmla="*/ 293 h 415"/>
                <a:gd name="T100" fmla="*/ 122 w 414"/>
                <a:gd name="T101" fmla="*/ 233 h 415"/>
                <a:gd name="T102" fmla="*/ 181 w 414"/>
                <a:gd name="T103" fmla="*/ 122 h 415"/>
                <a:gd name="T104" fmla="*/ 293 w 414"/>
                <a:gd name="T105" fmla="*/ 182 h 415"/>
                <a:gd name="T106" fmla="*/ 233 w 414"/>
                <a:gd name="T107" fmla="*/ 293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4" h="415">
                  <a:moveTo>
                    <a:pt x="413" y="171"/>
                  </a:moveTo>
                  <a:cubicBezTo>
                    <a:pt x="398" y="124"/>
                    <a:pt x="398" y="124"/>
                    <a:pt x="398" y="124"/>
                  </a:cubicBezTo>
                  <a:cubicBezTo>
                    <a:pt x="397" y="119"/>
                    <a:pt x="391" y="115"/>
                    <a:pt x="385" y="116"/>
                  </a:cubicBezTo>
                  <a:cubicBezTo>
                    <a:pt x="331" y="125"/>
                    <a:pt x="331" y="125"/>
                    <a:pt x="331" y="125"/>
                  </a:cubicBezTo>
                  <a:cubicBezTo>
                    <a:pt x="325" y="117"/>
                    <a:pt x="319" y="109"/>
                    <a:pt x="312" y="102"/>
                  </a:cubicBezTo>
                  <a:cubicBezTo>
                    <a:pt x="332" y="51"/>
                    <a:pt x="332" y="51"/>
                    <a:pt x="332" y="51"/>
                  </a:cubicBezTo>
                  <a:cubicBezTo>
                    <a:pt x="334" y="45"/>
                    <a:pt x="332" y="39"/>
                    <a:pt x="327" y="36"/>
                  </a:cubicBezTo>
                  <a:cubicBezTo>
                    <a:pt x="283" y="13"/>
                    <a:pt x="283" y="13"/>
                    <a:pt x="283" y="13"/>
                  </a:cubicBezTo>
                  <a:cubicBezTo>
                    <a:pt x="278" y="10"/>
                    <a:pt x="272" y="12"/>
                    <a:pt x="268" y="17"/>
                  </a:cubicBezTo>
                  <a:cubicBezTo>
                    <a:pt x="236" y="62"/>
                    <a:pt x="236" y="62"/>
                    <a:pt x="236" y="62"/>
                  </a:cubicBezTo>
                  <a:cubicBezTo>
                    <a:pt x="227" y="60"/>
                    <a:pt x="217" y="59"/>
                    <a:pt x="207" y="59"/>
                  </a:cubicBezTo>
                  <a:cubicBezTo>
                    <a:pt x="184" y="8"/>
                    <a:pt x="184" y="8"/>
                    <a:pt x="184" y="8"/>
                  </a:cubicBezTo>
                  <a:cubicBezTo>
                    <a:pt x="182" y="3"/>
                    <a:pt x="176" y="0"/>
                    <a:pt x="171" y="2"/>
                  </a:cubicBezTo>
                  <a:cubicBezTo>
                    <a:pt x="124" y="16"/>
                    <a:pt x="124" y="16"/>
                    <a:pt x="124" y="16"/>
                  </a:cubicBezTo>
                  <a:cubicBezTo>
                    <a:pt x="118" y="18"/>
                    <a:pt x="115" y="24"/>
                    <a:pt x="116" y="29"/>
                  </a:cubicBezTo>
                  <a:cubicBezTo>
                    <a:pt x="125" y="84"/>
                    <a:pt x="125" y="84"/>
                    <a:pt x="125" y="84"/>
                  </a:cubicBezTo>
                  <a:cubicBezTo>
                    <a:pt x="116" y="89"/>
                    <a:pt x="109" y="95"/>
                    <a:pt x="102" y="102"/>
                  </a:cubicBezTo>
                  <a:cubicBezTo>
                    <a:pt x="50" y="83"/>
                    <a:pt x="50" y="83"/>
                    <a:pt x="50" y="83"/>
                  </a:cubicBezTo>
                  <a:cubicBezTo>
                    <a:pt x="45" y="81"/>
                    <a:pt x="39" y="83"/>
                    <a:pt x="36" y="88"/>
                  </a:cubicBezTo>
                  <a:cubicBezTo>
                    <a:pt x="13" y="131"/>
                    <a:pt x="13" y="131"/>
                    <a:pt x="13" y="131"/>
                  </a:cubicBezTo>
                  <a:cubicBezTo>
                    <a:pt x="10" y="136"/>
                    <a:pt x="12" y="143"/>
                    <a:pt x="16" y="146"/>
                  </a:cubicBezTo>
                  <a:cubicBezTo>
                    <a:pt x="61" y="178"/>
                    <a:pt x="61" y="178"/>
                    <a:pt x="61" y="178"/>
                  </a:cubicBezTo>
                  <a:cubicBezTo>
                    <a:pt x="59" y="188"/>
                    <a:pt x="58" y="198"/>
                    <a:pt x="58" y="208"/>
                  </a:cubicBezTo>
                  <a:cubicBezTo>
                    <a:pt x="8" y="230"/>
                    <a:pt x="8" y="230"/>
                    <a:pt x="8" y="230"/>
                  </a:cubicBezTo>
                  <a:cubicBezTo>
                    <a:pt x="3" y="232"/>
                    <a:pt x="0" y="239"/>
                    <a:pt x="2" y="244"/>
                  </a:cubicBezTo>
                  <a:cubicBezTo>
                    <a:pt x="16" y="291"/>
                    <a:pt x="16" y="291"/>
                    <a:pt x="16" y="291"/>
                  </a:cubicBezTo>
                  <a:cubicBezTo>
                    <a:pt x="18" y="296"/>
                    <a:pt x="23" y="300"/>
                    <a:pt x="29" y="299"/>
                  </a:cubicBezTo>
                  <a:cubicBezTo>
                    <a:pt x="83" y="290"/>
                    <a:pt x="83" y="290"/>
                    <a:pt x="83" y="290"/>
                  </a:cubicBezTo>
                  <a:cubicBezTo>
                    <a:pt x="89" y="298"/>
                    <a:pt x="95" y="306"/>
                    <a:pt x="102" y="313"/>
                  </a:cubicBezTo>
                  <a:cubicBezTo>
                    <a:pt x="82" y="364"/>
                    <a:pt x="82" y="364"/>
                    <a:pt x="82" y="364"/>
                  </a:cubicBezTo>
                  <a:cubicBezTo>
                    <a:pt x="80" y="370"/>
                    <a:pt x="83" y="376"/>
                    <a:pt x="88" y="379"/>
                  </a:cubicBezTo>
                  <a:cubicBezTo>
                    <a:pt x="131" y="402"/>
                    <a:pt x="131" y="402"/>
                    <a:pt x="131" y="402"/>
                  </a:cubicBezTo>
                  <a:cubicBezTo>
                    <a:pt x="136" y="404"/>
                    <a:pt x="143" y="403"/>
                    <a:pt x="146" y="398"/>
                  </a:cubicBezTo>
                  <a:cubicBezTo>
                    <a:pt x="178" y="353"/>
                    <a:pt x="178" y="353"/>
                    <a:pt x="178" y="353"/>
                  </a:cubicBezTo>
                  <a:cubicBezTo>
                    <a:pt x="187" y="355"/>
                    <a:pt x="197" y="356"/>
                    <a:pt x="207" y="356"/>
                  </a:cubicBezTo>
                  <a:cubicBezTo>
                    <a:pt x="230" y="407"/>
                    <a:pt x="230" y="407"/>
                    <a:pt x="230" y="407"/>
                  </a:cubicBezTo>
                  <a:cubicBezTo>
                    <a:pt x="232" y="412"/>
                    <a:pt x="238" y="415"/>
                    <a:pt x="244" y="413"/>
                  </a:cubicBezTo>
                  <a:cubicBezTo>
                    <a:pt x="291" y="399"/>
                    <a:pt x="291" y="399"/>
                    <a:pt x="291" y="399"/>
                  </a:cubicBezTo>
                  <a:cubicBezTo>
                    <a:pt x="296" y="397"/>
                    <a:pt x="300" y="391"/>
                    <a:pt x="299" y="386"/>
                  </a:cubicBezTo>
                  <a:cubicBezTo>
                    <a:pt x="290" y="331"/>
                    <a:pt x="290" y="331"/>
                    <a:pt x="290" y="331"/>
                  </a:cubicBezTo>
                  <a:cubicBezTo>
                    <a:pt x="298" y="326"/>
                    <a:pt x="306" y="319"/>
                    <a:pt x="312" y="312"/>
                  </a:cubicBezTo>
                  <a:cubicBezTo>
                    <a:pt x="364" y="332"/>
                    <a:pt x="364" y="332"/>
                    <a:pt x="364" y="332"/>
                  </a:cubicBezTo>
                  <a:cubicBezTo>
                    <a:pt x="369" y="334"/>
                    <a:pt x="376" y="332"/>
                    <a:pt x="378" y="327"/>
                  </a:cubicBezTo>
                  <a:cubicBezTo>
                    <a:pt x="401" y="284"/>
                    <a:pt x="401" y="284"/>
                    <a:pt x="401" y="284"/>
                  </a:cubicBezTo>
                  <a:cubicBezTo>
                    <a:pt x="404" y="279"/>
                    <a:pt x="403" y="272"/>
                    <a:pt x="398" y="269"/>
                  </a:cubicBezTo>
                  <a:cubicBezTo>
                    <a:pt x="353" y="237"/>
                    <a:pt x="353" y="237"/>
                    <a:pt x="353" y="237"/>
                  </a:cubicBezTo>
                  <a:cubicBezTo>
                    <a:pt x="355" y="227"/>
                    <a:pt x="356" y="217"/>
                    <a:pt x="356" y="207"/>
                  </a:cubicBezTo>
                  <a:cubicBezTo>
                    <a:pt x="406" y="185"/>
                    <a:pt x="406" y="185"/>
                    <a:pt x="406" y="185"/>
                  </a:cubicBezTo>
                  <a:cubicBezTo>
                    <a:pt x="411" y="182"/>
                    <a:pt x="414" y="176"/>
                    <a:pt x="413" y="171"/>
                  </a:cubicBezTo>
                  <a:close/>
                  <a:moveTo>
                    <a:pt x="233" y="293"/>
                  </a:moveTo>
                  <a:cubicBezTo>
                    <a:pt x="186" y="307"/>
                    <a:pt x="136" y="280"/>
                    <a:pt x="122" y="233"/>
                  </a:cubicBezTo>
                  <a:cubicBezTo>
                    <a:pt x="108" y="186"/>
                    <a:pt x="134" y="136"/>
                    <a:pt x="181" y="122"/>
                  </a:cubicBezTo>
                  <a:cubicBezTo>
                    <a:pt x="228" y="108"/>
                    <a:pt x="278" y="134"/>
                    <a:pt x="293" y="182"/>
                  </a:cubicBezTo>
                  <a:cubicBezTo>
                    <a:pt x="307" y="229"/>
                    <a:pt x="280" y="278"/>
                    <a:pt x="233" y="29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38" name="Group 259"/>
          <p:cNvGrpSpPr/>
          <p:nvPr/>
        </p:nvGrpSpPr>
        <p:grpSpPr>
          <a:xfrm>
            <a:off x="4941888" y="2143946"/>
            <a:ext cx="388938" cy="446088"/>
            <a:chOff x="4638675" y="4654550"/>
            <a:chExt cx="388938" cy="446088"/>
          </a:xfrm>
          <a:solidFill>
            <a:schemeClr val="bg1"/>
          </a:solidFill>
        </p:grpSpPr>
        <p:sp>
          <p:nvSpPr>
            <p:cNvPr id="39" name="Freeform 241"/>
            <p:cNvSpPr>
              <a:spLocks noEditPoints="1"/>
            </p:cNvSpPr>
            <p:nvPr/>
          </p:nvSpPr>
          <p:spPr bwMode="auto">
            <a:xfrm>
              <a:off x="4638675" y="4654550"/>
              <a:ext cx="388938" cy="446088"/>
            </a:xfrm>
            <a:custGeom>
              <a:avLst/>
              <a:gdLst>
                <a:gd name="T0" fmla="*/ 507 w 507"/>
                <a:gd name="T1" fmla="*/ 118 h 581"/>
                <a:gd name="T2" fmla="*/ 507 w 507"/>
                <a:gd name="T3" fmla="*/ 143 h 581"/>
                <a:gd name="T4" fmla="*/ 506 w 507"/>
                <a:gd name="T5" fmla="*/ 229 h 581"/>
                <a:gd name="T6" fmla="*/ 496 w 507"/>
                <a:gd name="T7" fmla="*/ 296 h 581"/>
                <a:gd name="T8" fmla="*/ 268 w 507"/>
                <a:gd name="T9" fmla="*/ 576 h 581"/>
                <a:gd name="T10" fmla="*/ 257 w 507"/>
                <a:gd name="T11" fmla="*/ 580 h 581"/>
                <a:gd name="T12" fmla="*/ 253 w 507"/>
                <a:gd name="T13" fmla="*/ 581 h 581"/>
                <a:gd name="T14" fmla="*/ 250 w 507"/>
                <a:gd name="T15" fmla="*/ 580 h 581"/>
                <a:gd name="T16" fmla="*/ 239 w 507"/>
                <a:gd name="T17" fmla="*/ 576 h 581"/>
                <a:gd name="T18" fmla="*/ 10 w 507"/>
                <a:gd name="T19" fmla="*/ 296 h 581"/>
                <a:gd name="T20" fmla="*/ 1 w 507"/>
                <a:gd name="T21" fmla="*/ 229 h 581"/>
                <a:gd name="T22" fmla="*/ 0 w 507"/>
                <a:gd name="T23" fmla="*/ 143 h 581"/>
                <a:gd name="T24" fmla="*/ 0 w 507"/>
                <a:gd name="T25" fmla="*/ 118 h 581"/>
                <a:gd name="T26" fmla="*/ 7 w 507"/>
                <a:gd name="T27" fmla="*/ 109 h 581"/>
                <a:gd name="T28" fmla="*/ 31 w 507"/>
                <a:gd name="T29" fmla="*/ 102 h 581"/>
                <a:gd name="T30" fmla="*/ 148 w 507"/>
                <a:gd name="T31" fmla="*/ 44 h 581"/>
                <a:gd name="T32" fmla="*/ 253 w 507"/>
                <a:gd name="T33" fmla="*/ 0 h 581"/>
                <a:gd name="T34" fmla="*/ 359 w 507"/>
                <a:gd name="T35" fmla="*/ 44 h 581"/>
                <a:gd name="T36" fmla="*/ 476 w 507"/>
                <a:gd name="T37" fmla="*/ 102 h 581"/>
                <a:gd name="T38" fmla="*/ 500 w 507"/>
                <a:gd name="T39" fmla="*/ 109 h 581"/>
                <a:gd name="T40" fmla="*/ 507 w 507"/>
                <a:gd name="T41" fmla="*/ 118 h 581"/>
                <a:gd name="T42" fmla="*/ 488 w 507"/>
                <a:gd name="T43" fmla="*/ 125 h 581"/>
                <a:gd name="T44" fmla="*/ 471 w 507"/>
                <a:gd name="T45" fmla="*/ 120 h 581"/>
                <a:gd name="T46" fmla="*/ 349 w 507"/>
                <a:gd name="T47" fmla="*/ 59 h 581"/>
                <a:gd name="T48" fmla="*/ 253 w 507"/>
                <a:gd name="T49" fmla="*/ 19 h 581"/>
                <a:gd name="T50" fmla="*/ 158 w 507"/>
                <a:gd name="T51" fmla="*/ 59 h 581"/>
                <a:gd name="T52" fmla="*/ 36 w 507"/>
                <a:gd name="T53" fmla="*/ 120 h 581"/>
                <a:gd name="T54" fmla="*/ 19 w 507"/>
                <a:gd name="T55" fmla="*/ 125 h 581"/>
                <a:gd name="T56" fmla="*/ 19 w 507"/>
                <a:gd name="T57" fmla="*/ 143 h 581"/>
                <a:gd name="T58" fmla="*/ 20 w 507"/>
                <a:gd name="T59" fmla="*/ 228 h 581"/>
                <a:gd name="T60" fmla="*/ 29 w 507"/>
                <a:gd name="T61" fmla="*/ 292 h 581"/>
                <a:gd name="T62" fmla="*/ 245 w 507"/>
                <a:gd name="T63" fmla="*/ 559 h 581"/>
                <a:gd name="T64" fmla="*/ 253 w 507"/>
                <a:gd name="T65" fmla="*/ 562 h 581"/>
                <a:gd name="T66" fmla="*/ 262 w 507"/>
                <a:gd name="T67" fmla="*/ 559 h 581"/>
                <a:gd name="T68" fmla="*/ 478 w 507"/>
                <a:gd name="T69" fmla="*/ 292 h 581"/>
                <a:gd name="T70" fmla="*/ 487 w 507"/>
                <a:gd name="T71" fmla="*/ 228 h 581"/>
                <a:gd name="T72" fmla="*/ 488 w 507"/>
                <a:gd name="T73" fmla="*/ 143 h 581"/>
                <a:gd name="T74" fmla="*/ 488 w 507"/>
                <a:gd name="T75" fmla="*/ 125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07" h="581">
                  <a:moveTo>
                    <a:pt x="507" y="118"/>
                  </a:moveTo>
                  <a:cubicBezTo>
                    <a:pt x="507" y="143"/>
                    <a:pt x="507" y="143"/>
                    <a:pt x="507" y="143"/>
                  </a:cubicBezTo>
                  <a:cubicBezTo>
                    <a:pt x="507" y="151"/>
                    <a:pt x="507" y="217"/>
                    <a:pt x="506" y="229"/>
                  </a:cubicBezTo>
                  <a:cubicBezTo>
                    <a:pt x="504" y="252"/>
                    <a:pt x="501" y="275"/>
                    <a:pt x="496" y="296"/>
                  </a:cubicBezTo>
                  <a:cubicBezTo>
                    <a:pt x="451" y="505"/>
                    <a:pt x="276" y="573"/>
                    <a:pt x="268" y="576"/>
                  </a:cubicBezTo>
                  <a:cubicBezTo>
                    <a:pt x="257" y="580"/>
                    <a:pt x="257" y="580"/>
                    <a:pt x="257" y="580"/>
                  </a:cubicBezTo>
                  <a:cubicBezTo>
                    <a:pt x="256" y="581"/>
                    <a:pt x="255" y="581"/>
                    <a:pt x="253" y="581"/>
                  </a:cubicBezTo>
                  <a:cubicBezTo>
                    <a:pt x="252" y="581"/>
                    <a:pt x="251" y="581"/>
                    <a:pt x="250" y="580"/>
                  </a:cubicBezTo>
                  <a:cubicBezTo>
                    <a:pt x="239" y="576"/>
                    <a:pt x="239" y="576"/>
                    <a:pt x="239" y="576"/>
                  </a:cubicBezTo>
                  <a:cubicBezTo>
                    <a:pt x="231" y="573"/>
                    <a:pt x="56" y="505"/>
                    <a:pt x="10" y="296"/>
                  </a:cubicBezTo>
                  <a:cubicBezTo>
                    <a:pt x="6" y="275"/>
                    <a:pt x="3" y="252"/>
                    <a:pt x="1" y="229"/>
                  </a:cubicBezTo>
                  <a:cubicBezTo>
                    <a:pt x="0" y="217"/>
                    <a:pt x="0" y="151"/>
                    <a:pt x="0" y="143"/>
                  </a:cubicBezTo>
                  <a:cubicBezTo>
                    <a:pt x="0" y="118"/>
                    <a:pt x="0" y="118"/>
                    <a:pt x="0" y="118"/>
                  </a:cubicBezTo>
                  <a:cubicBezTo>
                    <a:pt x="0" y="114"/>
                    <a:pt x="3" y="110"/>
                    <a:pt x="7" y="109"/>
                  </a:cubicBezTo>
                  <a:cubicBezTo>
                    <a:pt x="31" y="102"/>
                    <a:pt x="31" y="102"/>
                    <a:pt x="31" y="102"/>
                  </a:cubicBezTo>
                  <a:cubicBezTo>
                    <a:pt x="79" y="88"/>
                    <a:pt x="116" y="65"/>
                    <a:pt x="148" y="44"/>
                  </a:cubicBezTo>
                  <a:cubicBezTo>
                    <a:pt x="185" y="20"/>
                    <a:pt x="216" y="0"/>
                    <a:pt x="253" y="0"/>
                  </a:cubicBezTo>
                  <a:cubicBezTo>
                    <a:pt x="291" y="0"/>
                    <a:pt x="322" y="20"/>
                    <a:pt x="359" y="44"/>
                  </a:cubicBezTo>
                  <a:cubicBezTo>
                    <a:pt x="391" y="65"/>
                    <a:pt x="428" y="88"/>
                    <a:pt x="476" y="102"/>
                  </a:cubicBezTo>
                  <a:cubicBezTo>
                    <a:pt x="500" y="109"/>
                    <a:pt x="500" y="109"/>
                    <a:pt x="500" y="109"/>
                  </a:cubicBezTo>
                  <a:cubicBezTo>
                    <a:pt x="504" y="110"/>
                    <a:pt x="507" y="114"/>
                    <a:pt x="507" y="118"/>
                  </a:cubicBezTo>
                  <a:close/>
                  <a:moveTo>
                    <a:pt x="488" y="125"/>
                  </a:moveTo>
                  <a:cubicBezTo>
                    <a:pt x="471" y="120"/>
                    <a:pt x="471" y="120"/>
                    <a:pt x="471" y="120"/>
                  </a:cubicBezTo>
                  <a:cubicBezTo>
                    <a:pt x="420" y="105"/>
                    <a:pt x="382" y="81"/>
                    <a:pt x="349" y="59"/>
                  </a:cubicBezTo>
                  <a:cubicBezTo>
                    <a:pt x="315" y="38"/>
                    <a:pt x="286" y="19"/>
                    <a:pt x="253" y="19"/>
                  </a:cubicBezTo>
                  <a:cubicBezTo>
                    <a:pt x="221" y="19"/>
                    <a:pt x="192" y="38"/>
                    <a:pt x="158" y="59"/>
                  </a:cubicBezTo>
                  <a:cubicBezTo>
                    <a:pt x="125" y="81"/>
                    <a:pt x="87" y="105"/>
                    <a:pt x="36" y="120"/>
                  </a:cubicBezTo>
                  <a:cubicBezTo>
                    <a:pt x="19" y="125"/>
                    <a:pt x="19" y="125"/>
                    <a:pt x="19" y="125"/>
                  </a:cubicBezTo>
                  <a:cubicBezTo>
                    <a:pt x="19" y="143"/>
                    <a:pt x="19" y="143"/>
                    <a:pt x="19" y="143"/>
                  </a:cubicBezTo>
                  <a:cubicBezTo>
                    <a:pt x="19" y="152"/>
                    <a:pt x="19" y="217"/>
                    <a:pt x="20" y="228"/>
                  </a:cubicBezTo>
                  <a:cubicBezTo>
                    <a:pt x="21" y="250"/>
                    <a:pt x="24" y="272"/>
                    <a:pt x="29" y="292"/>
                  </a:cubicBezTo>
                  <a:cubicBezTo>
                    <a:pt x="72" y="492"/>
                    <a:pt x="238" y="556"/>
                    <a:pt x="245" y="559"/>
                  </a:cubicBezTo>
                  <a:cubicBezTo>
                    <a:pt x="253" y="562"/>
                    <a:pt x="253" y="562"/>
                    <a:pt x="253" y="562"/>
                  </a:cubicBezTo>
                  <a:cubicBezTo>
                    <a:pt x="262" y="559"/>
                    <a:pt x="262" y="559"/>
                    <a:pt x="262" y="559"/>
                  </a:cubicBezTo>
                  <a:cubicBezTo>
                    <a:pt x="269" y="556"/>
                    <a:pt x="435" y="492"/>
                    <a:pt x="478" y="292"/>
                  </a:cubicBezTo>
                  <a:cubicBezTo>
                    <a:pt x="483" y="272"/>
                    <a:pt x="486" y="250"/>
                    <a:pt x="487" y="228"/>
                  </a:cubicBezTo>
                  <a:cubicBezTo>
                    <a:pt x="488" y="217"/>
                    <a:pt x="488" y="152"/>
                    <a:pt x="488" y="143"/>
                  </a:cubicBezTo>
                  <a:lnTo>
                    <a:pt x="488" y="125"/>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0" name="Freeform 242"/>
            <p:cNvSpPr/>
            <p:nvPr/>
          </p:nvSpPr>
          <p:spPr bwMode="auto">
            <a:xfrm>
              <a:off x="4670425" y="4686300"/>
              <a:ext cx="161925" cy="188913"/>
            </a:xfrm>
            <a:custGeom>
              <a:avLst/>
              <a:gdLst>
                <a:gd name="T0" fmla="*/ 211 w 211"/>
                <a:gd name="T1" fmla="*/ 183 h 244"/>
                <a:gd name="T2" fmla="*/ 211 w 211"/>
                <a:gd name="T3" fmla="*/ 244 h 244"/>
                <a:gd name="T4" fmla="*/ 10 w 211"/>
                <a:gd name="T5" fmla="*/ 244 h 244"/>
                <a:gd name="T6" fmla="*/ 2 w 211"/>
                <a:gd name="T7" fmla="*/ 183 h 244"/>
                <a:gd name="T8" fmla="*/ 0 w 211"/>
                <a:gd name="T9" fmla="*/ 100 h 244"/>
                <a:gd name="T10" fmla="*/ 211 w 211"/>
                <a:gd name="T11" fmla="*/ 0 h 244"/>
                <a:gd name="T12" fmla="*/ 211 w 211"/>
                <a:gd name="T13" fmla="*/ 183 h 244"/>
              </a:gdLst>
              <a:ahLst/>
              <a:cxnLst>
                <a:cxn ang="0">
                  <a:pos x="T0" y="T1"/>
                </a:cxn>
                <a:cxn ang="0">
                  <a:pos x="T2" y="T3"/>
                </a:cxn>
                <a:cxn ang="0">
                  <a:pos x="T4" y="T5"/>
                </a:cxn>
                <a:cxn ang="0">
                  <a:pos x="T6" y="T7"/>
                </a:cxn>
                <a:cxn ang="0">
                  <a:pos x="T8" y="T9"/>
                </a:cxn>
                <a:cxn ang="0">
                  <a:pos x="T10" y="T11"/>
                </a:cxn>
                <a:cxn ang="0">
                  <a:pos x="T12" y="T13"/>
                </a:cxn>
              </a:cxnLst>
              <a:rect l="0" t="0" r="r" b="b"/>
              <a:pathLst>
                <a:path w="211" h="244">
                  <a:moveTo>
                    <a:pt x="211" y="183"/>
                  </a:moveTo>
                  <a:cubicBezTo>
                    <a:pt x="211" y="244"/>
                    <a:pt x="211" y="244"/>
                    <a:pt x="211" y="244"/>
                  </a:cubicBezTo>
                  <a:cubicBezTo>
                    <a:pt x="10" y="244"/>
                    <a:pt x="10" y="244"/>
                    <a:pt x="10" y="244"/>
                  </a:cubicBezTo>
                  <a:cubicBezTo>
                    <a:pt x="6" y="225"/>
                    <a:pt x="3" y="205"/>
                    <a:pt x="2" y="183"/>
                  </a:cubicBezTo>
                  <a:cubicBezTo>
                    <a:pt x="1" y="174"/>
                    <a:pt x="0" y="110"/>
                    <a:pt x="0" y="100"/>
                  </a:cubicBezTo>
                  <a:cubicBezTo>
                    <a:pt x="106" y="70"/>
                    <a:pt x="160" y="0"/>
                    <a:pt x="211" y="0"/>
                  </a:cubicBezTo>
                  <a:lnTo>
                    <a:pt x="211" y="18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41" name="Freeform 243"/>
            <p:cNvSpPr/>
            <p:nvPr/>
          </p:nvSpPr>
          <p:spPr bwMode="auto">
            <a:xfrm>
              <a:off x="4832350" y="4875213"/>
              <a:ext cx="155575" cy="190500"/>
            </a:xfrm>
            <a:custGeom>
              <a:avLst/>
              <a:gdLst>
                <a:gd name="T0" fmla="*/ 0 w 202"/>
                <a:gd name="T1" fmla="*/ 249 h 249"/>
                <a:gd name="T2" fmla="*/ 202 w 202"/>
                <a:gd name="T3" fmla="*/ 0 h 249"/>
                <a:gd name="T4" fmla="*/ 0 w 202"/>
                <a:gd name="T5" fmla="*/ 0 h 249"/>
                <a:gd name="T6" fmla="*/ 0 w 202"/>
                <a:gd name="T7" fmla="*/ 249 h 249"/>
              </a:gdLst>
              <a:ahLst/>
              <a:cxnLst>
                <a:cxn ang="0">
                  <a:pos x="T0" y="T1"/>
                </a:cxn>
                <a:cxn ang="0">
                  <a:pos x="T2" y="T3"/>
                </a:cxn>
                <a:cxn ang="0">
                  <a:pos x="T4" y="T5"/>
                </a:cxn>
                <a:cxn ang="0">
                  <a:pos x="T6" y="T7"/>
                </a:cxn>
              </a:cxnLst>
              <a:rect l="0" t="0" r="r" b="b"/>
              <a:pathLst>
                <a:path w="202" h="249">
                  <a:moveTo>
                    <a:pt x="0" y="249"/>
                  </a:moveTo>
                  <a:cubicBezTo>
                    <a:pt x="0" y="249"/>
                    <a:pt x="161" y="189"/>
                    <a:pt x="202" y="0"/>
                  </a:cubicBezTo>
                  <a:cubicBezTo>
                    <a:pt x="0" y="0"/>
                    <a:pt x="0" y="0"/>
                    <a:pt x="0" y="0"/>
                  </a:cubicBezTo>
                  <a:lnTo>
                    <a:pt x="0" y="249"/>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58" name="Group 268"/>
          <p:cNvGrpSpPr/>
          <p:nvPr/>
        </p:nvGrpSpPr>
        <p:grpSpPr>
          <a:xfrm>
            <a:off x="3846361" y="3071462"/>
            <a:ext cx="307975" cy="488950"/>
            <a:chOff x="3824288" y="5486400"/>
            <a:chExt cx="307975" cy="488950"/>
          </a:xfrm>
          <a:solidFill>
            <a:schemeClr val="bg1"/>
          </a:solidFill>
        </p:grpSpPr>
        <p:sp>
          <p:nvSpPr>
            <p:cNvPr id="59" name="Freeform 248"/>
            <p:cNvSpPr>
              <a:spLocks noEditPoints="1"/>
            </p:cNvSpPr>
            <p:nvPr/>
          </p:nvSpPr>
          <p:spPr bwMode="auto">
            <a:xfrm>
              <a:off x="3824288" y="5486400"/>
              <a:ext cx="307975" cy="338138"/>
            </a:xfrm>
            <a:custGeom>
              <a:avLst/>
              <a:gdLst>
                <a:gd name="T0" fmla="*/ 227 w 401"/>
                <a:gd name="T1" fmla="*/ 250 h 440"/>
                <a:gd name="T2" fmla="*/ 215 w 401"/>
                <a:gd name="T3" fmla="*/ 251 h 440"/>
                <a:gd name="T4" fmla="*/ 224 w 401"/>
                <a:gd name="T5" fmla="*/ 283 h 440"/>
                <a:gd name="T6" fmla="*/ 200 w 401"/>
                <a:gd name="T7" fmla="*/ 329 h 440"/>
                <a:gd name="T8" fmla="*/ 175 w 401"/>
                <a:gd name="T9" fmla="*/ 283 h 440"/>
                <a:gd name="T10" fmla="*/ 187 w 401"/>
                <a:gd name="T11" fmla="*/ 251 h 440"/>
                <a:gd name="T12" fmla="*/ 181 w 401"/>
                <a:gd name="T13" fmla="*/ 250 h 440"/>
                <a:gd name="T14" fmla="*/ 148 w 401"/>
                <a:gd name="T15" fmla="*/ 283 h 440"/>
                <a:gd name="T16" fmla="*/ 148 w 401"/>
                <a:gd name="T17" fmla="*/ 440 h 440"/>
                <a:gd name="T18" fmla="*/ 254 w 401"/>
                <a:gd name="T19" fmla="*/ 440 h 440"/>
                <a:gd name="T20" fmla="*/ 254 w 401"/>
                <a:gd name="T21" fmla="*/ 280 h 440"/>
                <a:gd name="T22" fmla="*/ 227 w 401"/>
                <a:gd name="T23" fmla="*/ 250 h 440"/>
                <a:gd name="T24" fmla="*/ 401 w 401"/>
                <a:gd name="T25" fmla="*/ 201 h 440"/>
                <a:gd name="T26" fmla="*/ 200 w 401"/>
                <a:gd name="T27" fmla="*/ 0 h 440"/>
                <a:gd name="T28" fmla="*/ 0 w 401"/>
                <a:gd name="T29" fmla="*/ 201 h 440"/>
                <a:gd name="T30" fmla="*/ 0 w 401"/>
                <a:gd name="T31" fmla="*/ 211 h 440"/>
                <a:gd name="T32" fmla="*/ 0 w 401"/>
                <a:gd name="T33" fmla="*/ 220 h 440"/>
                <a:gd name="T34" fmla="*/ 84 w 401"/>
                <a:gd name="T35" fmla="*/ 375 h 440"/>
                <a:gd name="T36" fmla="*/ 113 w 401"/>
                <a:gd name="T37" fmla="*/ 440 h 440"/>
                <a:gd name="T38" fmla="*/ 113 w 401"/>
                <a:gd name="T39" fmla="*/ 440 h 440"/>
                <a:gd name="T40" fmla="*/ 131 w 401"/>
                <a:gd name="T41" fmla="*/ 440 h 440"/>
                <a:gd name="T42" fmla="*/ 131 w 401"/>
                <a:gd name="T43" fmla="*/ 283 h 440"/>
                <a:gd name="T44" fmla="*/ 181 w 401"/>
                <a:gd name="T45" fmla="*/ 234 h 440"/>
                <a:gd name="T46" fmla="*/ 202 w 401"/>
                <a:gd name="T47" fmla="*/ 239 h 440"/>
                <a:gd name="T48" fmla="*/ 227 w 401"/>
                <a:gd name="T49" fmla="*/ 233 h 440"/>
                <a:gd name="T50" fmla="*/ 271 w 401"/>
                <a:gd name="T51" fmla="*/ 280 h 440"/>
                <a:gd name="T52" fmla="*/ 271 w 401"/>
                <a:gd name="T53" fmla="*/ 440 h 440"/>
                <a:gd name="T54" fmla="*/ 288 w 401"/>
                <a:gd name="T55" fmla="*/ 440 h 440"/>
                <a:gd name="T56" fmla="*/ 288 w 401"/>
                <a:gd name="T57" fmla="*/ 440 h 440"/>
                <a:gd name="T58" fmla="*/ 317 w 401"/>
                <a:gd name="T59" fmla="*/ 375 h 440"/>
                <a:gd name="T60" fmla="*/ 401 w 401"/>
                <a:gd name="T61" fmla="*/ 220 h 440"/>
                <a:gd name="T62" fmla="*/ 401 w 401"/>
                <a:gd name="T63" fmla="*/ 211 h 440"/>
                <a:gd name="T64" fmla="*/ 401 w 401"/>
                <a:gd name="T65" fmla="*/ 201 h 440"/>
                <a:gd name="T66" fmla="*/ 208 w 401"/>
                <a:gd name="T67" fmla="*/ 283 h 440"/>
                <a:gd name="T68" fmla="*/ 201 w 401"/>
                <a:gd name="T69" fmla="*/ 260 h 440"/>
                <a:gd name="T70" fmla="*/ 192 w 401"/>
                <a:gd name="T71" fmla="*/ 283 h 440"/>
                <a:gd name="T72" fmla="*/ 200 w 401"/>
                <a:gd name="T73" fmla="*/ 313 h 440"/>
                <a:gd name="T74" fmla="*/ 208 w 401"/>
                <a:gd name="T75" fmla="*/ 283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01" h="440">
                  <a:moveTo>
                    <a:pt x="227" y="250"/>
                  </a:moveTo>
                  <a:cubicBezTo>
                    <a:pt x="223" y="250"/>
                    <a:pt x="219" y="250"/>
                    <a:pt x="215" y="251"/>
                  </a:cubicBezTo>
                  <a:cubicBezTo>
                    <a:pt x="221" y="260"/>
                    <a:pt x="224" y="270"/>
                    <a:pt x="224" y="283"/>
                  </a:cubicBezTo>
                  <a:cubicBezTo>
                    <a:pt x="224" y="317"/>
                    <a:pt x="211" y="329"/>
                    <a:pt x="200" y="329"/>
                  </a:cubicBezTo>
                  <a:cubicBezTo>
                    <a:pt x="188" y="329"/>
                    <a:pt x="175" y="315"/>
                    <a:pt x="175" y="283"/>
                  </a:cubicBezTo>
                  <a:cubicBezTo>
                    <a:pt x="175" y="270"/>
                    <a:pt x="180" y="259"/>
                    <a:pt x="187" y="251"/>
                  </a:cubicBezTo>
                  <a:cubicBezTo>
                    <a:pt x="185" y="250"/>
                    <a:pt x="183" y="250"/>
                    <a:pt x="181" y="250"/>
                  </a:cubicBezTo>
                  <a:cubicBezTo>
                    <a:pt x="165" y="250"/>
                    <a:pt x="148" y="262"/>
                    <a:pt x="148" y="283"/>
                  </a:cubicBezTo>
                  <a:cubicBezTo>
                    <a:pt x="148" y="440"/>
                    <a:pt x="148" y="440"/>
                    <a:pt x="148" y="440"/>
                  </a:cubicBezTo>
                  <a:cubicBezTo>
                    <a:pt x="254" y="440"/>
                    <a:pt x="254" y="440"/>
                    <a:pt x="254" y="440"/>
                  </a:cubicBezTo>
                  <a:cubicBezTo>
                    <a:pt x="254" y="280"/>
                    <a:pt x="254" y="280"/>
                    <a:pt x="254" y="280"/>
                  </a:cubicBezTo>
                  <a:cubicBezTo>
                    <a:pt x="254" y="252"/>
                    <a:pt x="233" y="250"/>
                    <a:pt x="227" y="250"/>
                  </a:cubicBezTo>
                  <a:close/>
                  <a:moveTo>
                    <a:pt x="401" y="201"/>
                  </a:moveTo>
                  <a:cubicBezTo>
                    <a:pt x="401" y="90"/>
                    <a:pt x="311" y="0"/>
                    <a:pt x="200" y="0"/>
                  </a:cubicBezTo>
                  <a:cubicBezTo>
                    <a:pt x="89" y="0"/>
                    <a:pt x="0" y="90"/>
                    <a:pt x="0" y="201"/>
                  </a:cubicBezTo>
                  <a:cubicBezTo>
                    <a:pt x="0" y="204"/>
                    <a:pt x="0" y="208"/>
                    <a:pt x="0" y="211"/>
                  </a:cubicBezTo>
                  <a:cubicBezTo>
                    <a:pt x="0" y="214"/>
                    <a:pt x="0" y="217"/>
                    <a:pt x="0" y="220"/>
                  </a:cubicBezTo>
                  <a:cubicBezTo>
                    <a:pt x="0" y="300"/>
                    <a:pt x="84" y="375"/>
                    <a:pt x="84" y="375"/>
                  </a:cubicBezTo>
                  <a:cubicBezTo>
                    <a:pt x="100" y="390"/>
                    <a:pt x="113" y="419"/>
                    <a:pt x="113" y="440"/>
                  </a:cubicBezTo>
                  <a:cubicBezTo>
                    <a:pt x="113" y="440"/>
                    <a:pt x="113" y="440"/>
                    <a:pt x="113" y="440"/>
                  </a:cubicBezTo>
                  <a:cubicBezTo>
                    <a:pt x="131" y="440"/>
                    <a:pt x="131" y="440"/>
                    <a:pt x="131" y="440"/>
                  </a:cubicBezTo>
                  <a:cubicBezTo>
                    <a:pt x="131" y="283"/>
                    <a:pt x="131" y="283"/>
                    <a:pt x="131" y="283"/>
                  </a:cubicBezTo>
                  <a:cubicBezTo>
                    <a:pt x="131" y="252"/>
                    <a:pt x="156" y="234"/>
                    <a:pt x="181" y="234"/>
                  </a:cubicBezTo>
                  <a:cubicBezTo>
                    <a:pt x="189" y="234"/>
                    <a:pt x="196" y="236"/>
                    <a:pt x="202" y="239"/>
                  </a:cubicBezTo>
                  <a:cubicBezTo>
                    <a:pt x="210" y="235"/>
                    <a:pt x="218" y="233"/>
                    <a:pt x="227" y="233"/>
                  </a:cubicBezTo>
                  <a:cubicBezTo>
                    <a:pt x="249" y="233"/>
                    <a:pt x="271" y="248"/>
                    <a:pt x="271" y="280"/>
                  </a:cubicBezTo>
                  <a:cubicBezTo>
                    <a:pt x="271" y="440"/>
                    <a:pt x="271" y="440"/>
                    <a:pt x="271" y="440"/>
                  </a:cubicBezTo>
                  <a:cubicBezTo>
                    <a:pt x="288" y="440"/>
                    <a:pt x="288" y="440"/>
                    <a:pt x="288" y="440"/>
                  </a:cubicBezTo>
                  <a:cubicBezTo>
                    <a:pt x="288" y="440"/>
                    <a:pt x="288" y="440"/>
                    <a:pt x="288" y="440"/>
                  </a:cubicBezTo>
                  <a:cubicBezTo>
                    <a:pt x="288" y="419"/>
                    <a:pt x="301" y="390"/>
                    <a:pt x="317" y="375"/>
                  </a:cubicBezTo>
                  <a:cubicBezTo>
                    <a:pt x="317" y="375"/>
                    <a:pt x="401" y="300"/>
                    <a:pt x="401" y="220"/>
                  </a:cubicBezTo>
                  <a:cubicBezTo>
                    <a:pt x="401" y="217"/>
                    <a:pt x="401" y="214"/>
                    <a:pt x="401" y="211"/>
                  </a:cubicBezTo>
                  <a:cubicBezTo>
                    <a:pt x="401" y="208"/>
                    <a:pt x="401" y="204"/>
                    <a:pt x="401" y="201"/>
                  </a:cubicBezTo>
                  <a:close/>
                  <a:moveTo>
                    <a:pt x="208" y="283"/>
                  </a:moveTo>
                  <a:cubicBezTo>
                    <a:pt x="208" y="272"/>
                    <a:pt x="205" y="265"/>
                    <a:pt x="201" y="260"/>
                  </a:cubicBezTo>
                  <a:cubicBezTo>
                    <a:pt x="195" y="265"/>
                    <a:pt x="192" y="273"/>
                    <a:pt x="192" y="283"/>
                  </a:cubicBezTo>
                  <a:cubicBezTo>
                    <a:pt x="192" y="304"/>
                    <a:pt x="198" y="312"/>
                    <a:pt x="200" y="313"/>
                  </a:cubicBezTo>
                  <a:cubicBezTo>
                    <a:pt x="201" y="312"/>
                    <a:pt x="208" y="306"/>
                    <a:pt x="208" y="28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0" name="Freeform 249"/>
            <p:cNvSpPr/>
            <p:nvPr/>
          </p:nvSpPr>
          <p:spPr bwMode="auto">
            <a:xfrm>
              <a:off x="3917950" y="5843588"/>
              <a:ext cx="119063" cy="25400"/>
            </a:xfrm>
            <a:custGeom>
              <a:avLst/>
              <a:gdLst>
                <a:gd name="T0" fmla="*/ 145 w 154"/>
                <a:gd name="T1" fmla="*/ 33 h 33"/>
                <a:gd name="T2" fmla="*/ 154 w 154"/>
                <a:gd name="T3" fmla="*/ 23 h 33"/>
                <a:gd name="T4" fmla="*/ 154 w 154"/>
                <a:gd name="T5" fmla="*/ 10 h 33"/>
                <a:gd name="T6" fmla="*/ 145 w 154"/>
                <a:gd name="T7" fmla="*/ 0 h 33"/>
                <a:gd name="T8" fmla="*/ 9 w 154"/>
                <a:gd name="T9" fmla="*/ 0 h 33"/>
                <a:gd name="T10" fmla="*/ 0 w 154"/>
                <a:gd name="T11" fmla="*/ 10 h 33"/>
                <a:gd name="T12" fmla="*/ 0 w 154"/>
                <a:gd name="T13" fmla="*/ 23 h 33"/>
                <a:gd name="T14" fmla="*/ 9 w 154"/>
                <a:gd name="T15" fmla="*/ 33 h 33"/>
                <a:gd name="T16" fmla="*/ 145 w 154"/>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3">
                  <a:moveTo>
                    <a:pt x="145" y="33"/>
                  </a:moveTo>
                  <a:cubicBezTo>
                    <a:pt x="150" y="33"/>
                    <a:pt x="154" y="28"/>
                    <a:pt x="154" y="23"/>
                  </a:cubicBezTo>
                  <a:cubicBezTo>
                    <a:pt x="154" y="10"/>
                    <a:pt x="154" y="10"/>
                    <a:pt x="154" y="10"/>
                  </a:cubicBezTo>
                  <a:cubicBezTo>
                    <a:pt x="154" y="4"/>
                    <a:pt x="150" y="0"/>
                    <a:pt x="145" y="0"/>
                  </a:cubicBezTo>
                  <a:cubicBezTo>
                    <a:pt x="9" y="0"/>
                    <a:pt x="9" y="0"/>
                    <a:pt x="9" y="0"/>
                  </a:cubicBezTo>
                  <a:cubicBezTo>
                    <a:pt x="4" y="0"/>
                    <a:pt x="0" y="4"/>
                    <a:pt x="0" y="10"/>
                  </a:cubicBezTo>
                  <a:cubicBezTo>
                    <a:pt x="0" y="23"/>
                    <a:pt x="0" y="23"/>
                    <a:pt x="0" y="23"/>
                  </a:cubicBezTo>
                  <a:cubicBezTo>
                    <a:pt x="0" y="28"/>
                    <a:pt x="4" y="33"/>
                    <a:pt x="9" y="33"/>
                  </a:cubicBezTo>
                  <a:lnTo>
                    <a:pt x="145" y="3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1" name="Freeform 250"/>
            <p:cNvSpPr/>
            <p:nvPr/>
          </p:nvSpPr>
          <p:spPr bwMode="auto">
            <a:xfrm>
              <a:off x="3917950" y="5880100"/>
              <a:ext cx="119063" cy="25400"/>
            </a:xfrm>
            <a:custGeom>
              <a:avLst/>
              <a:gdLst>
                <a:gd name="T0" fmla="*/ 145 w 154"/>
                <a:gd name="T1" fmla="*/ 33 h 33"/>
                <a:gd name="T2" fmla="*/ 154 w 154"/>
                <a:gd name="T3" fmla="*/ 23 h 33"/>
                <a:gd name="T4" fmla="*/ 154 w 154"/>
                <a:gd name="T5" fmla="*/ 10 h 33"/>
                <a:gd name="T6" fmla="*/ 145 w 154"/>
                <a:gd name="T7" fmla="*/ 0 h 33"/>
                <a:gd name="T8" fmla="*/ 9 w 154"/>
                <a:gd name="T9" fmla="*/ 0 h 33"/>
                <a:gd name="T10" fmla="*/ 0 w 154"/>
                <a:gd name="T11" fmla="*/ 10 h 33"/>
                <a:gd name="T12" fmla="*/ 0 w 154"/>
                <a:gd name="T13" fmla="*/ 23 h 33"/>
                <a:gd name="T14" fmla="*/ 9 w 154"/>
                <a:gd name="T15" fmla="*/ 33 h 33"/>
                <a:gd name="T16" fmla="*/ 145 w 154"/>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3">
                  <a:moveTo>
                    <a:pt x="145" y="33"/>
                  </a:moveTo>
                  <a:cubicBezTo>
                    <a:pt x="150" y="33"/>
                    <a:pt x="154" y="29"/>
                    <a:pt x="154" y="23"/>
                  </a:cubicBezTo>
                  <a:cubicBezTo>
                    <a:pt x="154" y="10"/>
                    <a:pt x="154" y="10"/>
                    <a:pt x="154" y="10"/>
                  </a:cubicBezTo>
                  <a:cubicBezTo>
                    <a:pt x="154" y="5"/>
                    <a:pt x="150" y="0"/>
                    <a:pt x="145" y="0"/>
                  </a:cubicBezTo>
                  <a:cubicBezTo>
                    <a:pt x="9" y="0"/>
                    <a:pt x="9" y="0"/>
                    <a:pt x="9" y="0"/>
                  </a:cubicBezTo>
                  <a:cubicBezTo>
                    <a:pt x="4" y="0"/>
                    <a:pt x="0" y="5"/>
                    <a:pt x="0" y="10"/>
                  </a:cubicBezTo>
                  <a:cubicBezTo>
                    <a:pt x="0" y="23"/>
                    <a:pt x="0" y="23"/>
                    <a:pt x="0" y="23"/>
                  </a:cubicBezTo>
                  <a:cubicBezTo>
                    <a:pt x="0" y="29"/>
                    <a:pt x="4" y="33"/>
                    <a:pt x="9" y="33"/>
                  </a:cubicBezTo>
                  <a:lnTo>
                    <a:pt x="145" y="3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2" name="Freeform 251"/>
            <p:cNvSpPr/>
            <p:nvPr/>
          </p:nvSpPr>
          <p:spPr bwMode="auto">
            <a:xfrm>
              <a:off x="3917950" y="5916613"/>
              <a:ext cx="119063" cy="25400"/>
            </a:xfrm>
            <a:custGeom>
              <a:avLst/>
              <a:gdLst>
                <a:gd name="T0" fmla="*/ 145 w 154"/>
                <a:gd name="T1" fmla="*/ 33 h 33"/>
                <a:gd name="T2" fmla="*/ 154 w 154"/>
                <a:gd name="T3" fmla="*/ 23 h 33"/>
                <a:gd name="T4" fmla="*/ 154 w 154"/>
                <a:gd name="T5" fmla="*/ 10 h 33"/>
                <a:gd name="T6" fmla="*/ 145 w 154"/>
                <a:gd name="T7" fmla="*/ 0 h 33"/>
                <a:gd name="T8" fmla="*/ 9 w 154"/>
                <a:gd name="T9" fmla="*/ 0 h 33"/>
                <a:gd name="T10" fmla="*/ 0 w 154"/>
                <a:gd name="T11" fmla="*/ 10 h 33"/>
                <a:gd name="T12" fmla="*/ 0 w 154"/>
                <a:gd name="T13" fmla="*/ 23 h 33"/>
                <a:gd name="T14" fmla="*/ 9 w 154"/>
                <a:gd name="T15" fmla="*/ 33 h 33"/>
                <a:gd name="T16" fmla="*/ 145 w 154"/>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3">
                  <a:moveTo>
                    <a:pt x="145" y="33"/>
                  </a:moveTo>
                  <a:cubicBezTo>
                    <a:pt x="150" y="33"/>
                    <a:pt x="154" y="28"/>
                    <a:pt x="154" y="23"/>
                  </a:cubicBezTo>
                  <a:cubicBezTo>
                    <a:pt x="154" y="10"/>
                    <a:pt x="154" y="10"/>
                    <a:pt x="154" y="10"/>
                  </a:cubicBezTo>
                  <a:cubicBezTo>
                    <a:pt x="154" y="4"/>
                    <a:pt x="150" y="0"/>
                    <a:pt x="145" y="0"/>
                  </a:cubicBezTo>
                  <a:cubicBezTo>
                    <a:pt x="9" y="0"/>
                    <a:pt x="9" y="0"/>
                    <a:pt x="9" y="0"/>
                  </a:cubicBezTo>
                  <a:cubicBezTo>
                    <a:pt x="4" y="0"/>
                    <a:pt x="0" y="4"/>
                    <a:pt x="0" y="10"/>
                  </a:cubicBezTo>
                  <a:cubicBezTo>
                    <a:pt x="0" y="23"/>
                    <a:pt x="0" y="23"/>
                    <a:pt x="0" y="23"/>
                  </a:cubicBezTo>
                  <a:cubicBezTo>
                    <a:pt x="0" y="28"/>
                    <a:pt x="4" y="33"/>
                    <a:pt x="9" y="33"/>
                  </a:cubicBezTo>
                  <a:lnTo>
                    <a:pt x="145" y="3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63" name="Freeform 252"/>
            <p:cNvSpPr/>
            <p:nvPr/>
          </p:nvSpPr>
          <p:spPr bwMode="auto">
            <a:xfrm>
              <a:off x="3943350" y="5953125"/>
              <a:ext cx="68263" cy="22225"/>
            </a:xfrm>
            <a:custGeom>
              <a:avLst/>
              <a:gdLst>
                <a:gd name="T0" fmla="*/ 0 w 90"/>
                <a:gd name="T1" fmla="*/ 0 h 29"/>
                <a:gd name="T2" fmla="*/ 45 w 90"/>
                <a:gd name="T3" fmla="*/ 29 h 29"/>
                <a:gd name="T4" fmla="*/ 90 w 90"/>
                <a:gd name="T5" fmla="*/ 0 h 29"/>
                <a:gd name="T6" fmla="*/ 0 w 90"/>
                <a:gd name="T7" fmla="*/ 0 h 29"/>
              </a:gdLst>
              <a:ahLst/>
              <a:cxnLst>
                <a:cxn ang="0">
                  <a:pos x="T0" y="T1"/>
                </a:cxn>
                <a:cxn ang="0">
                  <a:pos x="T2" y="T3"/>
                </a:cxn>
                <a:cxn ang="0">
                  <a:pos x="T4" y="T5"/>
                </a:cxn>
                <a:cxn ang="0">
                  <a:pos x="T6" y="T7"/>
                </a:cxn>
              </a:cxnLst>
              <a:rect l="0" t="0" r="r" b="b"/>
              <a:pathLst>
                <a:path w="90" h="29">
                  <a:moveTo>
                    <a:pt x="0" y="0"/>
                  </a:moveTo>
                  <a:cubicBezTo>
                    <a:pt x="9" y="17"/>
                    <a:pt x="26" y="29"/>
                    <a:pt x="45" y="29"/>
                  </a:cubicBezTo>
                  <a:cubicBezTo>
                    <a:pt x="65" y="29"/>
                    <a:pt x="82" y="17"/>
                    <a:pt x="90" y="0"/>
                  </a:cubicBezTo>
                  <a:lnTo>
                    <a:pt x="0" y="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spTree>
  </p:cSld>
  <p:clrMapOvr>
    <a:masterClrMapping/>
  </p:clrMapOvr>
  <p:transition spd="slow" advTm="1000">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4" name="椭圆 23"/>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文本框 5"/>
          <p:cNvSpPr txBox="1">
            <a:spLocks noChangeArrowheads="1"/>
          </p:cNvSpPr>
          <p:nvPr/>
        </p:nvSpPr>
        <p:spPr bwMode="auto">
          <a:xfrm>
            <a:off x="1856550" y="2356549"/>
            <a:ext cx="9364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4800" b="1" smtClean="0">
                <a:solidFill>
                  <a:prstClr val="white"/>
                </a:solidFill>
                <a:latin typeface="方正兰亭黑_GBK"/>
                <a:ea typeface="方正兰亭黑_GBK"/>
              </a:rPr>
              <a:t>03</a:t>
            </a:r>
            <a:endParaRPr lang="zh-CN" altLang="en-US" sz="4800" b="1">
              <a:solidFill>
                <a:prstClr val="white"/>
              </a:solidFill>
              <a:latin typeface="方正兰亭黑_GBK"/>
              <a:ea typeface="方正兰亭黑_GBK"/>
            </a:endParaRPr>
          </a:p>
        </p:txBody>
      </p:sp>
      <p:sp>
        <p:nvSpPr>
          <p:cNvPr id="16" name="文本框 5"/>
          <p:cNvSpPr txBox="1">
            <a:spLocks noChangeArrowheads="1"/>
          </p:cNvSpPr>
          <p:nvPr/>
        </p:nvSpPr>
        <p:spPr bwMode="auto">
          <a:xfrm>
            <a:off x="3500261" y="1943644"/>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000">
                <a:solidFill>
                  <a:srgbClr val="27506E"/>
                </a:solidFill>
                <a:latin typeface="方正兰亭黑_GBK"/>
                <a:ea typeface="方正兰亭黑_GBK"/>
              </a:rPr>
              <a:t>项目</a:t>
            </a:r>
            <a:r>
              <a:rPr lang="zh-CN" altLang="en-US" sz="2000" smtClean="0">
                <a:solidFill>
                  <a:srgbClr val="27506E"/>
                </a:solidFill>
                <a:latin typeface="方正兰亭黑_GBK"/>
                <a:ea typeface="方正兰亭黑_GBK"/>
              </a:rPr>
              <a:t>规划</a:t>
            </a:r>
            <a:endParaRPr lang="zh-CN" altLang="en-US" sz="2000">
              <a:solidFill>
                <a:srgbClr val="27506E"/>
              </a:solidFill>
              <a:latin typeface="方正兰亭黑_GBK"/>
              <a:ea typeface="方正兰亭黑_GBK"/>
            </a:endParaRPr>
          </a:p>
        </p:txBody>
      </p:sp>
      <p:sp>
        <p:nvSpPr>
          <p:cNvPr id="20" name="矩形 19"/>
          <p:cNvSpPr/>
          <p:nvPr/>
        </p:nvSpPr>
        <p:spPr>
          <a:xfrm>
            <a:off x="3495177" y="2279235"/>
            <a:ext cx="1958741" cy="307777"/>
          </a:xfrm>
          <a:prstGeom prst="rect">
            <a:avLst/>
          </a:prstGeom>
        </p:spPr>
        <p:txBody>
          <a:bodyPr wrap="none">
            <a:spAutoFit/>
          </a:bodyPr>
          <a:lstStyle/>
          <a:p>
            <a:r>
              <a:rPr lang="en-US" altLang="zh-CN" sz="1400" dirty="0" smtClean="0">
                <a:solidFill>
                  <a:srgbClr val="27506E"/>
                </a:solidFill>
                <a:latin typeface="微软雅黑" panose="020B0503020204020204" pitchFamily="34" charset="-122"/>
                <a:ea typeface="微软雅黑" panose="020B0503020204020204" pitchFamily="34" charset="-122"/>
              </a:rPr>
              <a:t>PROJECT PLANNING</a:t>
            </a:r>
            <a:endParaRPr lang="en-US" altLang="zh-CN" sz="1400" dirty="0">
              <a:solidFill>
                <a:srgbClr val="27506E"/>
              </a:solidFill>
              <a:latin typeface="微软雅黑" panose="020B0503020204020204" pitchFamily="34" charset="-122"/>
              <a:ea typeface="微软雅黑" panose="020B0503020204020204" pitchFamily="34" charset="-122"/>
            </a:endParaRPr>
          </a:p>
        </p:txBody>
      </p:sp>
      <p:cxnSp>
        <p:nvCxnSpPr>
          <p:cNvPr id="3" name="直接连接符 2"/>
          <p:cNvCxnSpPr/>
          <p:nvPr/>
        </p:nvCxnSpPr>
        <p:spPr>
          <a:xfrm>
            <a:off x="3605703" y="2597940"/>
            <a:ext cx="34190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3500261" y="2587012"/>
            <a:ext cx="4120426" cy="577081"/>
          </a:xfrm>
          <a:prstGeom prst="rect">
            <a:avLst/>
          </a:prstGeom>
        </p:spPr>
        <p:txBody>
          <a:bodyPr wrap="square">
            <a:spAutoFit/>
          </a:bodyPr>
          <a:lstStyle/>
          <a:p>
            <a:pPr>
              <a:lnSpc>
                <a:spcPct val="150000"/>
              </a:lnSpc>
            </a:pPr>
            <a:r>
              <a:rPr lang="en-US" altLang="zh-CN" sz="1050">
                <a:solidFill>
                  <a:prstClr val="black">
                    <a:lumMod val="85000"/>
                    <a:lumOff val="15000"/>
                  </a:prstClr>
                </a:solidFill>
              </a:rPr>
              <a:t>Lorem ipsum dolor sit amet, consectetur adipiscing elit. Donec luctus nibh sit amet sem vulputate venenatisbibendum </a:t>
            </a:r>
            <a:endParaRPr lang="zh-CN" altLang="en-US">
              <a:solidFill>
                <a:prstClr val="black">
                  <a:lumMod val="85000"/>
                  <a:lumOff val="15000"/>
                </a:prstClr>
              </a:solidFill>
            </a:endParaRPr>
          </a:p>
        </p:txBody>
      </p:sp>
      <p:sp>
        <p:nvSpPr>
          <p:cNvPr id="7" name="矩形 6"/>
          <p:cNvSpPr/>
          <p:nvPr/>
        </p:nvSpPr>
        <p:spPr>
          <a:xfrm>
            <a:off x="3579497" y="3175021"/>
            <a:ext cx="1466636" cy="305617"/>
          </a:xfrm>
          <a:prstGeom prst="rect">
            <a:avLst/>
          </a:prstGeom>
          <a:gradFill>
            <a:gsLst>
              <a:gs pos="100000">
                <a:schemeClr val="accent1">
                  <a:lumMod val="75000"/>
                </a:schemeClr>
              </a:gs>
              <a:gs pos="0">
                <a:srgbClr val="27506E"/>
              </a:gs>
            </a:gsLst>
            <a:path path="circle">
              <a:fillToRect l="50000" t="50000" r="50000" b="5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solidFill>
                  <a:prstClr val="white"/>
                </a:solidFill>
                <a:latin typeface="Arial" panose="020B0604020202020204"/>
              </a:rPr>
              <a:t>PART </a:t>
            </a:r>
            <a:r>
              <a:rPr lang="en-US" altLang="zh-CN" sz="1200" dirty="0" smtClean="0">
                <a:solidFill>
                  <a:prstClr val="white"/>
                </a:solidFill>
                <a:latin typeface="Arial" panose="020B0604020202020204"/>
              </a:rPr>
              <a:t>THREE</a:t>
            </a:r>
            <a:endParaRPr lang="zh-CN" altLang="en-US" sz="1200" dirty="0">
              <a:solidFill>
                <a:prstClr val="white"/>
              </a:solidFill>
              <a:latin typeface="Arial" panose="020B0604020202020204"/>
            </a:endParaRPr>
          </a:p>
        </p:txBody>
      </p:sp>
      <p:sp>
        <p:nvSpPr>
          <p:cNvPr id="25" name="椭圆 24"/>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椭圆 25"/>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8" name="椭圆 27"/>
          <p:cNvSpPr/>
          <p:nvPr/>
        </p:nvSpPr>
        <p:spPr>
          <a:xfrm>
            <a:off x="1273719" y="3647274"/>
            <a:ext cx="160345" cy="16034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9" name="椭圆 28"/>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0" name="椭圆 29"/>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1" name="椭圆 30"/>
          <p:cNvSpPr/>
          <p:nvPr/>
        </p:nvSpPr>
        <p:spPr>
          <a:xfrm>
            <a:off x="2839822" y="3599497"/>
            <a:ext cx="154542" cy="154542"/>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2" name="椭圆 31"/>
          <p:cNvSpPr/>
          <p:nvPr/>
        </p:nvSpPr>
        <p:spPr>
          <a:xfrm>
            <a:off x="1252338" y="2979248"/>
            <a:ext cx="99708" cy="99708"/>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cSld>
  <p:clrMapOvr>
    <a:masterClrMapping/>
  </p:clrMapOvr>
  <p:transition spd="slow" advTm="1000">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183664"/>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1600">
                <a:solidFill>
                  <a:srgbClr val="27506E"/>
                </a:solidFill>
                <a:latin typeface="方正兰亭黑_GBK"/>
                <a:ea typeface="方正兰亭黑_GBK"/>
              </a:rPr>
              <a:t>发展现状</a:t>
            </a:r>
          </a:p>
        </p:txBody>
      </p:sp>
      <p:sp>
        <p:nvSpPr>
          <p:cNvPr id="11" name="矩形 10"/>
          <p:cNvSpPr/>
          <p:nvPr/>
        </p:nvSpPr>
        <p:spPr>
          <a:xfrm>
            <a:off x="934511" y="485964"/>
            <a:ext cx="4090495" cy="55201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7221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03</a:t>
            </a:r>
            <a:endParaRPr lang="zh-CN" altLang="en-US" sz="1200">
              <a:solidFill>
                <a:schemeClr val="bg1"/>
              </a:solidFill>
              <a:latin typeface="方正兰亭黑_GBK"/>
              <a:ea typeface="方正兰亭黑_GBK"/>
            </a:endParaRPr>
          </a:p>
        </p:txBody>
      </p:sp>
      <p:sp>
        <p:nvSpPr>
          <p:cNvPr id="26" name="文本框 5"/>
          <p:cNvSpPr txBox="1">
            <a:spLocks noChangeArrowheads="1"/>
          </p:cNvSpPr>
          <p:nvPr/>
        </p:nvSpPr>
        <p:spPr bwMode="auto">
          <a:xfrm>
            <a:off x="934511" y="1278153"/>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000">
                <a:solidFill>
                  <a:srgbClr val="27506E"/>
                </a:solidFill>
                <a:latin typeface="方正兰亭黑_GBK"/>
                <a:ea typeface="方正兰亭黑_GBK"/>
              </a:rPr>
              <a:t>发展现状</a:t>
            </a:r>
          </a:p>
        </p:txBody>
      </p:sp>
      <p:sp>
        <p:nvSpPr>
          <p:cNvPr id="27" name="矩形 26"/>
          <p:cNvSpPr/>
          <p:nvPr/>
        </p:nvSpPr>
        <p:spPr>
          <a:xfrm>
            <a:off x="934511" y="1778384"/>
            <a:ext cx="3637489" cy="819455"/>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pic>
        <p:nvPicPr>
          <p:cNvPr id="15" name="图片占位符 14"/>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25699" r="25699"/>
          <a:stretch>
            <a:fillRect/>
          </a:stretch>
        </p:blipFill>
        <p:spPr/>
      </p:pic>
      <p:pic>
        <p:nvPicPr>
          <p:cNvPr id="12" name="图片占位符 11"/>
          <p:cNvPicPr>
            <a:picLocks noGrp="1" noChangeAspect="1"/>
          </p:cNvPicPr>
          <p:nvPr>
            <p:ph type="pic" sz="quarter" idx="14"/>
          </p:nvPr>
        </p:nvPicPr>
        <p:blipFill>
          <a:blip r:embed="rId4" cstate="print">
            <a:extLst>
              <a:ext uri="{28A0092B-C50C-407E-A947-70E740481C1C}">
                <a14:useLocalDpi xmlns:a14="http://schemas.microsoft.com/office/drawing/2010/main" val="0"/>
              </a:ext>
            </a:extLst>
          </a:blip>
          <a:srcRect l="10365" r="10365"/>
          <a:stretch>
            <a:fillRect/>
          </a:stretch>
        </p:blipFill>
        <p:spPr/>
      </p:pic>
      <p:pic>
        <p:nvPicPr>
          <p:cNvPr id="14" name="图片占位符 13"/>
          <p:cNvPicPr>
            <a:picLocks noGrp="1" noChangeAspect="1"/>
          </p:cNvPicPr>
          <p:nvPr>
            <p:ph type="pic" sz="quarter" idx="15"/>
          </p:nvPr>
        </p:nvPicPr>
        <p:blipFill>
          <a:blip r:embed="rId5" cstate="print">
            <a:extLst>
              <a:ext uri="{28A0092B-C50C-407E-A947-70E740481C1C}">
                <a14:useLocalDpi xmlns:a14="http://schemas.microsoft.com/office/drawing/2010/main" val="0"/>
              </a:ext>
            </a:extLst>
          </a:blip>
          <a:srcRect l="23296" r="23296"/>
          <a:stretch>
            <a:fillRect/>
          </a:stretch>
        </p:blipFill>
        <p:spPr/>
      </p:pic>
      <p:pic>
        <p:nvPicPr>
          <p:cNvPr id="9" name="图片占位符 8"/>
          <p:cNvPicPr>
            <a:picLocks noGrp="1" noChangeAspect="1"/>
          </p:cNvPicPr>
          <p:nvPr>
            <p:ph type="pic" sz="quarter" idx="12"/>
          </p:nvPr>
        </p:nvPicPr>
        <p:blipFill>
          <a:blip r:embed="rId6" cstate="print">
            <a:extLst>
              <a:ext uri="{28A0092B-C50C-407E-A947-70E740481C1C}">
                <a14:useLocalDpi xmlns:a14="http://schemas.microsoft.com/office/drawing/2010/main" val="0"/>
              </a:ext>
            </a:extLst>
          </a:blip>
          <a:srcRect l="20734" r="20734"/>
          <a:stretch>
            <a:fillRect/>
          </a:stretch>
        </p:blipFill>
        <p:spPr/>
      </p:pic>
      <p:cxnSp>
        <p:nvCxnSpPr>
          <p:cNvPr id="39" name="直接连接符 38"/>
          <p:cNvCxnSpPr/>
          <p:nvPr/>
        </p:nvCxnSpPr>
        <p:spPr>
          <a:xfrm>
            <a:off x="1032788" y="1745037"/>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934511" y="2440107"/>
            <a:ext cx="3798365" cy="577081"/>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sp>
        <p:nvSpPr>
          <p:cNvPr id="41" name="矩形 40"/>
          <p:cNvSpPr/>
          <p:nvPr/>
        </p:nvSpPr>
        <p:spPr>
          <a:xfrm>
            <a:off x="934511" y="3101830"/>
            <a:ext cx="3798365" cy="577081"/>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sp>
        <p:nvSpPr>
          <p:cNvPr id="58" name="矩形 57"/>
          <p:cNvSpPr/>
          <p:nvPr/>
        </p:nvSpPr>
        <p:spPr>
          <a:xfrm>
            <a:off x="934511" y="3763553"/>
            <a:ext cx="3798365" cy="577081"/>
          </a:xfrm>
          <a:prstGeom prst="rect">
            <a:avLst/>
          </a:prstGeom>
        </p:spPr>
        <p:txBody>
          <a:bodyPr wrap="square">
            <a:spAutoFit/>
          </a:bodyPr>
          <a:lstStyle/>
          <a:p>
            <a:pPr marL="171450" indent="-171450">
              <a:lnSpc>
                <a:spcPct val="150000"/>
              </a:lnSpc>
              <a:buFont typeface="Arial" panose="020B0604020202020204" pitchFamily="34" charset="0"/>
              <a:buChar char="•"/>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spTree>
  </p:cSld>
  <p:clrMapOvr>
    <a:masterClrMapping/>
  </p:clrMapOvr>
  <p:transition spd="slow" advTm="1000">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183664"/>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1600">
                <a:solidFill>
                  <a:srgbClr val="27506E"/>
                </a:solidFill>
                <a:latin typeface="方正兰亭黑_GBK"/>
                <a:ea typeface="方正兰亭黑_GBK"/>
              </a:rPr>
              <a:t>发展现状</a:t>
            </a:r>
          </a:p>
        </p:txBody>
      </p:sp>
      <p:sp>
        <p:nvSpPr>
          <p:cNvPr id="11" name="矩形 10"/>
          <p:cNvSpPr/>
          <p:nvPr/>
        </p:nvSpPr>
        <p:spPr>
          <a:xfrm>
            <a:off x="934511" y="485964"/>
            <a:ext cx="4090495" cy="55201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7221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03</a:t>
            </a:r>
            <a:endParaRPr lang="zh-CN" altLang="en-US" sz="1200">
              <a:solidFill>
                <a:schemeClr val="bg1"/>
              </a:solidFill>
              <a:latin typeface="方正兰亭黑_GBK"/>
              <a:ea typeface="方正兰亭黑_GBK"/>
            </a:endParaRPr>
          </a:p>
        </p:txBody>
      </p:sp>
      <p:pic>
        <p:nvPicPr>
          <p:cNvPr id="18" name="图片占位符 17"/>
          <p:cNvPicPr>
            <a:picLocks noGrp="1" noChangeAspect="1"/>
          </p:cNvPicPr>
          <p:nvPr>
            <p:ph type="pic" sz="quarter" idx="12"/>
          </p:nvPr>
        </p:nvPicPr>
        <p:blipFill>
          <a:blip r:embed="rId3" cstate="print">
            <a:extLst>
              <a:ext uri="{28A0092B-C50C-407E-A947-70E740481C1C}">
                <a14:useLocalDpi xmlns:a14="http://schemas.microsoft.com/office/drawing/2010/main" val="0"/>
              </a:ext>
            </a:extLst>
          </a:blip>
          <a:srcRect l="20080" r="20080"/>
          <a:stretch>
            <a:fillRect/>
          </a:stretch>
        </p:blipFill>
        <p:spPr/>
      </p:pic>
      <p:pic>
        <p:nvPicPr>
          <p:cNvPr id="19" name="图片占位符 18"/>
          <p:cNvPicPr>
            <a:picLocks noGrp="1" noChangeAspect="1"/>
          </p:cNvPicPr>
          <p:nvPr>
            <p:ph type="pic" sz="quarter" idx="13"/>
          </p:nvPr>
        </p:nvPicPr>
        <p:blipFill>
          <a:blip r:embed="rId4" cstate="print">
            <a:extLst>
              <a:ext uri="{28A0092B-C50C-407E-A947-70E740481C1C}">
                <a14:useLocalDpi xmlns:a14="http://schemas.microsoft.com/office/drawing/2010/main" val="0"/>
              </a:ext>
            </a:extLst>
          </a:blip>
          <a:srcRect l="20080" r="20080"/>
          <a:stretch>
            <a:fillRect/>
          </a:stretch>
        </p:blipFill>
        <p:spPr/>
      </p:pic>
      <p:pic>
        <p:nvPicPr>
          <p:cNvPr id="20" name="图片占位符 19"/>
          <p:cNvPicPr>
            <a:picLocks noGrp="1" noChangeAspect="1"/>
          </p:cNvPicPr>
          <p:nvPr>
            <p:ph type="pic" sz="quarter" idx="14"/>
          </p:nvPr>
        </p:nvPicPr>
        <p:blipFill>
          <a:blip r:embed="rId5" cstate="print">
            <a:extLst>
              <a:ext uri="{28A0092B-C50C-407E-A947-70E740481C1C}">
                <a14:useLocalDpi xmlns:a14="http://schemas.microsoft.com/office/drawing/2010/main" val="0"/>
              </a:ext>
            </a:extLst>
          </a:blip>
          <a:srcRect l="20080" r="20080"/>
          <a:stretch>
            <a:fillRect/>
          </a:stretch>
        </p:blipFill>
        <p:spPr/>
      </p:pic>
      <p:pic>
        <p:nvPicPr>
          <p:cNvPr id="22" name="图片占位符 21"/>
          <p:cNvPicPr>
            <a:picLocks noGrp="1" noChangeAspect="1"/>
          </p:cNvPicPr>
          <p:nvPr>
            <p:ph type="pic" sz="quarter" idx="15"/>
          </p:nvPr>
        </p:nvPicPr>
        <p:blipFill>
          <a:blip r:embed="rId6" cstate="print">
            <a:extLst>
              <a:ext uri="{28A0092B-C50C-407E-A947-70E740481C1C}">
                <a14:useLocalDpi xmlns:a14="http://schemas.microsoft.com/office/drawing/2010/main" val="0"/>
              </a:ext>
            </a:extLst>
          </a:blip>
          <a:srcRect l="20080" r="20080"/>
          <a:stretch>
            <a:fillRect/>
          </a:stretch>
        </p:blipFill>
        <p:spPr/>
      </p:pic>
      <p:sp>
        <p:nvSpPr>
          <p:cNvPr id="23" name="矩形 22"/>
          <p:cNvSpPr/>
          <p:nvPr/>
        </p:nvSpPr>
        <p:spPr>
          <a:xfrm>
            <a:off x="842416" y="3587239"/>
            <a:ext cx="1836773" cy="966100"/>
          </a:xfrm>
          <a:prstGeom prst="rect">
            <a:avLst/>
          </a:pr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0" name="矩形 29"/>
          <p:cNvSpPr/>
          <p:nvPr/>
        </p:nvSpPr>
        <p:spPr>
          <a:xfrm>
            <a:off x="2760535" y="3587239"/>
            <a:ext cx="1836773" cy="966100"/>
          </a:xfrm>
          <a:prstGeom prst="rect">
            <a:avLst/>
          </a:pr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1" name="矩形 30"/>
          <p:cNvSpPr/>
          <p:nvPr/>
        </p:nvSpPr>
        <p:spPr>
          <a:xfrm>
            <a:off x="4705242" y="3587239"/>
            <a:ext cx="1836773" cy="966100"/>
          </a:xfrm>
          <a:prstGeom prst="rect">
            <a:avLst/>
          </a:pr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2" name="矩形 31"/>
          <p:cNvSpPr/>
          <p:nvPr/>
        </p:nvSpPr>
        <p:spPr>
          <a:xfrm>
            <a:off x="6623361" y="3587239"/>
            <a:ext cx="1836773" cy="966100"/>
          </a:xfrm>
          <a:prstGeom prst="rect">
            <a:avLst/>
          </a:prstGeom>
          <a:gradFill>
            <a:gsLst>
              <a:gs pos="100000">
                <a:schemeClr val="accent1">
                  <a:lumMod val="75000"/>
                </a:schemeClr>
              </a:gs>
              <a:gs pos="0">
                <a:srgbClr val="27506E"/>
              </a:gs>
            </a:gsLst>
            <a:path path="circle">
              <a:fillToRect l="50000" t="50000" r="50000" b="50000"/>
            </a:path>
          </a:gradFill>
          <a:ln w="76200">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33" name="矩形 32"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860563" y="3695326"/>
            <a:ext cx="1800477" cy="715581"/>
          </a:xfrm>
          <a:prstGeom prst="rect">
            <a:avLst/>
          </a:prstGeom>
        </p:spPr>
        <p:txBody>
          <a:bodyPr wrap="square">
            <a:spAutoFit/>
          </a:bodyPr>
          <a:lstStyle/>
          <a:p>
            <a:pPr algn="ctr" defTabSz="914400">
              <a:lnSpc>
                <a:spcPct val="150000"/>
              </a:lnSpc>
              <a:defRPr/>
            </a:pPr>
            <a:r>
              <a:rPr lang="en-US" altLang="zh-CN" sz="900" kern="0">
                <a:solidFill>
                  <a:schemeClr val="bg1"/>
                </a:solidFill>
                <a:ea typeface="微软雅黑" panose="020B0503020204020204" pitchFamily="34" charset="-122"/>
                <a:cs typeface="Arial" panose="020B0604020202020204" pitchFamily="34" charset="0"/>
                <a:sym typeface="Arial" panose="020B0604020202020204" pitchFamily="34" charset="0"/>
              </a:rPr>
              <a:t>Lorem ipsum dolor sit amet, consectetuer adipiscing elit. Aenean commodo ligula eget dolor</a:t>
            </a:r>
            <a:endParaRPr lang="zh-CN" altLang="en-US" sz="900" kern="0">
              <a:solidFill>
                <a:schemeClr val="bg1"/>
              </a:solidFill>
              <a:ea typeface="微软雅黑" panose="020B0503020204020204" pitchFamily="34" charset="-122"/>
            </a:endParaRPr>
          </a:p>
        </p:txBody>
      </p:sp>
      <p:sp>
        <p:nvSpPr>
          <p:cNvPr id="36" name="矩形 35"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2778682" y="3695326"/>
            <a:ext cx="1800477" cy="715581"/>
          </a:xfrm>
          <a:prstGeom prst="rect">
            <a:avLst/>
          </a:prstGeom>
        </p:spPr>
        <p:txBody>
          <a:bodyPr wrap="square">
            <a:spAutoFit/>
          </a:bodyPr>
          <a:lstStyle/>
          <a:p>
            <a:pPr algn="ctr" defTabSz="914400">
              <a:lnSpc>
                <a:spcPct val="150000"/>
              </a:lnSpc>
              <a:defRPr/>
            </a:pPr>
            <a:r>
              <a:rPr lang="en-US" altLang="zh-CN" sz="900" kern="0">
                <a:solidFill>
                  <a:schemeClr val="bg1"/>
                </a:solidFill>
                <a:ea typeface="微软雅黑" panose="020B0503020204020204" pitchFamily="34" charset="-122"/>
                <a:cs typeface="Arial" panose="020B0604020202020204" pitchFamily="34" charset="0"/>
                <a:sym typeface="Arial" panose="020B0604020202020204" pitchFamily="34" charset="0"/>
              </a:rPr>
              <a:t>Lorem ipsum dolor sit amet, consectetuer adipiscing elit. Aenean commodo ligula eget dolor</a:t>
            </a:r>
            <a:endParaRPr lang="zh-CN" altLang="en-US" sz="900" kern="0">
              <a:solidFill>
                <a:schemeClr val="bg1"/>
              </a:solidFill>
              <a:ea typeface="微软雅黑" panose="020B0503020204020204" pitchFamily="34" charset="-122"/>
            </a:endParaRPr>
          </a:p>
        </p:txBody>
      </p:sp>
      <p:sp>
        <p:nvSpPr>
          <p:cNvPr id="37" name="矩形 36"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4723389" y="3712498"/>
            <a:ext cx="1800477" cy="715581"/>
          </a:xfrm>
          <a:prstGeom prst="rect">
            <a:avLst/>
          </a:prstGeom>
        </p:spPr>
        <p:txBody>
          <a:bodyPr wrap="square">
            <a:spAutoFit/>
          </a:bodyPr>
          <a:lstStyle/>
          <a:p>
            <a:pPr algn="ctr" defTabSz="914400">
              <a:lnSpc>
                <a:spcPct val="150000"/>
              </a:lnSpc>
              <a:defRPr/>
            </a:pPr>
            <a:r>
              <a:rPr lang="en-US" altLang="zh-CN" sz="900" kern="0">
                <a:solidFill>
                  <a:schemeClr val="bg1"/>
                </a:solidFill>
                <a:ea typeface="微软雅黑" panose="020B0503020204020204" pitchFamily="34" charset="-122"/>
                <a:cs typeface="Arial" panose="020B0604020202020204" pitchFamily="34" charset="0"/>
                <a:sym typeface="Arial" panose="020B0604020202020204" pitchFamily="34" charset="0"/>
              </a:rPr>
              <a:t>Lorem ipsum dolor sit amet, consectetuer adipiscing elit. Aenean commodo ligula eget dolor</a:t>
            </a:r>
            <a:endParaRPr lang="zh-CN" altLang="en-US" sz="900" kern="0">
              <a:solidFill>
                <a:schemeClr val="bg1"/>
              </a:solidFill>
              <a:ea typeface="微软雅黑" panose="020B0503020204020204" pitchFamily="34" charset="-122"/>
            </a:endParaRPr>
          </a:p>
        </p:txBody>
      </p:sp>
      <p:sp>
        <p:nvSpPr>
          <p:cNvPr id="38" name="矩形 37"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6605212" y="3712498"/>
            <a:ext cx="1800477" cy="715581"/>
          </a:xfrm>
          <a:prstGeom prst="rect">
            <a:avLst/>
          </a:prstGeom>
        </p:spPr>
        <p:txBody>
          <a:bodyPr wrap="square">
            <a:spAutoFit/>
          </a:bodyPr>
          <a:lstStyle/>
          <a:p>
            <a:pPr algn="ctr" defTabSz="914400">
              <a:lnSpc>
                <a:spcPct val="150000"/>
              </a:lnSpc>
              <a:defRPr/>
            </a:pPr>
            <a:r>
              <a:rPr lang="en-US" altLang="zh-CN" sz="900" kern="0">
                <a:solidFill>
                  <a:schemeClr val="bg1"/>
                </a:solidFill>
                <a:ea typeface="微软雅黑" panose="020B0503020204020204" pitchFamily="34" charset="-122"/>
                <a:cs typeface="Arial" panose="020B0604020202020204" pitchFamily="34" charset="0"/>
                <a:sym typeface="Arial" panose="020B0604020202020204" pitchFamily="34" charset="0"/>
              </a:rPr>
              <a:t>Lorem ipsum dolor sit amet, consectetuer adipiscing elit. Aenean commodo ligula eget dolor</a:t>
            </a:r>
            <a:endParaRPr lang="zh-CN" altLang="en-US" sz="900" kern="0">
              <a:solidFill>
                <a:schemeClr val="bg1"/>
              </a:solidFill>
              <a:ea typeface="微软雅黑" panose="020B0503020204020204" pitchFamily="34" charset="-122"/>
            </a:endParaRPr>
          </a:p>
        </p:txBody>
      </p:sp>
    </p:spTree>
  </p:cSld>
  <p:clrMapOvr>
    <a:masterClrMapping/>
  </p:clrMapOvr>
  <p:transition spd="slow" advTm="1000">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直接连接符 49"/>
          <p:cNvCxnSpPr/>
          <p:nvPr/>
        </p:nvCxnSpPr>
        <p:spPr>
          <a:xfrm>
            <a:off x="1147526" y="2755571"/>
            <a:ext cx="0" cy="902029"/>
          </a:xfrm>
          <a:prstGeom prst="line">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5726256" y="2755571"/>
            <a:ext cx="0" cy="902029"/>
          </a:xfrm>
          <a:prstGeom prst="line">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3436891" y="1783861"/>
            <a:ext cx="0" cy="902029"/>
          </a:xfrm>
          <a:prstGeom prst="line">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8015621" y="1783861"/>
            <a:ext cx="0" cy="902029"/>
          </a:xfrm>
          <a:prstGeom prst="line">
            <a:avLst/>
          </a:prstGeom>
          <a:ln>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0" name="文本框 5"/>
          <p:cNvSpPr txBox="1">
            <a:spLocks noChangeArrowheads="1"/>
          </p:cNvSpPr>
          <p:nvPr/>
        </p:nvSpPr>
        <p:spPr bwMode="auto">
          <a:xfrm>
            <a:off x="934511" y="183664"/>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1600">
                <a:solidFill>
                  <a:srgbClr val="27506E"/>
                </a:solidFill>
                <a:latin typeface="方正兰亭黑_GBK"/>
                <a:ea typeface="方正兰亭黑_GBK"/>
              </a:rPr>
              <a:t>未来发展</a:t>
            </a:r>
          </a:p>
        </p:txBody>
      </p:sp>
      <p:sp>
        <p:nvSpPr>
          <p:cNvPr id="11" name="矩形 10"/>
          <p:cNvSpPr/>
          <p:nvPr/>
        </p:nvSpPr>
        <p:spPr>
          <a:xfrm>
            <a:off x="934511" y="485964"/>
            <a:ext cx="4090495" cy="55201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7221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03</a:t>
            </a:r>
            <a:endParaRPr lang="zh-CN" altLang="en-US" sz="1200">
              <a:solidFill>
                <a:schemeClr val="bg1"/>
              </a:solidFill>
              <a:latin typeface="方正兰亭黑_GBK"/>
              <a:ea typeface="方正兰亭黑_GBK"/>
            </a:endParaRPr>
          </a:p>
        </p:txBody>
      </p:sp>
      <p:cxnSp>
        <p:nvCxnSpPr>
          <p:cNvPr id="43" name="直接箭头连接符 42"/>
          <p:cNvCxnSpPr/>
          <p:nvPr/>
        </p:nvCxnSpPr>
        <p:spPr>
          <a:xfrm>
            <a:off x="507614" y="2761861"/>
            <a:ext cx="81642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椭圆 45"/>
          <p:cNvSpPr/>
          <p:nvPr/>
        </p:nvSpPr>
        <p:spPr>
          <a:xfrm>
            <a:off x="952268" y="2560314"/>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smtClean="0">
                <a:solidFill>
                  <a:prstClr val="white"/>
                </a:solidFill>
                <a:latin typeface="+mj-lt"/>
              </a:rPr>
              <a:t>1</a:t>
            </a:r>
            <a:endParaRPr lang="zh-CN" altLang="en-US" sz="1200">
              <a:solidFill>
                <a:prstClr val="white"/>
              </a:solidFill>
              <a:latin typeface="+mj-lt"/>
            </a:endParaRPr>
          </a:p>
        </p:txBody>
      </p:sp>
      <p:sp>
        <p:nvSpPr>
          <p:cNvPr id="47" name="椭圆 46"/>
          <p:cNvSpPr/>
          <p:nvPr/>
        </p:nvSpPr>
        <p:spPr>
          <a:xfrm>
            <a:off x="3241633" y="2560313"/>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smtClean="0">
                <a:solidFill>
                  <a:prstClr val="white"/>
                </a:solidFill>
                <a:latin typeface="+mj-lt"/>
              </a:rPr>
              <a:t>2</a:t>
            </a:r>
            <a:endParaRPr lang="zh-CN" altLang="en-US" sz="1200">
              <a:solidFill>
                <a:prstClr val="white"/>
              </a:solidFill>
              <a:latin typeface="+mj-lt"/>
            </a:endParaRPr>
          </a:p>
        </p:txBody>
      </p:sp>
      <p:sp>
        <p:nvSpPr>
          <p:cNvPr id="48" name="椭圆 47"/>
          <p:cNvSpPr/>
          <p:nvPr/>
        </p:nvSpPr>
        <p:spPr>
          <a:xfrm>
            <a:off x="5530998" y="2560313"/>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smtClean="0">
                <a:solidFill>
                  <a:prstClr val="white"/>
                </a:solidFill>
                <a:latin typeface="+mj-lt"/>
              </a:rPr>
              <a:t>3</a:t>
            </a:r>
            <a:endParaRPr lang="zh-CN" altLang="en-US" sz="1200">
              <a:solidFill>
                <a:prstClr val="white"/>
              </a:solidFill>
              <a:latin typeface="+mj-lt"/>
            </a:endParaRPr>
          </a:p>
        </p:txBody>
      </p:sp>
      <p:sp>
        <p:nvSpPr>
          <p:cNvPr id="49" name="椭圆 48"/>
          <p:cNvSpPr/>
          <p:nvPr/>
        </p:nvSpPr>
        <p:spPr>
          <a:xfrm>
            <a:off x="7820363" y="2591345"/>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smtClean="0">
                <a:solidFill>
                  <a:prstClr val="white"/>
                </a:solidFill>
                <a:latin typeface="+mj-lt"/>
              </a:rPr>
              <a:t>4</a:t>
            </a:r>
            <a:endParaRPr lang="zh-CN" altLang="en-US" sz="1200">
              <a:solidFill>
                <a:prstClr val="white"/>
              </a:solidFill>
              <a:latin typeface="+mj-lt"/>
            </a:endParaRPr>
          </a:p>
        </p:txBody>
      </p:sp>
      <p:sp>
        <p:nvSpPr>
          <p:cNvPr id="57" name="矩形 56"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324978" y="1848666"/>
            <a:ext cx="1833584" cy="715581"/>
          </a:xfrm>
          <a:prstGeom prst="rect">
            <a:avLst/>
          </a:prstGeom>
        </p:spPr>
        <p:txBody>
          <a:bodyPr wrap="square">
            <a:spAutoFit/>
          </a:bodyPr>
          <a:lstStyle/>
          <a:p>
            <a:pPr algn="ctr" defTabSz="914400">
              <a:lnSpc>
                <a:spcPct val="150000"/>
              </a:lnSpc>
              <a:defRPr/>
            </a:pPr>
            <a:r>
              <a:rPr lang="en-US" altLang="zh-CN" sz="900" ker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Lorem ipsum dolor sit amet, consectetuer adipiscing elit. Aenean commodo ligula eget dolor</a:t>
            </a:r>
            <a:endParaRPr lang="zh-CN" altLang="en-US" sz="900" kern="0">
              <a:solidFill>
                <a:prstClr val="black">
                  <a:lumMod val="85000"/>
                  <a:lumOff val="15000"/>
                </a:prstClr>
              </a:solidFill>
              <a:ea typeface="微软雅黑" panose="020B0503020204020204" pitchFamily="34" charset="-122"/>
            </a:endParaRPr>
          </a:p>
        </p:txBody>
      </p:sp>
      <p:sp>
        <p:nvSpPr>
          <p:cNvPr id="59" name="矩形 58"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flipH="1">
            <a:off x="491840" y="1543065"/>
            <a:ext cx="1415143" cy="276999"/>
          </a:xfrm>
          <a:prstGeom prst="rect">
            <a:avLst/>
          </a:prstGeom>
        </p:spPr>
        <p:txBody>
          <a:bodyPr wrap="square">
            <a:spAutoFit/>
          </a:bodyPr>
          <a:lstStyle/>
          <a:p>
            <a:pPr algn="ctr"/>
            <a:r>
              <a:rPr lang="zh-CN" altLang="en-US" sz="1200" dirty="0">
                <a:solidFill>
                  <a:schemeClr val="accent1"/>
                </a:solidFill>
                <a:latin typeface="+mj-lt"/>
                <a:ea typeface="微软雅黑" panose="020B0503020204020204" pitchFamily="34" charset="-122"/>
              </a:rPr>
              <a:t>点击输入标题</a:t>
            </a:r>
          </a:p>
        </p:txBody>
      </p:sp>
      <p:cxnSp>
        <p:nvCxnSpPr>
          <p:cNvPr id="60" name="直接连接符 59"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CxnSpPr/>
          <p:nvPr/>
        </p:nvCxnSpPr>
        <p:spPr>
          <a:xfrm>
            <a:off x="1027348" y="1848666"/>
            <a:ext cx="34412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1" name="矩形 60"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2520099" y="3299809"/>
            <a:ext cx="1833584" cy="715581"/>
          </a:xfrm>
          <a:prstGeom prst="rect">
            <a:avLst/>
          </a:prstGeom>
        </p:spPr>
        <p:txBody>
          <a:bodyPr wrap="square">
            <a:spAutoFit/>
          </a:bodyPr>
          <a:lstStyle/>
          <a:p>
            <a:pPr algn="ctr" defTabSz="914400">
              <a:lnSpc>
                <a:spcPct val="150000"/>
              </a:lnSpc>
              <a:defRPr/>
            </a:pPr>
            <a:r>
              <a:rPr lang="en-US" altLang="zh-CN" sz="900" ker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Lorem ipsum dolor sit amet, consectetuer adipiscing elit. Aenean commodo ligula eget dolor</a:t>
            </a:r>
            <a:endParaRPr lang="zh-CN" altLang="en-US" sz="900" kern="0">
              <a:solidFill>
                <a:prstClr val="black">
                  <a:lumMod val="85000"/>
                  <a:lumOff val="15000"/>
                </a:prstClr>
              </a:solidFill>
              <a:ea typeface="微软雅黑" panose="020B0503020204020204" pitchFamily="34" charset="-122"/>
            </a:endParaRPr>
          </a:p>
        </p:txBody>
      </p:sp>
      <p:sp>
        <p:nvSpPr>
          <p:cNvPr id="62" name="矩形 61"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flipH="1">
            <a:off x="2686961" y="2994208"/>
            <a:ext cx="1415143" cy="276999"/>
          </a:xfrm>
          <a:prstGeom prst="rect">
            <a:avLst/>
          </a:prstGeom>
        </p:spPr>
        <p:txBody>
          <a:bodyPr wrap="square">
            <a:spAutoFit/>
          </a:bodyPr>
          <a:lstStyle/>
          <a:p>
            <a:pPr algn="ctr"/>
            <a:r>
              <a:rPr lang="zh-CN" altLang="en-US" sz="1200" dirty="0">
                <a:solidFill>
                  <a:schemeClr val="accent1"/>
                </a:solidFill>
                <a:ea typeface="微软雅黑" panose="020B0503020204020204" pitchFamily="34" charset="-122"/>
              </a:rPr>
              <a:t>点击输入标题</a:t>
            </a:r>
          </a:p>
        </p:txBody>
      </p:sp>
      <p:cxnSp>
        <p:nvCxnSpPr>
          <p:cNvPr id="63" name="直接连接符 62"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CxnSpPr/>
          <p:nvPr/>
        </p:nvCxnSpPr>
        <p:spPr>
          <a:xfrm>
            <a:off x="3222469" y="3299809"/>
            <a:ext cx="34412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6" name="椭圆 55"/>
          <p:cNvSpPr/>
          <p:nvPr/>
        </p:nvSpPr>
        <p:spPr>
          <a:xfrm>
            <a:off x="844667" y="3764027"/>
            <a:ext cx="592545" cy="592545"/>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3140618" y="1123680"/>
            <a:ext cx="592545" cy="592545"/>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4878399" y="1844732"/>
            <a:ext cx="1833584" cy="715581"/>
          </a:xfrm>
          <a:prstGeom prst="rect">
            <a:avLst/>
          </a:prstGeom>
        </p:spPr>
        <p:txBody>
          <a:bodyPr wrap="square">
            <a:spAutoFit/>
          </a:bodyPr>
          <a:lstStyle/>
          <a:p>
            <a:pPr algn="ctr" defTabSz="914400">
              <a:lnSpc>
                <a:spcPct val="150000"/>
              </a:lnSpc>
              <a:defRPr/>
            </a:pPr>
            <a:r>
              <a:rPr lang="en-US" altLang="zh-CN" sz="900" ker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Lorem ipsum dolor sit amet, consectetuer adipiscing elit. Aenean commodo ligula eget dolor</a:t>
            </a:r>
            <a:endParaRPr lang="zh-CN" altLang="en-US" sz="900" kern="0">
              <a:solidFill>
                <a:prstClr val="black">
                  <a:lumMod val="85000"/>
                  <a:lumOff val="15000"/>
                </a:prstClr>
              </a:solidFill>
              <a:ea typeface="微软雅黑" panose="020B0503020204020204" pitchFamily="34" charset="-122"/>
            </a:endParaRPr>
          </a:p>
        </p:txBody>
      </p:sp>
      <p:sp>
        <p:nvSpPr>
          <p:cNvPr id="66" name="矩形 65"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flipH="1">
            <a:off x="5001168" y="1523719"/>
            <a:ext cx="1415143" cy="276999"/>
          </a:xfrm>
          <a:prstGeom prst="rect">
            <a:avLst/>
          </a:prstGeom>
        </p:spPr>
        <p:txBody>
          <a:bodyPr wrap="square">
            <a:spAutoFit/>
          </a:bodyPr>
          <a:lstStyle/>
          <a:p>
            <a:pPr algn="ctr"/>
            <a:r>
              <a:rPr lang="zh-CN" altLang="en-US" sz="1200" dirty="0">
                <a:solidFill>
                  <a:schemeClr val="accent1"/>
                </a:solidFill>
                <a:ea typeface="微软雅黑" panose="020B0503020204020204" pitchFamily="34" charset="-122"/>
              </a:rPr>
              <a:t>点击输入标题</a:t>
            </a:r>
          </a:p>
        </p:txBody>
      </p:sp>
      <p:cxnSp>
        <p:nvCxnSpPr>
          <p:cNvPr id="67" name="直接连接符 66"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CxnSpPr/>
          <p:nvPr/>
        </p:nvCxnSpPr>
        <p:spPr>
          <a:xfrm>
            <a:off x="5580769" y="1844732"/>
            <a:ext cx="34412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8" name="矩形 67"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7098830" y="3299809"/>
            <a:ext cx="1833584" cy="715581"/>
          </a:xfrm>
          <a:prstGeom prst="rect">
            <a:avLst/>
          </a:prstGeom>
        </p:spPr>
        <p:txBody>
          <a:bodyPr wrap="square">
            <a:spAutoFit/>
          </a:bodyPr>
          <a:lstStyle/>
          <a:p>
            <a:pPr algn="ctr" defTabSz="914400">
              <a:lnSpc>
                <a:spcPct val="150000"/>
              </a:lnSpc>
              <a:defRPr/>
            </a:pPr>
            <a:r>
              <a:rPr lang="en-US" altLang="zh-CN" sz="900" ker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Lorem ipsum dolor sit amet, consectetuer adipiscing elit. Aenean commodo ligula eget dolor</a:t>
            </a:r>
            <a:endParaRPr lang="zh-CN" altLang="en-US" sz="900" kern="0">
              <a:solidFill>
                <a:prstClr val="black">
                  <a:lumMod val="85000"/>
                  <a:lumOff val="15000"/>
                </a:prstClr>
              </a:solidFill>
              <a:ea typeface="微软雅黑" panose="020B0503020204020204" pitchFamily="34" charset="-122"/>
            </a:endParaRPr>
          </a:p>
        </p:txBody>
      </p:sp>
      <p:sp>
        <p:nvSpPr>
          <p:cNvPr id="69" name="矩形 68"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flipH="1">
            <a:off x="7265692" y="2994208"/>
            <a:ext cx="1415143" cy="276999"/>
          </a:xfrm>
          <a:prstGeom prst="rect">
            <a:avLst/>
          </a:prstGeom>
        </p:spPr>
        <p:txBody>
          <a:bodyPr wrap="square">
            <a:spAutoFit/>
          </a:bodyPr>
          <a:lstStyle/>
          <a:p>
            <a:pPr algn="ctr"/>
            <a:r>
              <a:rPr lang="zh-CN" altLang="en-US" sz="1200" dirty="0">
                <a:solidFill>
                  <a:schemeClr val="accent1"/>
                </a:solidFill>
                <a:ea typeface="微软雅黑" panose="020B0503020204020204" pitchFamily="34" charset="-122"/>
              </a:rPr>
              <a:t>点击输入标题</a:t>
            </a:r>
          </a:p>
        </p:txBody>
      </p:sp>
      <p:cxnSp>
        <p:nvCxnSpPr>
          <p:cNvPr id="70" name="直接连接符 69"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CxnSpPr/>
          <p:nvPr/>
        </p:nvCxnSpPr>
        <p:spPr>
          <a:xfrm>
            <a:off x="7801200" y="3299809"/>
            <a:ext cx="34412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1" name="椭圆 70"/>
          <p:cNvSpPr/>
          <p:nvPr/>
        </p:nvSpPr>
        <p:spPr>
          <a:xfrm>
            <a:off x="5456559" y="3764027"/>
            <a:ext cx="592545" cy="592545"/>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7716458" y="1123679"/>
            <a:ext cx="592545" cy="592545"/>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3" name="Group 85"/>
          <p:cNvGrpSpPr/>
          <p:nvPr/>
        </p:nvGrpSpPr>
        <p:grpSpPr>
          <a:xfrm>
            <a:off x="7826979" y="1238101"/>
            <a:ext cx="371503" cy="371503"/>
            <a:chOff x="1200150" y="3768725"/>
            <a:chExt cx="446088" cy="446088"/>
          </a:xfrm>
          <a:solidFill>
            <a:schemeClr val="accent1"/>
          </a:solidFill>
        </p:grpSpPr>
        <p:sp>
          <p:nvSpPr>
            <p:cNvPr id="74" name="Freeform 78"/>
            <p:cNvSpPr/>
            <p:nvPr/>
          </p:nvSpPr>
          <p:spPr bwMode="auto">
            <a:xfrm>
              <a:off x="1200150" y="3768725"/>
              <a:ext cx="446088" cy="446088"/>
            </a:xfrm>
            <a:custGeom>
              <a:avLst/>
              <a:gdLst>
                <a:gd name="T0" fmla="*/ 539 w 580"/>
                <a:gd name="T1" fmla="*/ 141 h 580"/>
                <a:gd name="T2" fmla="*/ 509 w 580"/>
                <a:gd name="T3" fmla="*/ 171 h 580"/>
                <a:gd name="T4" fmla="*/ 489 w 580"/>
                <a:gd name="T5" fmla="*/ 181 h 580"/>
                <a:gd name="T6" fmla="*/ 517 w 580"/>
                <a:gd name="T7" fmla="*/ 290 h 580"/>
                <a:gd name="T8" fmla="*/ 290 w 580"/>
                <a:gd name="T9" fmla="*/ 517 h 580"/>
                <a:gd name="T10" fmla="*/ 63 w 580"/>
                <a:gd name="T11" fmla="*/ 290 h 580"/>
                <a:gd name="T12" fmla="*/ 290 w 580"/>
                <a:gd name="T13" fmla="*/ 63 h 580"/>
                <a:gd name="T14" fmla="*/ 401 w 580"/>
                <a:gd name="T15" fmla="*/ 92 h 580"/>
                <a:gd name="T16" fmla="*/ 411 w 580"/>
                <a:gd name="T17" fmla="*/ 72 h 580"/>
                <a:gd name="T18" fmla="*/ 441 w 580"/>
                <a:gd name="T19" fmla="*/ 42 h 580"/>
                <a:gd name="T20" fmla="*/ 290 w 580"/>
                <a:gd name="T21" fmla="*/ 0 h 580"/>
                <a:gd name="T22" fmla="*/ 0 w 580"/>
                <a:gd name="T23" fmla="*/ 290 h 580"/>
                <a:gd name="T24" fmla="*/ 290 w 580"/>
                <a:gd name="T25" fmla="*/ 580 h 580"/>
                <a:gd name="T26" fmla="*/ 580 w 580"/>
                <a:gd name="T27" fmla="*/ 290 h 580"/>
                <a:gd name="T28" fmla="*/ 539 w 580"/>
                <a:gd name="T29" fmla="*/ 141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0" h="580">
                  <a:moveTo>
                    <a:pt x="539" y="141"/>
                  </a:moveTo>
                  <a:cubicBezTo>
                    <a:pt x="509" y="171"/>
                    <a:pt x="509" y="171"/>
                    <a:pt x="509" y="171"/>
                  </a:cubicBezTo>
                  <a:cubicBezTo>
                    <a:pt x="504" y="176"/>
                    <a:pt x="496" y="179"/>
                    <a:pt x="489" y="181"/>
                  </a:cubicBezTo>
                  <a:cubicBezTo>
                    <a:pt x="506" y="213"/>
                    <a:pt x="517" y="250"/>
                    <a:pt x="517" y="290"/>
                  </a:cubicBezTo>
                  <a:cubicBezTo>
                    <a:pt x="517" y="415"/>
                    <a:pt x="415" y="517"/>
                    <a:pt x="290" y="517"/>
                  </a:cubicBezTo>
                  <a:cubicBezTo>
                    <a:pt x="165" y="517"/>
                    <a:pt x="63" y="415"/>
                    <a:pt x="63" y="290"/>
                  </a:cubicBezTo>
                  <a:cubicBezTo>
                    <a:pt x="63" y="165"/>
                    <a:pt x="165" y="63"/>
                    <a:pt x="290" y="63"/>
                  </a:cubicBezTo>
                  <a:cubicBezTo>
                    <a:pt x="330" y="63"/>
                    <a:pt x="368" y="74"/>
                    <a:pt x="401" y="92"/>
                  </a:cubicBezTo>
                  <a:cubicBezTo>
                    <a:pt x="402" y="85"/>
                    <a:pt x="406" y="78"/>
                    <a:pt x="411" y="72"/>
                  </a:cubicBezTo>
                  <a:cubicBezTo>
                    <a:pt x="441" y="42"/>
                    <a:pt x="441" y="42"/>
                    <a:pt x="441" y="42"/>
                  </a:cubicBezTo>
                  <a:cubicBezTo>
                    <a:pt x="397" y="15"/>
                    <a:pt x="345" y="0"/>
                    <a:pt x="290" y="0"/>
                  </a:cubicBezTo>
                  <a:cubicBezTo>
                    <a:pt x="130" y="0"/>
                    <a:pt x="0" y="130"/>
                    <a:pt x="0" y="290"/>
                  </a:cubicBezTo>
                  <a:cubicBezTo>
                    <a:pt x="0" y="450"/>
                    <a:pt x="130" y="580"/>
                    <a:pt x="290" y="580"/>
                  </a:cubicBezTo>
                  <a:cubicBezTo>
                    <a:pt x="450" y="580"/>
                    <a:pt x="580" y="450"/>
                    <a:pt x="580" y="290"/>
                  </a:cubicBezTo>
                  <a:cubicBezTo>
                    <a:pt x="580" y="235"/>
                    <a:pt x="565" y="184"/>
                    <a:pt x="539" y="14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75" name="Freeform 79"/>
            <p:cNvSpPr/>
            <p:nvPr/>
          </p:nvSpPr>
          <p:spPr bwMode="auto">
            <a:xfrm>
              <a:off x="1381125" y="3781425"/>
              <a:ext cx="252413" cy="252413"/>
            </a:xfrm>
            <a:custGeom>
              <a:avLst/>
              <a:gdLst>
                <a:gd name="T0" fmla="*/ 186 w 329"/>
                <a:gd name="T1" fmla="*/ 67 h 328"/>
                <a:gd name="T2" fmla="*/ 249 w 329"/>
                <a:gd name="T3" fmla="*/ 4 h 328"/>
                <a:gd name="T4" fmla="*/ 257 w 329"/>
                <a:gd name="T5" fmla="*/ 7 h 328"/>
                <a:gd name="T6" fmla="*/ 263 w 329"/>
                <a:gd name="T7" fmla="*/ 66 h 328"/>
                <a:gd name="T8" fmla="*/ 322 w 329"/>
                <a:gd name="T9" fmla="*/ 71 h 328"/>
                <a:gd name="T10" fmla="*/ 325 w 329"/>
                <a:gd name="T11" fmla="*/ 80 h 328"/>
                <a:gd name="T12" fmla="*/ 262 w 329"/>
                <a:gd name="T13" fmla="*/ 142 h 328"/>
                <a:gd name="T14" fmla="*/ 245 w 329"/>
                <a:gd name="T15" fmla="*/ 149 h 328"/>
                <a:gd name="T16" fmla="*/ 207 w 329"/>
                <a:gd name="T17" fmla="*/ 145 h 328"/>
                <a:gd name="T18" fmla="*/ 99 w 329"/>
                <a:gd name="T19" fmla="*/ 253 h 328"/>
                <a:gd name="T20" fmla="*/ 89 w 329"/>
                <a:gd name="T21" fmla="*/ 309 h 328"/>
                <a:gd name="T22" fmla="*/ 19 w 329"/>
                <a:gd name="T23" fmla="*/ 309 h 328"/>
                <a:gd name="T24" fmla="*/ 19 w 329"/>
                <a:gd name="T25" fmla="*/ 239 h 328"/>
                <a:gd name="T26" fmla="*/ 75 w 329"/>
                <a:gd name="T27" fmla="*/ 230 h 328"/>
                <a:gd name="T28" fmla="*/ 184 w 329"/>
                <a:gd name="T29" fmla="*/ 121 h 328"/>
                <a:gd name="T30" fmla="*/ 180 w 329"/>
                <a:gd name="T31" fmla="*/ 84 h 328"/>
                <a:gd name="T32" fmla="*/ 186 w 329"/>
                <a:gd name="T33" fmla="*/ 67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9" h="328">
                  <a:moveTo>
                    <a:pt x="186" y="67"/>
                  </a:moveTo>
                  <a:cubicBezTo>
                    <a:pt x="249" y="4"/>
                    <a:pt x="249" y="4"/>
                    <a:pt x="249" y="4"/>
                  </a:cubicBezTo>
                  <a:cubicBezTo>
                    <a:pt x="253" y="0"/>
                    <a:pt x="256" y="1"/>
                    <a:pt x="257" y="7"/>
                  </a:cubicBezTo>
                  <a:cubicBezTo>
                    <a:pt x="263" y="66"/>
                    <a:pt x="263" y="66"/>
                    <a:pt x="263" y="66"/>
                  </a:cubicBezTo>
                  <a:cubicBezTo>
                    <a:pt x="322" y="71"/>
                    <a:pt x="322" y="71"/>
                    <a:pt x="322" y="71"/>
                  </a:cubicBezTo>
                  <a:cubicBezTo>
                    <a:pt x="327" y="72"/>
                    <a:pt x="329" y="76"/>
                    <a:pt x="325" y="80"/>
                  </a:cubicBezTo>
                  <a:cubicBezTo>
                    <a:pt x="262" y="142"/>
                    <a:pt x="262" y="142"/>
                    <a:pt x="262" y="142"/>
                  </a:cubicBezTo>
                  <a:cubicBezTo>
                    <a:pt x="258" y="146"/>
                    <a:pt x="250" y="149"/>
                    <a:pt x="245" y="149"/>
                  </a:cubicBezTo>
                  <a:cubicBezTo>
                    <a:pt x="207" y="145"/>
                    <a:pt x="207" y="145"/>
                    <a:pt x="207" y="145"/>
                  </a:cubicBezTo>
                  <a:cubicBezTo>
                    <a:pt x="99" y="253"/>
                    <a:pt x="99" y="253"/>
                    <a:pt x="99" y="253"/>
                  </a:cubicBezTo>
                  <a:cubicBezTo>
                    <a:pt x="107" y="272"/>
                    <a:pt x="104" y="294"/>
                    <a:pt x="89" y="309"/>
                  </a:cubicBezTo>
                  <a:cubicBezTo>
                    <a:pt x="70" y="328"/>
                    <a:pt x="39" y="328"/>
                    <a:pt x="19" y="309"/>
                  </a:cubicBezTo>
                  <a:cubicBezTo>
                    <a:pt x="0" y="290"/>
                    <a:pt x="0" y="259"/>
                    <a:pt x="19" y="239"/>
                  </a:cubicBezTo>
                  <a:cubicBezTo>
                    <a:pt x="34" y="224"/>
                    <a:pt x="57" y="221"/>
                    <a:pt x="75" y="230"/>
                  </a:cubicBezTo>
                  <a:cubicBezTo>
                    <a:pt x="184" y="121"/>
                    <a:pt x="184" y="121"/>
                    <a:pt x="184" y="121"/>
                  </a:cubicBezTo>
                  <a:cubicBezTo>
                    <a:pt x="180" y="84"/>
                    <a:pt x="180" y="84"/>
                    <a:pt x="180" y="84"/>
                  </a:cubicBezTo>
                  <a:cubicBezTo>
                    <a:pt x="179" y="78"/>
                    <a:pt x="182" y="71"/>
                    <a:pt x="186" y="67"/>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76" name="Freeform 80"/>
            <p:cNvSpPr/>
            <p:nvPr/>
          </p:nvSpPr>
          <p:spPr bwMode="auto">
            <a:xfrm>
              <a:off x="1292225" y="3860800"/>
              <a:ext cx="261938" cy="261938"/>
            </a:xfrm>
            <a:custGeom>
              <a:avLst/>
              <a:gdLst>
                <a:gd name="T0" fmla="*/ 170 w 340"/>
                <a:gd name="T1" fmla="*/ 73 h 340"/>
                <a:gd name="T2" fmla="*/ 212 w 340"/>
                <a:gd name="T3" fmla="*/ 83 h 340"/>
                <a:gd name="T4" fmla="*/ 266 w 340"/>
                <a:gd name="T5" fmla="*/ 30 h 340"/>
                <a:gd name="T6" fmla="*/ 170 w 340"/>
                <a:gd name="T7" fmla="*/ 0 h 340"/>
                <a:gd name="T8" fmla="*/ 0 w 340"/>
                <a:gd name="T9" fmla="*/ 170 h 340"/>
                <a:gd name="T10" fmla="*/ 170 w 340"/>
                <a:gd name="T11" fmla="*/ 340 h 340"/>
                <a:gd name="T12" fmla="*/ 340 w 340"/>
                <a:gd name="T13" fmla="*/ 170 h 340"/>
                <a:gd name="T14" fmla="*/ 311 w 340"/>
                <a:gd name="T15" fmla="*/ 76 h 340"/>
                <a:gd name="T16" fmla="*/ 258 w 340"/>
                <a:gd name="T17" fmla="*/ 130 h 340"/>
                <a:gd name="T18" fmla="*/ 267 w 340"/>
                <a:gd name="T19" fmla="*/ 170 h 340"/>
                <a:gd name="T20" fmla="*/ 170 w 340"/>
                <a:gd name="T21" fmla="*/ 267 h 340"/>
                <a:gd name="T22" fmla="*/ 73 w 340"/>
                <a:gd name="T23" fmla="*/ 170 h 340"/>
                <a:gd name="T24" fmla="*/ 170 w 340"/>
                <a:gd name="T25" fmla="*/ 73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0" h="340">
                  <a:moveTo>
                    <a:pt x="170" y="73"/>
                  </a:moveTo>
                  <a:cubicBezTo>
                    <a:pt x="185" y="73"/>
                    <a:pt x="199" y="77"/>
                    <a:pt x="212" y="83"/>
                  </a:cubicBezTo>
                  <a:cubicBezTo>
                    <a:pt x="266" y="30"/>
                    <a:pt x="266" y="30"/>
                    <a:pt x="266" y="30"/>
                  </a:cubicBezTo>
                  <a:cubicBezTo>
                    <a:pt x="238" y="11"/>
                    <a:pt x="205" y="0"/>
                    <a:pt x="170" y="0"/>
                  </a:cubicBezTo>
                  <a:cubicBezTo>
                    <a:pt x="76" y="0"/>
                    <a:pt x="0" y="76"/>
                    <a:pt x="0" y="170"/>
                  </a:cubicBezTo>
                  <a:cubicBezTo>
                    <a:pt x="0" y="264"/>
                    <a:pt x="76" y="340"/>
                    <a:pt x="170" y="340"/>
                  </a:cubicBezTo>
                  <a:cubicBezTo>
                    <a:pt x="264" y="340"/>
                    <a:pt x="340" y="264"/>
                    <a:pt x="340" y="170"/>
                  </a:cubicBezTo>
                  <a:cubicBezTo>
                    <a:pt x="340" y="135"/>
                    <a:pt x="329" y="103"/>
                    <a:pt x="311" y="76"/>
                  </a:cubicBezTo>
                  <a:cubicBezTo>
                    <a:pt x="258" y="130"/>
                    <a:pt x="258" y="130"/>
                    <a:pt x="258" y="130"/>
                  </a:cubicBezTo>
                  <a:cubicBezTo>
                    <a:pt x="264" y="142"/>
                    <a:pt x="267" y="156"/>
                    <a:pt x="267" y="170"/>
                  </a:cubicBezTo>
                  <a:cubicBezTo>
                    <a:pt x="267" y="223"/>
                    <a:pt x="223" y="267"/>
                    <a:pt x="170" y="267"/>
                  </a:cubicBezTo>
                  <a:cubicBezTo>
                    <a:pt x="117" y="267"/>
                    <a:pt x="73" y="223"/>
                    <a:pt x="73" y="170"/>
                  </a:cubicBezTo>
                  <a:cubicBezTo>
                    <a:pt x="73" y="117"/>
                    <a:pt x="117" y="73"/>
                    <a:pt x="170" y="7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77" name="Group 213"/>
          <p:cNvGrpSpPr/>
          <p:nvPr/>
        </p:nvGrpSpPr>
        <p:grpSpPr>
          <a:xfrm>
            <a:off x="5570385" y="3899109"/>
            <a:ext cx="364892" cy="337129"/>
            <a:chOff x="2900363" y="5486400"/>
            <a:chExt cx="438150" cy="404813"/>
          </a:xfrm>
          <a:solidFill>
            <a:schemeClr val="accent1"/>
          </a:solidFill>
        </p:grpSpPr>
        <p:sp>
          <p:nvSpPr>
            <p:cNvPr id="78" name="Freeform 203"/>
            <p:cNvSpPr>
              <a:spLocks noEditPoints="1"/>
            </p:cNvSpPr>
            <p:nvPr/>
          </p:nvSpPr>
          <p:spPr bwMode="auto">
            <a:xfrm>
              <a:off x="3151188" y="5486400"/>
              <a:ext cx="187325" cy="195263"/>
            </a:xfrm>
            <a:custGeom>
              <a:avLst/>
              <a:gdLst>
                <a:gd name="T0" fmla="*/ 240 w 245"/>
                <a:gd name="T1" fmla="*/ 155 h 254"/>
                <a:gd name="T2" fmla="*/ 211 w 245"/>
                <a:gd name="T3" fmla="*/ 137 h 254"/>
                <a:gd name="T4" fmla="*/ 211 w 245"/>
                <a:gd name="T5" fmla="*/ 118 h 254"/>
                <a:gd name="T6" fmla="*/ 207 w 245"/>
                <a:gd name="T7" fmla="*/ 100 h 254"/>
                <a:gd name="T8" fmla="*/ 231 w 245"/>
                <a:gd name="T9" fmla="*/ 76 h 254"/>
                <a:gd name="T10" fmla="*/ 232 w 245"/>
                <a:gd name="T11" fmla="*/ 64 h 254"/>
                <a:gd name="T12" fmla="*/ 217 w 245"/>
                <a:gd name="T13" fmla="*/ 43 h 254"/>
                <a:gd name="T14" fmla="*/ 205 w 245"/>
                <a:gd name="T15" fmla="*/ 40 h 254"/>
                <a:gd name="T16" fmla="*/ 175 w 245"/>
                <a:gd name="T17" fmla="*/ 55 h 254"/>
                <a:gd name="T18" fmla="*/ 141 w 245"/>
                <a:gd name="T19" fmla="*/ 40 h 254"/>
                <a:gd name="T20" fmla="*/ 133 w 245"/>
                <a:gd name="T21" fmla="*/ 7 h 254"/>
                <a:gd name="T22" fmla="*/ 123 w 245"/>
                <a:gd name="T23" fmla="*/ 1 h 254"/>
                <a:gd name="T24" fmla="*/ 96 w 245"/>
                <a:gd name="T25" fmla="*/ 3 h 254"/>
                <a:gd name="T26" fmla="*/ 88 w 245"/>
                <a:gd name="T27" fmla="*/ 12 h 254"/>
                <a:gd name="T28" fmla="*/ 86 w 245"/>
                <a:gd name="T29" fmla="*/ 46 h 254"/>
                <a:gd name="T30" fmla="*/ 57 w 245"/>
                <a:gd name="T31" fmla="*/ 68 h 254"/>
                <a:gd name="T32" fmla="*/ 24 w 245"/>
                <a:gd name="T33" fmla="*/ 59 h 254"/>
                <a:gd name="T34" fmla="*/ 13 w 245"/>
                <a:gd name="T35" fmla="*/ 64 h 254"/>
                <a:gd name="T36" fmla="*/ 2 w 245"/>
                <a:gd name="T37" fmla="*/ 88 h 254"/>
                <a:gd name="T38" fmla="*/ 6 w 245"/>
                <a:gd name="T39" fmla="*/ 99 h 254"/>
                <a:gd name="T40" fmla="*/ 34 w 245"/>
                <a:gd name="T41" fmla="*/ 118 h 254"/>
                <a:gd name="T42" fmla="*/ 34 w 245"/>
                <a:gd name="T43" fmla="*/ 136 h 254"/>
                <a:gd name="T44" fmla="*/ 38 w 245"/>
                <a:gd name="T45" fmla="*/ 155 h 254"/>
                <a:gd name="T46" fmla="*/ 14 w 245"/>
                <a:gd name="T47" fmla="*/ 179 h 254"/>
                <a:gd name="T48" fmla="*/ 13 w 245"/>
                <a:gd name="T49" fmla="*/ 190 h 254"/>
                <a:gd name="T50" fmla="*/ 28 w 245"/>
                <a:gd name="T51" fmla="*/ 212 h 254"/>
                <a:gd name="T52" fmla="*/ 40 w 245"/>
                <a:gd name="T53" fmla="*/ 215 h 254"/>
                <a:gd name="T54" fmla="*/ 70 w 245"/>
                <a:gd name="T55" fmla="*/ 199 h 254"/>
                <a:gd name="T56" fmla="*/ 104 w 245"/>
                <a:gd name="T57" fmla="*/ 214 h 254"/>
                <a:gd name="T58" fmla="*/ 113 w 245"/>
                <a:gd name="T59" fmla="*/ 247 h 254"/>
                <a:gd name="T60" fmla="*/ 122 w 245"/>
                <a:gd name="T61" fmla="*/ 254 h 254"/>
                <a:gd name="T62" fmla="*/ 149 w 245"/>
                <a:gd name="T63" fmla="*/ 251 h 254"/>
                <a:gd name="T64" fmla="*/ 157 w 245"/>
                <a:gd name="T65" fmla="*/ 243 h 254"/>
                <a:gd name="T66" fmla="*/ 159 w 245"/>
                <a:gd name="T67" fmla="*/ 209 h 254"/>
                <a:gd name="T68" fmla="*/ 188 w 245"/>
                <a:gd name="T69" fmla="*/ 187 h 254"/>
                <a:gd name="T70" fmla="*/ 221 w 245"/>
                <a:gd name="T71" fmla="*/ 196 h 254"/>
                <a:gd name="T72" fmla="*/ 232 w 245"/>
                <a:gd name="T73" fmla="*/ 191 h 254"/>
                <a:gd name="T74" fmla="*/ 243 w 245"/>
                <a:gd name="T75" fmla="*/ 167 h 254"/>
                <a:gd name="T76" fmla="*/ 240 w 245"/>
                <a:gd name="T77" fmla="*/ 155 h 254"/>
                <a:gd name="T78" fmla="*/ 127 w 245"/>
                <a:gd name="T79" fmla="*/ 174 h 254"/>
                <a:gd name="T80" fmla="*/ 76 w 245"/>
                <a:gd name="T81" fmla="*/ 132 h 254"/>
                <a:gd name="T82" fmla="*/ 118 w 245"/>
                <a:gd name="T83" fmla="*/ 80 h 254"/>
                <a:gd name="T84" fmla="*/ 170 w 245"/>
                <a:gd name="T85" fmla="*/ 123 h 254"/>
                <a:gd name="T86" fmla="*/ 127 w 245"/>
                <a:gd name="T87" fmla="*/ 174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45" h="254">
                  <a:moveTo>
                    <a:pt x="240" y="155"/>
                  </a:moveTo>
                  <a:cubicBezTo>
                    <a:pt x="211" y="137"/>
                    <a:pt x="211" y="137"/>
                    <a:pt x="211" y="137"/>
                  </a:cubicBezTo>
                  <a:cubicBezTo>
                    <a:pt x="212" y="131"/>
                    <a:pt x="212" y="124"/>
                    <a:pt x="211" y="118"/>
                  </a:cubicBezTo>
                  <a:cubicBezTo>
                    <a:pt x="210" y="112"/>
                    <a:pt x="209" y="106"/>
                    <a:pt x="207" y="100"/>
                  </a:cubicBezTo>
                  <a:cubicBezTo>
                    <a:pt x="231" y="76"/>
                    <a:pt x="231" y="76"/>
                    <a:pt x="231" y="76"/>
                  </a:cubicBezTo>
                  <a:cubicBezTo>
                    <a:pt x="234" y="73"/>
                    <a:pt x="235" y="68"/>
                    <a:pt x="232" y="64"/>
                  </a:cubicBezTo>
                  <a:cubicBezTo>
                    <a:pt x="217" y="43"/>
                    <a:pt x="217" y="43"/>
                    <a:pt x="217" y="43"/>
                  </a:cubicBezTo>
                  <a:cubicBezTo>
                    <a:pt x="214" y="39"/>
                    <a:pt x="209" y="38"/>
                    <a:pt x="205" y="40"/>
                  </a:cubicBezTo>
                  <a:cubicBezTo>
                    <a:pt x="175" y="55"/>
                    <a:pt x="175" y="55"/>
                    <a:pt x="175" y="55"/>
                  </a:cubicBezTo>
                  <a:cubicBezTo>
                    <a:pt x="165" y="48"/>
                    <a:pt x="154" y="43"/>
                    <a:pt x="141" y="40"/>
                  </a:cubicBezTo>
                  <a:cubicBezTo>
                    <a:pt x="133" y="7"/>
                    <a:pt x="133" y="7"/>
                    <a:pt x="133" y="7"/>
                  </a:cubicBezTo>
                  <a:cubicBezTo>
                    <a:pt x="132" y="3"/>
                    <a:pt x="127" y="0"/>
                    <a:pt x="123" y="1"/>
                  </a:cubicBezTo>
                  <a:cubicBezTo>
                    <a:pt x="96" y="3"/>
                    <a:pt x="96" y="3"/>
                    <a:pt x="96" y="3"/>
                  </a:cubicBezTo>
                  <a:cubicBezTo>
                    <a:pt x="92" y="4"/>
                    <a:pt x="89" y="8"/>
                    <a:pt x="88" y="12"/>
                  </a:cubicBezTo>
                  <a:cubicBezTo>
                    <a:pt x="86" y="46"/>
                    <a:pt x="86" y="46"/>
                    <a:pt x="86" y="46"/>
                  </a:cubicBezTo>
                  <a:cubicBezTo>
                    <a:pt x="75" y="51"/>
                    <a:pt x="65" y="59"/>
                    <a:pt x="57" y="68"/>
                  </a:cubicBezTo>
                  <a:cubicBezTo>
                    <a:pt x="24" y="59"/>
                    <a:pt x="24" y="59"/>
                    <a:pt x="24" y="59"/>
                  </a:cubicBezTo>
                  <a:cubicBezTo>
                    <a:pt x="20" y="58"/>
                    <a:pt x="15" y="60"/>
                    <a:pt x="13" y="64"/>
                  </a:cubicBezTo>
                  <a:cubicBezTo>
                    <a:pt x="2" y="88"/>
                    <a:pt x="2" y="88"/>
                    <a:pt x="2" y="88"/>
                  </a:cubicBezTo>
                  <a:cubicBezTo>
                    <a:pt x="0" y="92"/>
                    <a:pt x="2" y="97"/>
                    <a:pt x="6" y="99"/>
                  </a:cubicBezTo>
                  <a:cubicBezTo>
                    <a:pt x="34" y="118"/>
                    <a:pt x="34" y="118"/>
                    <a:pt x="34" y="118"/>
                  </a:cubicBezTo>
                  <a:cubicBezTo>
                    <a:pt x="34" y="124"/>
                    <a:pt x="34" y="130"/>
                    <a:pt x="34" y="136"/>
                  </a:cubicBezTo>
                  <a:cubicBezTo>
                    <a:pt x="35" y="143"/>
                    <a:pt x="36" y="149"/>
                    <a:pt x="38" y="155"/>
                  </a:cubicBezTo>
                  <a:cubicBezTo>
                    <a:pt x="14" y="179"/>
                    <a:pt x="14" y="179"/>
                    <a:pt x="14" y="179"/>
                  </a:cubicBezTo>
                  <a:cubicBezTo>
                    <a:pt x="11" y="182"/>
                    <a:pt x="10" y="187"/>
                    <a:pt x="13" y="190"/>
                  </a:cubicBezTo>
                  <a:cubicBezTo>
                    <a:pt x="28" y="212"/>
                    <a:pt x="28" y="212"/>
                    <a:pt x="28" y="212"/>
                  </a:cubicBezTo>
                  <a:cubicBezTo>
                    <a:pt x="31" y="215"/>
                    <a:pt x="36" y="217"/>
                    <a:pt x="40" y="215"/>
                  </a:cubicBezTo>
                  <a:cubicBezTo>
                    <a:pt x="70" y="199"/>
                    <a:pt x="70" y="199"/>
                    <a:pt x="70" y="199"/>
                  </a:cubicBezTo>
                  <a:cubicBezTo>
                    <a:pt x="80" y="206"/>
                    <a:pt x="92" y="212"/>
                    <a:pt x="104" y="214"/>
                  </a:cubicBezTo>
                  <a:cubicBezTo>
                    <a:pt x="113" y="247"/>
                    <a:pt x="113" y="247"/>
                    <a:pt x="113" y="247"/>
                  </a:cubicBezTo>
                  <a:cubicBezTo>
                    <a:pt x="114" y="251"/>
                    <a:pt x="118" y="254"/>
                    <a:pt x="122" y="254"/>
                  </a:cubicBezTo>
                  <a:cubicBezTo>
                    <a:pt x="149" y="251"/>
                    <a:pt x="149" y="251"/>
                    <a:pt x="149" y="251"/>
                  </a:cubicBezTo>
                  <a:cubicBezTo>
                    <a:pt x="153" y="251"/>
                    <a:pt x="157" y="247"/>
                    <a:pt x="157" y="243"/>
                  </a:cubicBezTo>
                  <a:cubicBezTo>
                    <a:pt x="159" y="209"/>
                    <a:pt x="159" y="209"/>
                    <a:pt x="159" y="209"/>
                  </a:cubicBezTo>
                  <a:cubicBezTo>
                    <a:pt x="170" y="203"/>
                    <a:pt x="180" y="196"/>
                    <a:pt x="188" y="187"/>
                  </a:cubicBezTo>
                  <a:cubicBezTo>
                    <a:pt x="221" y="196"/>
                    <a:pt x="221" y="196"/>
                    <a:pt x="221" y="196"/>
                  </a:cubicBezTo>
                  <a:cubicBezTo>
                    <a:pt x="226" y="197"/>
                    <a:pt x="230" y="195"/>
                    <a:pt x="232" y="191"/>
                  </a:cubicBezTo>
                  <a:cubicBezTo>
                    <a:pt x="243" y="167"/>
                    <a:pt x="243" y="167"/>
                    <a:pt x="243" y="167"/>
                  </a:cubicBezTo>
                  <a:cubicBezTo>
                    <a:pt x="245" y="163"/>
                    <a:pt x="243" y="158"/>
                    <a:pt x="240" y="155"/>
                  </a:cubicBezTo>
                  <a:close/>
                  <a:moveTo>
                    <a:pt x="127" y="174"/>
                  </a:moveTo>
                  <a:cubicBezTo>
                    <a:pt x="102" y="177"/>
                    <a:pt x="78" y="158"/>
                    <a:pt x="76" y="132"/>
                  </a:cubicBezTo>
                  <a:cubicBezTo>
                    <a:pt x="73" y="106"/>
                    <a:pt x="92" y="83"/>
                    <a:pt x="118" y="80"/>
                  </a:cubicBezTo>
                  <a:cubicBezTo>
                    <a:pt x="144" y="78"/>
                    <a:pt x="167" y="97"/>
                    <a:pt x="170" y="123"/>
                  </a:cubicBezTo>
                  <a:cubicBezTo>
                    <a:pt x="172" y="148"/>
                    <a:pt x="153" y="172"/>
                    <a:pt x="127" y="17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79" name="Freeform 204"/>
            <p:cNvSpPr>
              <a:spLocks noEditPoints="1"/>
            </p:cNvSpPr>
            <p:nvPr/>
          </p:nvSpPr>
          <p:spPr bwMode="auto">
            <a:xfrm>
              <a:off x="2900363" y="5572125"/>
              <a:ext cx="317500" cy="319088"/>
            </a:xfrm>
            <a:custGeom>
              <a:avLst/>
              <a:gdLst>
                <a:gd name="T0" fmla="*/ 413 w 414"/>
                <a:gd name="T1" fmla="*/ 171 h 415"/>
                <a:gd name="T2" fmla="*/ 398 w 414"/>
                <a:gd name="T3" fmla="*/ 124 h 415"/>
                <a:gd name="T4" fmla="*/ 385 w 414"/>
                <a:gd name="T5" fmla="*/ 116 h 415"/>
                <a:gd name="T6" fmla="*/ 331 w 414"/>
                <a:gd name="T7" fmla="*/ 125 h 415"/>
                <a:gd name="T8" fmla="*/ 312 w 414"/>
                <a:gd name="T9" fmla="*/ 102 h 415"/>
                <a:gd name="T10" fmla="*/ 332 w 414"/>
                <a:gd name="T11" fmla="*/ 51 h 415"/>
                <a:gd name="T12" fmla="*/ 327 w 414"/>
                <a:gd name="T13" fmla="*/ 36 h 415"/>
                <a:gd name="T14" fmla="*/ 283 w 414"/>
                <a:gd name="T15" fmla="*/ 13 h 415"/>
                <a:gd name="T16" fmla="*/ 268 w 414"/>
                <a:gd name="T17" fmla="*/ 17 h 415"/>
                <a:gd name="T18" fmla="*/ 236 w 414"/>
                <a:gd name="T19" fmla="*/ 62 h 415"/>
                <a:gd name="T20" fmla="*/ 207 w 414"/>
                <a:gd name="T21" fmla="*/ 59 h 415"/>
                <a:gd name="T22" fmla="*/ 184 w 414"/>
                <a:gd name="T23" fmla="*/ 8 h 415"/>
                <a:gd name="T24" fmla="*/ 171 w 414"/>
                <a:gd name="T25" fmla="*/ 2 h 415"/>
                <a:gd name="T26" fmla="*/ 124 w 414"/>
                <a:gd name="T27" fmla="*/ 16 h 415"/>
                <a:gd name="T28" fmla="*/ 116 w 414"/>
                <a:gd name="T29" fmla="*/ 29 h 415"/>
                <a:gd name="T30" fmla="*/ 125 w 414"/>
                <a:gd name="T31" fmla="*/ 84 h 415"/>
                <a:gd name="T32" fmla="*/ 102 w 414"/>
                <a:gd name="T33" fmla="*/ 102 h 415"/>
                <a:gd name="T34" fmla="*/ 50 w 414"/>
                <a:gd name="T35" fmla="*/ 83 h 415"/>
                <a:gd name="T36" fmla="*/ 36 w 414"/>
                <a:gd name="T37" fmla="*/ 88 h 415"/>
                <a:gd name="T38" fmla="*/ 13 w 414"/>
                <a:gd name="T39" fmla="*/ 131 h 415"/>
                <a:gd name="T40" fmla="*/ 16 w 414"/>
                <a:gd name="T41" fmla="*/ 146 h 415"/>
                <a:gd name="T42" fmla="*/ 61 w 414"/>
                <a:gd name="T43" fmla="*/ 178 h 415"/>
                <a:gd name="T44" fmla="*/ 58 w 414"/>
                <a:gd name="T45" fmla="*/ 208 h 415"/>
                <a:gd name="T46" fmla="*/ 8 w 414"/>
                <a:gd name="T47" fmla="*/ 230 h 415"/>
                <a:gd name="T48" fmla="*/ 2 w 414"/>
                <a:gd name="T49" fmla="*/ 244 h 415"/>
                <a:gd name="T50" fmla="*/ 16 w 414"/>
                <a:gd name="T51" fmla="*/ 291 h 415"/>
                <a:gd name="T52" fmla="*/ 29 w 414"/>
                <a:gd name="T53" fmla="*/ 299 h 415"/>
                <a:gd name="T54" fmla="*/ 83 w 414"/>
                <a:gd name="T55" fmla="*/ 290 h 415"/>
                <a:gd name="T56" fmla="*/ 102 w 414"/>
                <a:gd name="T57" fmla="*/ 313 h 415"/>
                <a:gd name="T58" fmla="*/ 82 w 414"/>
                <a:gd name="T59" fmla="*/ 364 h 415"/>
                <a:gd name="T60" fmla="*/ 88 w 414"/>
                <a:gd name="T61" fmla="*/ 379 h 415"/>
                <a:gd name="T62" fmla="*/ 131 w 414"/>
                <a:gd name="T63" fmla="*/ 402 h 415"/>
                <a:gd name="T64" fmla="*/ 146 w 414"/>
                <a:gd name="T65" fmla="*/ 398 h 415"/>
                <a:gd name="T66" fmla="*/ 178 w 414"/>
                <a:gd name="T67" fmla="*/ 353 h 415"/>
                <a:gd name="T68" fmla="*/ 207 w 414"/>
                <a:gd name="T69" fmla="*/ 356 h 415"/>
                <a:gd name="T70" fmla="*/ 230 w 414"/>
                <a:gd name="T71" fmla="*/ 407 h 415"/>
                <a:gd name="T72" fmla="*/ 244 w 414"/>
                <a:gd name="T73" fmla="*/ 413 h 415"/>
                <a:gd name="T74" fmla="*/ 291 w 414"/>
                <a:gd name="T75" fmla="*/ 399 h 415"/>
                <a:gd name="T76" fmla="*/ 299 w 414"/>
                <a:gd name="T77" fmla="*/ 386 h 415"/>
                <a:gd name="T78" fmla="*/ 290 w 414"/>
                <a:gd name="T79" fmla="*/ 331 h 415"/>
                <a:gd name="T80" fmla="*/ 312 w 414"/>
                <a:gd name="T81" fmla="*/ 312 h 415"/>
                <a:gd name="T82" fmla="*/ 364 w 414"/>
                <a:gd name="T83" fmla="*/ 332 h 415"/>
                <a:gd name="T84" fmla="*/ 378 w 414"/>
                <a:gd name="T85" fmla="*/ 327 h 415"/>
                <a:gd name="T86" fmla="*/ 401 w 414"/>
                <a:gd name="T87" fmla="*/ 284 h 415"/>
                <a:gd name="T88" fmla="*/ 398 w 414"/>
                <a:gd name="T89" fmla="*/ 269 h 415"/>
                <a:gd name="T90" fmla="*/ 353 w 414"/>
                <a:gd name="T91" fmla="*/ 237 h 415"/>
                <a:gd name="T92" fmla="*/ 356 w 414"/>
                <a:gd name="T93" fmla="*/ 207 h 415"/>
                <a:gd name="T94" fmla="*/ 406 w 414"/>
                <a:gd name="T95" fmla="*/ 185 h 415"/>
                <a:gd name="T96" fmla="*/ 413 w 414"/>
                <a:gd name="T97" fmla="*/ 171 h 415"/>
                <a:gd name="T98" fmla="*/ 233 w 414"/>
                <a:gd name="T99" fmla="*/ 293 h 415"/>
                <a:gd name="T100" fmla="*/ 122 w 414"/>
                <a:gd name="T101" fmla="*/ 233 h 415"/>
                <a:gd name="T102" fmla="*/ 181 w 414"/>
                <a:gd name="T103" fmla="*/ 122 h 415"/>
                <a:gd name="T104" fmla="*/ 293 w 414"/>
                <a:gd name="T105" fmla="*/ 182 h 415"/>
                <a:gd name="T106" fmla="*/ 233 w 414"/>
                <a:gd name="T107" fmla="*/ 293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4" h="415">
                  <a:moveTo>
                    <a:pt x="413" y="171"/>
                  </a:moveTo>
                  <a:cubicBezTo>
                    <a:pt x="398" y="124"/>
                    <a:pt x="398" y="124"/>
                    <a:pt x="398" y="124"/>
                  </a:cubicBezTo>
                  <a:cubicBezTo>
                    <a:pt x="397" y="119"/>
                    <a:pt x="391" y="115"/>
                    <a:pt x="385" y="116"/>
                  </a:cubicBezTo>
                  <a:cubicBezTo>
                    <a:pt x="331" y="125"/>
                    <a:pt x="331" y="125"/>
                    <a:pt x="331" y="125"/>
                  </a:cubicBezTo>
                  <a:cubicBezTo>
                    <a:pt x="325" y="117"/>
                    <a:pt x="319" y="109"/>
                    <a:pt x="312" y="102"/>
                  </a:cubicBezTo>
                  <a:cubicBezTo>
                    <a:pt x="332" y="51"/>
                    <a:pt x="332" y="51"/>
                    <a:pt x="332" y="51"/>
                  </a:cubicBezTo>
                  <a:cubicBezTo>
                    <a:pt x="334" y="45"/>
                    <a:pt x="332" y="39"/>
                    <a:pt x="327" y="36"/>
                  </a:cubicBezTo>
                  <a:cubicBezTo>
                    <a:pt x="283" y="13"/>
                    <a:pt x="283" y="13"/>
                    <a:pt x="283" y="13"/>
                  </a:cubicBezTo>
                  <a:cubicBezTo>
                    <a:pt x="278" y="10"/>
                    <a:pt x="272" y="12"/>
                    <a:pt x="268" y="17"/>
                  </a:cubicBezTo>
                  <a:cubicBezTo>
                    <a:pt x="236" y="62"/>
                    <a:pt x="236" y="62"/>
                    <a:pt x="236" y="62"/>
                  </a:cubicBezTo>
                  <a:cubicBezTo>
                    <a:pt x="227" y="60"/>
                    <a:pt x="217" y="59"/>
                    <a:pt x="207" y="59"/>
                  </a:cubicBezTo>
                  <a:cubicBezTo>
                    <a:pt x="184" y="8"/>
                    <a:pt x="184" y="8"/>
                    <a:pt x="184" y="8"/>
                  </a:cubicBezTo>
                  <a:cubicBezTo>
                    <a:pt x="182" y="3"/>
                    <a:pt x="176" y="0"/>
                    <a:pt x="171" y="2"/>
                  </a:cubicBezTo>
                  <a:cubicBezTo>
                    <a:pt x="124" y="16"/>
                    <a:pt x="124" y="16"/>
                    <a:pt x="124" y="16"/>
                  </a:cubicBezTo>
                  <a:cubicBezTo>
                    <a:pt x="118" y="18"/>
                    <a:pt x="115" y="24"/>
                    <a:pt x="116" y="29"/>
                  </a:cubicBezTo>
                  <a:cubicBezTo>
                    <a:pt x="125" y="84"/>
                    <a:pt x="125" y="84"/>
                    <a:pt x="125" y="84"/>
                  </a:cubicBezTo>
                  <a:cubicBezTo>
                    <a:pt x="116" y="89"/>
                    <a:pt x="109" y="95"/>
                    <a:pt x="102" y="102"/>
                  </a:cubicBezTo>
                  <a:cubicBezTo>
                    <a:pt x="50" y="83"/>
                    <a:pt x="50" y="83"/>
                    <a:pt x="50" y="83"/>
                  </a:cubicBezTo>
                  <a:cubicBezTo>
                    <a:pt x="45" y="81"/>
                    <a:pt x="39" y="83"/>
                    <a:pt x="36" y="88"/>
                  </a:cubicBezTo>
                  <a:cubicBezTo>
                    <a:pt x="13" y="131"/>
                    <a:pt x="13" y="131"/>
                    <a:pt x="13" y="131"/>
                  </a:cubicBezTo>
                  <a:cubicBezTo>
                    <a:pt x="10" y="136"/>
                    <a:pt x="12" y="143"/>
                    <a:pt x="16" y="146"/>
                  </a:cubicBezTo>
                  <a:cubicBezTo>
                    <a:pt x="61" y="178"/>
                    <a:pt x="61" y="178"/>
                    <a:pt x="61" y="178"/>
                  </a:cubicBezTo>
                  <a:cubicBezTo>
                    <a:pt x="59" y="188"/>
                    <a:pt x="58" y="198"/>
                    <a:pt x="58" y="208"/>
                  </a:cubicBezTo>
                  <a:cubicBezTo>
                    <a:pt x="8" y="230"/>
                    <a:pt x="8" y="230"/>
                    <a:pt x="8" y="230"/>
                  </a:cubicBezTo>
                  <a:cubicBezTo>
                    <a:pt x="3" y="232"/>
                    <a:pt x="0" y="239"/>
                    <a:pt x="2" y="244"/>
                  </a:cubicBezTo>
                  <a:cubicBezTo>
                    <a:pt x="16" y="291"/>
                    <a:pt x="16" y="291"/>
                    <a:pt x="16" y="291"/>
                  </a:cubicBezTo>
                  <a:cubicBezTo>
                    <a:pt x="18" y="296"/>
                    <a:pt x="23" y="300"/>
                    <a:pt x="29" y="299"/>
                  </a:cubicBezTo>
                  <a:cubicBezTo>
                    <a:pt x="83" y="290"/>
                    <a:pt x="83" y="290"/>
                    <a:pt x="83" y="290"/>
                  </a:cubicBezTo>
                  <a:cubicBezTo>
                    <a:pt x="89" y="298"/>
                    <a:pt x="95" y="306"/>
                    <a:pt x="102" y="313"/>
                  </a:cubicBezTo>
                  <a:cubicBezTo>
                    <a:pt x="82" y="364"/>
                    <a:pt x="82" y="364"/>
                    <a:pt x="82" y="364"/>
                  </a:cubicBezTo>
                  <a:cubicBezTo>
                    <a:pt x="80" y="370"/>
                    <a:pt x="83" y="376"/>
                    <a:pt x="88" y="379"/>
                  </a:cubicBezTo>
                  <a:cubicBezTo>
                    <a:pt x="131" y="402"/>
                    <a:pt x="131" y="402"/>
                    <a:pt x="131" y="402"/>
                  </a:cubicBezTo>
                  <a:cubicBezTo>
                    <a:pt x="136" y="404"/>
                    <a:pt x="143" y="403"/>
                    <a:pt x="146" y="398"/>
                  </a:cubicBezTo>
                  <a:cubicBezTo>
                    <a:pt x="178" y="353"/>
                    <a:pt x="178" y="353"/>
                    <a:pt x="178" y="353"/>
                  </a:cubicBezTo>
                  <a:cubicBezTo>
                    <a:pt x="187" y="355"/>
                    <a:pt x="197" y="356"/>
                    <a:pt x="207" y="356"/>
                  </a:cubicBezTo>
                  <a:cubicBezTo>
                    <a:pt x="230" y="407"/>
                    <a:pt x="230" y="407"/>
                    <a:pt x="230" y="407"/>
                  </a:cubicBezTo>
                  <a:cubicBezTo>
                    <a:pt x="232" y="412"/>
                    <a:pt x="238" y="415"/>
                    <a:pt x="244" y="413"/>
                  </a:cubicBezTo>
                  <a:cubicBezTo>
                    <a:pt x="291" y="399"/>
                    <a:pt x="291" y="399"/>
                    <a:pt x="291" y="399"/>
                  </a:cubicBezTo>
                  <a:cubicBezTo>
                    <a:pt x="296" y="397"/>
                    <a:pt x="300" y="391"/>
                    <a:pt x="299" y="386"/>
                  </a:cubicBezTo>
                  <a:cubicBezTo>
                    <a:pt x="290" y="331"/>
                    <a:pt x="290" y="331"/>
                    <a:pt x="290" y="331"/>
                  </a:cubicBezTo>
                  <a:cubicBezTo>
                    <a:pt x="298" y="326"/>
                    <a:pt x="306" y="319"/>
                    <a:pt x="312" y="312"/>
                  </a:cubicBezTo>
                  <a:cubicBezTo>
                    <a:pt x="364" y="332"/>
                    <a:pt x="364" y="332"/>
                    <a:pt x="364" y="332"/>
                  </a:cubicBezTo>
                  <a:cubicBezTo>
                    <a:pt x="369" y="334"/>
                    <a:pt x="376" y="332"/>
                    <a:pt x="378" y="327"/>
                  </a:cubicBezTo>
                  <a:cubicBezTo>
                    <a:pt x="401" y="284"/>
                    <a:pt x="401" y="284"/>
                    <a:pt x="401" y="284"/>
                  </a:cubicBezTo>
                  <a:cubicBezTo>
                    <a:pt x="404" y="279"/>
                    <a:pt x="403" y="272"/>
                    <a:pt x="398" y="269"/>
                  </a:cubicBezTo>
                  <a:cubicBezTo>
                    <a:pt x="353" y="237"/>
                    <a:pt x="353" y="237"/>
                    <a:pt x="353" y="237"/>
                  </a:cubicBezTo>
                  <a:cubicBezTo>
                    <a:pt x="355" y="227"/>
                    <a:pt x="356" y="217"/>
                    <a:pt x="356" y="207"/>
                  </a:cubicBezTo>
                  <a:cubicBezTo>
                    <a:pt x="406" y="185"/>
                    <a:pt x="406" y="185"/>
                    <a:pt x="406" y="185"/>
                  </a:cubicBezTo>
                  <a:cubicBezTo>
                    <a:pt x="411" y="182"/>
                    <a:pt x="414" y="176"/>
                    <a:pt x="413" y="171"/>
                  </a:cubicBezTo>
                  <a:close/>
                  <a:moveTo>
                    <a:pt x="233" y="293"/>
                  </a:moveTo>
                  <a:cubicBezTo>
                    <a:pt x="186" y="307"/>
                    <a:pt x="136" y="280"/>
                    <a:pt x="122" y="233"/>
                  </a:cubicBezTo>
                  <a:cubicBezTo>
                    <a:pt x="108" y="186"/>
                    <a:pt x="134" y="136"/>
                    <a:pt x="181" y="122"/>
                  </a:cubicBezTo>
                  <a:cubicBezTo>
                    <a:pt x="228" y="108"/>
                    <a:pt x="278" y="134"/>
                    <a:pt x="293" y="182"/>
                  </a:cubicBezTo>
                  <a:cubicBezTo>
                    <a:pt x="307" y="229"/>
                    <a:pt x="280" y="278"/>
                    <a:pt x="233" y="29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80" name="Group 231"/>
          <p:cNvGrpSpPr/>
          <p:nvPr/>
        </p:nvGrpSpPr>
        <p:grpSpPr>
          <a:xfrm>
            <a:off x="960605" y="3838486"/>
            <a:ext cx="350350" cy="392656"/>
            <a:chOff x="4608513" y="6291263"/>
            <a:chExt cx="420688" cy="471488"/>
          </a:xfrm>
          <a:solidFill>
            <a:schemeClr val="accent1"/>
          </a:solidFill>
        </p:grpSpPr>
        <p:sp>
          <p:nvSpPr>
            <p:cNvPr id="81" name="Freeform 218"/>
            <p:cNvSpPr/>
            <p:nvPr/>
          </p:nvSpPr>
          <p:spPr bwMode="auto">
            <a:xfrm>
              <a:off x="4908550" y="6627813"/>
              <a:ext cx="80963" cy="84138"/>
            </a:xfrm>
            <a:custGeom>
              <a:avLst/>
              <a:gdLst>
                <a:gd name="T0" fmla="*/ 13 w 105"/>
                <a:gd name="T1" fmla="*/ 20 h 108"/>
                <a:gd name="T2" fmla="*/ 27 w 105"/>
                <a:gd name="T3" fmla="*/ 9 h 108"/>
                <a:gd name="T4" fmla="*/ 65 w 105"/>
                <a:gd name="T5" fmla="*/ 13 h 108"/>
                <a:gd name="T6" fmla="*/ 105 w 105"/>
                <a:gd name="T7" fmla="*/ 64 h 108"/>
                <a:gd name="T8" fmla="*/ 49 w 105"/>
                <a:gd name="T9" fmla="*/ 108 h 108"/>
                <a:gd name="T10" fmla="*/ 9 w 105"/>
                <a:gd name="T11" fmla="*/ 57 h 108"/>
                <a:gd name="T12" fmla="*/ 13 w 105"/>
                <a:gd name="T13" fmla="*/ 20 h 108"/>
              </a:gdLst>
              <a:ahLst/>
              <a:cxnLst>
                <a:cxn ang="0">
                  <a:pos x="T0" y="T1"/>
                </a:cxn>
                <a:cxn ang="0">
                  <a:pos x="T2" y="T3"/>
                </a:cxn>
                <a:cxn ang="0">
                  <a:pos x="T4" y="T5"/>
                </a:cxn>
                <a:cxn ang="0">
                  <a:pos x="T6" y="T7"/>
                </a:cxn>
                <a:cxn ang="0">
                  <a:pos x="T8" y="T9"/>
                </a:cxn>
                <a:cxn ang="0">
                  <a:pos x="T10" y="T11"/>
                </a:cxn>
                <a:cxn ang="0">
                  <a:pos x="T12" y="T13"/>
                </a:cxn>
              </a:cxnLst>
              <a:rect l="0" t="0" r="r" b="b"/>
              <a:pathLst>
                <a:path w="105" h="108">
                  <a:moveTo>
                    <a:pt x="13" y="20"/>
                  </a:moveTo>
                  <a:cubicBezTo>
                    <a:pt x="27" y="9"/>
                    <a:pt x="27" y="9"/>
                    <a:pt x="27" y="9"/>
                  </a:cubicBezTo>
                  <a:cubicBezTo>
                    <a:pt x="39" y="0"/>
                    <a:pt x="56" y="2"/>
                    <a:pt x="65" y="13"/>
                  </a:cubicBezTo>
                  <a:cubicBezTo>
                    <a:pt x="105" y="64"/>
                    <a:pt x="105" y="64"/>
                    <a:pt x="105" y="64"/>
                  </a:cubicBezTo>
                  <a:cubicBezTo>
                    <a:pt x="49" y="108"/>
                    <a:pt x="49" y="108"/>
                    <a:pt x="49" y="108"/>
                  </a:cubicBezTo>
                  <a:cubicBezTo>
                    <a:pt x="9" y="57"/>
                    <a:pt x="9" y="57"/>
                    <a:pt x="9" y="57"/>
                  </a:cubicBezTo>
                  <a:cubicBezTo>
                    <a:pt x="0" y="46"/>
                    <a:pt x="2" y="29"/>
                    <a:pt x="13" y="20"/>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2" name="Freeform 219"/>
            <p:cNvSpPr>
              <a:spLocks noEditPoints="1"/>
            </p:cNvSpPr>
            <p:nvPr/>
          </p:nvSpPr>
          <p:spPr bwMode="auto">
            <a:xfrm>
              <a:off x="4608513" y="6291263"/>
              <a:ext cx="403225" cy="401638"/>
            </a:xfrm>
            <a:custGeom>
              <a:avLst/>
              <a:gdLst>
                <a:gd name="T0" fmla="*/ 445 w 524"/>
                <a:gd name="T1" fmla="*/ 119 h 523"/>
                <a:gd name="T2" fmla="*/ 119 w 524"/>
                <a:gd name="T3" fmla="*/ 79 h 523"/>
                <a:gd name="T4" fmla="*/ 79 w 524"/>
                <a:gd name="T5" fmla="*/ 404 h 523"/>
                <a:gd name="T6" fmla="*/ 405 w 524"/>
                <a:gd name="T7" fmla="*/ 444 h 523"/>
                <a:gd name="T8" fmla="*/ 445 w 524"/>
                <a:gd name="T9" fmla="*/ 119 h 523"/>
                <a:gd name="T10" fmla="*/ 373 w 524"/>
                <a:gd name="T11" fmla="*/ 404 h 523"/>
                <a:gd name="T12" fmla="*/ 119 w 524"/>
                <a:gd name="T13" fmla="*/ 373 h 523"/>
                <a:gd name="T14" fmla="*/ 151 w 524"/>
                <a:gd name="T15" fmla="*/ 119 h 523"/>
                <a:gd name="T16" fmla="*/ 404 w 524"/>
                <a:gd name="T17" fmla="*/ 150 h 523"/>
                <a:gd name="T18" fmla="*/ 373 w 524"/>
                <a:gd name="T19" fmla="*/ 404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4" h="523">
                  <a:moveTo>
                    <a:pt x="445" y="119"/>
                  </a:moveTo>
                  <a:cubicBezTo>
                    <a:pt x="366" y="18"/>
                    <a:pt x="220" y="0"/>
                    <a:pt x="119" y="79"/>
                  </a:cubicBezTo>
                  <a:cubicBezTo>
                    <a:pt x="18" y="157"/>
                    <a:pt x="0" y="303"/>
                    <a:pt x="79" y="404"/>
                  </a:cubicBezTo>
                  <a:cubicBezTo>
                    <a:pt x="158" y="505"/>
                    <a:pt x="304" y="523"/>
                    <a:pt x="405" y="444"/>
                  </a:cubicBezTo>
                  <a:cubicBezTo>
                    <a:pt x="506" y="366"/>
                    <a:pt x="524" y="220"/>
                    <a:pt x="445" y="119"/>
                  </a:cubicBezTo>
                  <a:close/>
                  <a:moveTo>
                    <a:pt x="373" y="404"/>
                  </a:moveTo>
                  <a:cubicBezTo>
                    <a:pt x="294" y="465"/>
                    <a:pt x="181" y="451"/>
                    <a:pt x="119" y="373"/>
                  </a:cubicBezTo>
                  <a:cubicBezTo>
                    <a:pt x="58" y="294"/>
                    <a:pt x="72" y="180"/>
                    <a:pt x="151" y="119"/>
                  </a:cubicBezTo>
                  <a:cubicBezTo>
                    <a:pt x="229" y="58"/>
                    <a:pt x="343" y="72"/>
                    <a:pt x="404" y="150"/>
                  </a:cubicBezTo>
                  <a:cubicBezTo>
                    <a:pt x="466" y="229"/>
                    <a:pt x="452" y="343"/>
                    <a:pt x="373" y="404"/>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3" name="Freeform 220"/>
            <p:cNvSpPr/>
            <p:nvPr/>
          </p:nvSpPr>
          <p:spPr bwMode="auto">
            <a:xfrm>
              <a:off x="4957763" y="6691313"/>
              <a:ext cx="71438" cy="71438"/>
            </a:xfrm>
            <a:custGeom>
              <a:avLst/>
              <a:gdLst>
                <a:gd name="T0" fmla="*/ 78 w 92"/>
                <a:gd name="T1" fmla="*/ 72 h 92"/>
                <a:gd name="T2" fmla="*/ 64 w 92"/>
                <a:gd name="T3" fmla="*/ 83 h 92"/>
                <a:gd name="T4" fmla="*/ 27 w 92"/>
                <a:gd name="T5" fmla="*/ 78 h 92"/>
                <a:gd name="T6" fmla="*/ 0 w 92"/>
                <a:gd name="T7" fmla="*/ 44 h 92"/>
                <a:gd name="T8" fmla="*/ 56 w 92"/>
                <a:gd name="T9" fmla="*/ 0 h 92"/>
                <a:gd name="T10" fmla="*/ 83 w 92"/>
                <a:gd name="T11" fmla="*/ 34 h 92"/>
                <a:gd name="T12" fmla="*/ 78 w 92"/>
                <a:gd name="T13" fmla="*/ 72 h 92"/>
              </a:gdLst>
              <a:ahLst/>
              <a:cxnLst>
                <a:cxn ang="0">
                  <a:pos x="T0" y="T1"/>
                </a:cxn>
                <a:cxn ang="0">
                  <a:pos x="T2" y="T3"/>
                </a:cxn>
                <a:cxn ang="0">
                  <a:pos x="T4" y="T5"/>
                </a:cxn>
                <a:cxn ang="0">
                  <a:pos x="T6" y="T7"/>
                </a:cxn>
                <a:cxn ang="0">
                  <a:pos x="T8" y="T9"/>
                </a:cxn>
                <a:cxn ang="0">
                  <a:pos x="T10" y="T11"/>
                </a:cxn>
                <a:cxn ang="0">
                  <a:pos x="T12" y="T13"/>
                </a:cxn>
              </a:cxnLst>
              <a:rect l="0" t="0" r="r" b="b"/>
              <a:pathLst>
                <a:path w="92" h="92">
                  <a:moveTo>
                    <a:pt x="78" y="72"/>
                  </a:moveTo>
                  <a:cubicBezTo>
                    <a:pt x="64" y="83"/>
                    <a:pt x="64" y="83"/>
                    <a:pt x="64" y="83"/>
                  </a:cubicBezTo>
                  <a:cubicBezTo>
                    <a:pt x="53" y="92"/>
                    <a:pt x="36" y="90"/>
                    <a:pt x="27" y="78"/>
                  </a:cubicBezTo>
                  <a:cubicBezTo>
                    <a:pt x="0" y="44"/>
                    <a:pt x="0" y="44"/>
                    <a:pt x="0" y="44"/>
                  </a:cubicBezTo>
                  <a:cubicBezTo>
                    <a:pt x="56" y="0"/>
                    <a:pt x="56" y="0"/>
                    <a:pt x="56" y="0"/>
                  </a:cubicBezTo>
                  <a:cubicBezTo>
                    <a:pt x="83" y="34"/>
                    <a:pt x="83" y="34"/>
                    <a:pt x="83" y="34"/>
                  </a:cubicBezTo>
                  <a:cubicBezTo>
                    <a:pt x="92" y="46"/>
                    <a:pt x="90" y="63"/>
                    <a:pt x="78" y="72"/>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grpSp>
        <p:nvGrpSpPr>
          <p:cNvPr id="84" name="Group 268"/>
          <p:cNvGrpSpPr/>
          <p:nvPr/>
        </p:nvGrpSpPr>
        <p:grpSpPr>
          <a:xfrm>
            <a:off x="3308649" y="1220433"/>
            <a:ext cx="256482" cy="407198"/>
            <a:chOff x="3824288" y="5486400"/>
            <a:chExt cx="307975" cy="488950"/>
          </a:xfrm>
          <a:solidFill>
            <a:schemeClr val="accent1"/>
          </a:solidFill>
        </p:grpSpPr>
        <p:sp>
          <p:nvSpPr>
            <p:cNvPr id="85" name="Freeform 248"/>
            <p:cNvSpPr>
              <a:spLocks noEditPoints="1"/>
            </p:cNvSpPr>
            <p:nvPr/>
          </p:nvSpPr>
          <p:spPr bwMode="auto">
            <a:xfrm>
              <a:off x="3824288" y="5486400"/>
              <a:ext cx="307975" cy="338138"/>
            </a:xfrm>
            <a:custGeom>
              <a:avLst/>
              <a:gdLst>
                <a:gd name="T0" fmla="*/ 227 w 401"/>
                <a:gd name="T1" fmla="*/ 250 h 440"/>
                <a:gd name="T2" fmla="*/ 215 w 401"/>
                <a:gd name="T3" fmla="*/ 251 h 440"/>
                <a:gd name="T4" fmla="*/ 224 w 401"/>
                <a:gd name="T5" fmla="*/ 283 h 440"/>
                <a:gd name="T6" fmla="*/ 200 w 401"/>
                <a:gd name="T7" fmla="*/ 329 h 440"/>
                <a:gd name="T8" fmla="*/ 175 w 401"/>
                <a:gd name="T9" fmla="*/ 283 h 440"/>
                <a:gd name="T10" fmla="*/ 187 w 401"/>
                <a:gd name="T11" fmla="*/ 251 h 440"/>
                <a:gd name="T12" fmla="*/ 181 w 401"/>
                <a:gd name="T13" fmla="*/ 250 h 440"/>
                <a:gd name="T14" fmla="*/ 148 w 401"/>
                <a:gd name="T15" fmla="*/ 283 h 440"/>
                <a:gd name="T16" fmla="*/ 148 w 401"/>
                <a:gd name="T17" fmla="*/ 440 h 440"/>
                <a:gd name="T18" fmla="*/ 254 w 401"/>
                <a:gd name="T19" fmla="*/ 440 h 440"/>
                <a:gd name="T20" fmla="*/ 254 w 401"/>
                <a:gd name="T21" fmla="*/ 280 h 440"/>
                <a:gd name="T22" fmla="*/ 227 w 401"/>
                <a:gd name="T23" fmla="*/ 250 h 440"/>
                <a:gd name="T24" fmla="*/ 401 w 401"/>
                <a:gd name="T25" fmla="*/ 201 h 440"/>
                <a:gd name="T26" fmla="*/ 200 w 401"/>
                <a:gd name="T27" fmla="*/ 0 h 440"/>
                <a:gd name="T28" fmla="*/ 0 w 401"/>
                <a:gd name="T29" fmla="*/ 201 h 440"/>
                <a:gd name="T30" fmla="*/ 0 w 401"/>
                <a:gd name="T31" fmla="*/ 211 h 440"/>
                <a:gd name="T32" fmla="*/ 0 w 401"/>
                <a:gd name="T33" fmla="*/ 220 h 440"/>
                <a:gd name="T34" fmla="*/ 84 w 401"/>
                <a:gd name="T35" fmla="*/ 375 h 440"/>
                <a:gd name="T36" fmla="*/ 113 w 401"/>
                <a:gd name="T37" fmla="*/ 440 h 440"/>
                <a:gd name="T38" fmla="*/ 113 w 401"/>
                <a:gd name="T39" fmla="*/ 440 h 440"/>
                <a:gd name="T40" fmla="*/ 131 w 401"/>
                <a:gd name="T41" fmla="*/ 440 h 440"/>
                <a:gd name="T42" fmla="*/ 131 w 401"/>
                <a:gd name="T43" fmla="*/ 283 h 440"/>
                <a:gd name="T44" fmla="*/ 181 w 401"/>
                <a:gd name="T45" fmla="*/ 234 h 440"/>
                <a:gd name="T46" fmla="*/ 202 w 401"/>
                <a:gd name="T47" fmla="*/ 239 h 440"/>
                <a:gd name="T48" fmla="*/ 227 w 401"/>
                <a:gd name="T49" fmla="*/ 233 h 440"/>
                <a:gd name="T50" fmla="*/ 271 w 401"/>
                <a:gd name="T51" fmla="*/ 280 h 440"/>
                <a:gd name="T52" fmla="*/ 271 w 401"/>
                <a:gd name="T53" fmla="*/ 440 h 440"/>
                <a:gd name="T54" fmla="*/ 288 w 401"/>
                <a:gd name="T55" fmla="*/ 440 h 440"/>
                <a:gd name="T56" fmla="*/ 288 w 401"/>
                <a:gd name="T57" fmla="*/ 440 h 440"/>
                <a:gd name="T58" fmla="*/ 317 w 401"/>
                <a:gd name="T59" fmla="*/ 375 h 440"/>
                <a:gd name="T60" fmla="*/ 401 w 401"/>
                <a:gd name="T61" fmla="*/ 220 h 440"/>
                <a:gd name="T62" fmla="*/ 401 w 401"/>
                <a:gd name="T63" fmla="*/ 211 h 440"/>
                <a:gd name="T64" fmla="*/ 401 w 401"/>
                <a:gd name="T65" fmla="*/ 201 h 440"/>
                <a:gd name="T66" fmla="*/ 208 w 401"/>
                <a:gd name="T67" fmla="*/ 283 h 440"/>
                <a:gd name="T68" fmla="*/ 201 w 401"/>
                <a:gd name="T69" fmla="*/ 260 h 440"/>
                <a:gd name="T70" fmla="*/ 192 w 401"/>
                <a:gd name="T71" fmla="*/ 283 h 440"/>
                <a:gd name="T72" fmla="*/ 200 w 401"/>
                <a:gd name="T73" fmla="*/ 313 h 440"/>
                <a:gd name="T74" fmla="*/ 208 w 401"/>
                <a:gd name="T75" fmla="*/ 283 h 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01" h="440">
                  <a:moveTo>
                    <a:pt x="227" y="250"/>
                  </a:moveTo>
                  <a:cubicBezTo>
                    <a:pt x="223" y="250"/>
                    <a:pt x="219" y="250"/>
                    <a:pt x="215" y="251"/>
                  </a:cubicBezTo>
                  <a:cubicBezTo>
                    <a:pt x="221" y="260"/>
                    <a:pt x="224" y="270"/>
                    <a:pt x="224" y="283"/>
                  </a:cubicBezTo>
                  <a:cubicBezTo>
                    <a:pt x="224" y="317"/>
                    <a:pt x="211" y="329"/>
                    <a:pt x="200" y="329"/>
                  </a:cubicBezTo>
                  <a:cubicBezTo>
                    <a:pt x="188" y="329"/>
                    <a:pt x="175" y="315"/>
                    <a:pt x="175" y="283"/>
                  </a:cubicBezTo>
                  <a:cubicBezTo>
                    <a:pt x="175" y="270"/>
                    <a:pt x="180" y="259"/>
                    <a:pt x="187" y="251"/>
                  </a:cubicBezTo>
                  <a:cubicBezTo>
                    <a:pt x="185" y="250"/>
                    <a:pt x="183" y="250"/>
                    <a:pt x="181" y="250"/>
                  </a:cubicBezTo>
                  <a:cubicBezTo>
                    <a:pt x="165" y="250"/>
                    <a:pt x="148" y="262"/>
                    <a:pt x="148" y="283"/>
                  </a:cubicBezTo>
                  <a:cubicBezTo>
                    <a:pt x="148" y="440"/>
                    <a:pt x="148" y="440"/>
                    <a:pt x="148" y="440"/>
                  </a:cubicBezTo>
                  <a:cubicBezTo>
                    <a:pt x="254" y="440"/>
                    <a:pt x="254" y="440"/>
                    <a:pt x="254" y="440"/>
                  </a:cubicBezTo>
                  <a:cubicBezTo>
                    <a:pt x="254" y="280"/>
                    <a:pt x="254" y="280"/>
                    <a:pt x="254" y="280"/>
                  </a:cubicBezTo>
                  <a:cubicBezTo>
                    <a:pt x="254" y="252"/>
                    <a:pt x="233" y="250"/>
                    <a:pt x="227" y="250"/>
                  </a:cubicBezTo>
                  <a:close/>
                  <a:moveTo>
                    <a:pt x="401" y="201"/>
                  </a:moveTo>
                  <a:cubicBezTo>
                    <a:pt x="401" y="90"/>
                    <a:pt x="311" y="0"/>
                    <a:pt x="200" y="0"/>
                  </a:cubicBezTo>
                  <a:cubicBezTo>
                    <a:pt x="89" y="0"/>
                    <a:pt x="0" y="90"/>
                    <a:pt x="0" y="201"/>
                  </a:cubicBezTo>
                  <a:cubicBezTo>
                    <a:pt x="0" y="204"/>
                    <a:pt x="0" y="208"/>
                    <a:pt x="0" y="211"/>
                  </a:cubicBezTo>
                  <a:cubicBezTo>
                    <a:pt x="0" y="214"/>
                    <a:pt x="0" y="217"/>
                    <a:pt x="0" y="220"/>
                  </a:cubicBezTo>
                  <a:cubicBezTo>
                    <a:pt x="0" y="300"/>
                    <a:pt x="84" y="375"/>
                    <a:pt x="84" y="375"/>
                  </a:cubicBezTo>
                  <a:cubicBezTo>
                    <a:pt x="100" y="390"/>
                    <a:pt x="113" y="419"/>
                    <a:pt x="113" y="440"/>
                  </a:cubicBezTo>
                  <a:cubicBezTo>
                    <a:pt x="113" y="440"/>
                    <a:pt x="113" y="440"/>
                    <a:pt x="113" y="440"/>
                  </a:cubicBezTo>
                  <a:cubicBezTo>
                    <a:pt x="131" y="440"/>
                    <a:pt x="131" y="440"/>
                    <a:pt x="131" y="440"/>
                  </a:cubicBezTo>
                  <a:cubicBezTo>
                    <a:pt x="131" y="283"/>
                    <a:pt x="131" y="283"/>
                    <a:pt x="131" y="283"/>
                  </a:cubicBezTo>
                  <a:cubicBezTo>
                    <a:pt x="131" y="252"/>
                    <a:pt x="156" y="234"/>
                    <a:pt x="181" y="234"/>
                  </a:cubicBezTo>
                  <a:cubicBezTo>
                    <a:pt x="189" y="234"/>
                    <a:pt x="196" y="236"/>
                    <a:pt x="202" y="239"/>
                  </a:cubicBezTo>
                  <a:cubicBezTo>
                    <a:pt x="210" y="235"/>
                    <a:pt x="218" y="233"/>
                    <a:pt x="227" y="233"/>
                  </a:cubicBezTo>
                  <a:cubicBezTo>
                    <a:pt x="249" y="233"/>
                    <a:pt x="271" y="248"/>
                    <a:pt x="271" y="280"/>
                  </a:cubicBezTo>
                  <a:cubicBezTo>
                    <a:pt x="271" y="440"/>
                    <a:pt x="271" y="440"/>
                    <a:pt x="271" y="440"/>
                  </a:cubicBezTo>
                  <a:cubicBezTo>
                    <a:pt x="288" y="440"/>
                    <a:pt x="288" y="440"/>
                    <a:pt x="288" y="440"/>
                  </a:cubicBezTo>
                  <a:cubicBezTo>
                    <a:pt x="288" y="440"/>
                    <a:pt x="288" y="440"/>
                    <a:pt x="288" y="440"/>
                  </a:cubicBezTo>
                  <a:cubicBezTo>
                    <a:pt x="288" y="419"/>
                    <a:pt x="301" y="390"/>
                    <a:pt x="317" y="375"/>
                  </a:cubicBezTo>
                  <a:cubicBezTo>
                    <a:pt x="317" y="375"/>
                    <a:pt x="401" y="300"/>
                    <a:pt x="401" y="220"/>
                  </a:cubicBezTo>
                  <a:cubicBezTo>
                    <a:pt x="401" y="217"/>
                    <a:pt x="401" y="214"/>
                    <a:pt x="401" y="211"/>
                  </a:cubicBezTo>
                  <a:cubicBezTo>
                    <a:pt x="401" y="208"/>
                    <a:pt x="401" y="204"/>
                    <a:pt x="401" y="201"/>
                  </a:cubicBezTo>
                  <a:close/>
                  <a:moveTo>
                    <a:pt x="208" y="283"/>
                  </a:moveTo>
                  <a:cubicBezTo>
                    <a:pt x="208" y="272"/>
                    <a:pt x="205" y="265"/>
                    <a:pt x="201" y="260"/>
                  </a:cubicBezTo>
                  <a:cubicBezTo>
                    <a:pt x="195" y="265"/>
                    <a:pt x="192" y="273"/>
                    <a:pt x="192" y="283"/>
                  </a:cubicBezTo>
                  <a:cubicBezTo>
                    <a:pt x="192" y="304"/>
                    <a:pt x="198" y="312"/>
                    <a:pt x="200" y="313"/>
                  </a:cubicBezTo>
                  <a:cubicBezTo>
                    <a:pt x="201" y="312"/>
                    <a:pt x="208" y="306"/>
                    <a:pt x="208" y="28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6" name="Freeform 249"/>
            <p:cNvSpPr/>
            <p:nvPr/>
          </p:nvSpPr>
          <p:spPr bwMode="auto">
            <a:xfrm>
              <a:off x="3917950" y="5843588"/>
              <a:ext cx="119063" cy="25400"/>
            </a:xfrm>
            <a:custGeom>
              <a:avLst/>
              <a:gdLst>
                <a:gd name="T0" fmla="*/ 145 w 154"/>
                <a:gd name="T1" fmla="*/ 33 h 33"/>
                <a:gd name="T2" fmla="*/ 154 w 154"/>
                <a:gd name="T3" fmla="*/ 23 h 33"/>
                <a:gd name="T4" fmla="*/ 154 w 154"/>
                <a:gd name="T5" fmla="*/ 10 h 33"/>
                <a:gd name="T6" fmla="*/ 145 w 154"/>
                <a:gd name="T7" fmla="*/ 0 h 33"/>
                <a:gd name="T8" fmla="*/ 9 w 154"/>
                <a:gd name="T9" fmla="*/ 0 h 33"/>
                <a:gd name="T10" fmla="*/ 0 w 154"/>
                <a:gd name="T11" fmla="*/ 10 h 33"/>
                <a:gd name="T12" fmla="*/ 0 w 154"/>
                <a:gd name="T13" fmla="*/ 23 h 33"/>
                <a:gd name="T14" fmla="*/ 9 w 154"/>
                <a:gd name="T15" fmla="*/ 33 h 33"/>
                <a:gd name="T16" fmla="*/ 145 w 154"/>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3">
                  <a:moveTo>
                    <a:pt x="145" y="33"/>
                  </a:moveTo>
                  <a:cubicBezTo>
                    <a:pt x="150" y="33"/>
                    <a:pt x="154" y="28"/>
                    <a:pt x="154" y="23"/>
                  </a:cubicBezTo>
                  <a:cubicBezTo>
                    <a:pt x="154" y="10"/>
                    <a:pt x="154" y="10"/>
                    <a:pt x="154" y="10"/>
                  </a:cubicBezTo>
                  <a:cubicBezTo>
                    <a:pt x="154" y="4"/>
                    <a:pt x="150" y="0"/>
                    <a:pt x="145" y="0"/>
                  </a:cubicBezTo>
                  <a:cubicBezTo>
                    <a:pt x="9" y="0"/>
                    <a:pt x="9" y="0"/>
                    <a:pt x="9" y="0"/>
                  </a:cubicBezTo>
                  <a:cubicBezTo>
                    <a:pt x="4" y="0"/>
                    <a:pt x="0" y="4"/>
                    <a:pt x="0" y="10"/>
                  </a:cubicBezTo>
                  <a:cubicBezTo>
                    <a:pt x="0" y="23"/>
                    <a:pt x="0" y="23"/>
                    <a:pt x="0" y="23"/>
                  </a:cubicBezTo>
                  <a:cubicBezTo>
                    <a:pt x="0" y="28"/>
                    <a:pt x="4" y="33"/>
                    <a:pt x="9" y="33"/>
                  </a:cubicBezTo>
                  <a:lnTo>
                    <a:pt x="145" y="3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7" name="Freeform 250"/>
            <p:cNvSpPr/>
            <p:nvPr/>
          </p:nvSpPr>
          <p:spPr bwMode="auto">
            <a:xfrm>
              <a:off x="3917950" y="5880100"/>
              <a:ext cx="119063" cy="25400"/>
            </a:xfrm>
            <a:custGeom>
              <a:avLst/>
              <a:gdLst>
                <a:gd name="T0" fmla="*/ 145 w 154"/>
                <a:gd name="T1" fmla="*/ 33 h 33"/>
                <a:gd name="T2" fmla="*/ 154 w 154"/>
                <a:gd name="T3" fmla="*/ 23 h 33"/>
                <a:gd name="T4" fmla="*/ 154 w 154"/>
                <a:gd name="T5" fmla="*/ 10 h 33"/>
                <a:gd name="T6" fmla="*/ 145 w 154"/>
                <a:gd name="T7" fmla="*/ 0 h 33"/>
                <a:gd name="T8" fmla="*/ 9 w 154"/>
                <a:gd name="T9" fmla="*/ 0 h 33"/>
                <a:gd name="T10" fmla="*/ 0 w 154"/>
                <a:gd name="T11" fmla="*/ 10 h 33"/>
                <a:gd name="T12" fmla="*/ 0 w 154"/>
                <a:gd name="T13" fmla="*/ 23 h 33"/>
                <a:gd name="T14" fmla="*/ 9 w 154"/>
                <a:gd name="T15" fmla="*/ 33 h 33"/>
                <a:gd name="T16" fmla="*/ 145 w 154"/>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3">
                  <a:moveTo>
                    <a:pt x="145" y="33"/>
                  </a:moveTo>
                  <a:cubicBezTo>
                    <a:pt x="150" y="33"/>
                    <a:pt x="154" y="29"/>
                    <a:pt x="154" y="23"/>
                  </a:cubicBezTo>
                  <a:cubicBezTo>
                    <a:pt x="154" y="10"/>
                    <a:pt x="154" y="10"/>
                    <a:pt x="154" y="10"/>
                  </a:cubicBezTo>
                  <a:cubicBezTo>
                    <a:pt x="154" y="5"/>
                    <a:pt x="150" y="0"/>
                    <a:pt x="145" y="0"/>
                  </a:cubicBezTo>
                  <a:cubicBezTo>
                    <a:pt x="9" y="0"/>
                    <a:pt x="9" y="0"/>
                    <a:pt x="9" y="0"/>
                  </a:cubicBezTo>
                  <a:cubicBezTo>
                    <a:pt x="4" y="0"/>
                    <a:pt x="0" y="5"/>
                    <a:pt x="0" y="10"/>
                  </a:cubicBezTo>
                  <a:cubicBezTo>
                    <a:pt x="0" y="23"/>
                    <a:pt x="0" y="23"/>
                    <a:pt x="0" y="23"/>
                  </a:cubicBezTo>
                  <a:cubicBezTo>
                    <a:pt x="0" y="29"/>
                    <a:pt x="4" y="33"/>
                    <a:pt x="9" y="33"/>
                  </a:cubicBezTo>
                  <a:lnTo>
                    <a:pt x="145" y="3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8" name="Freeform 251"/>
            <p:cNvSpPr/>
            <p:nvPr/>
          </p:nvSpPr>
          <p:spPr bwMode="auto">
            <a:xfrm>
              <a:off x="3917950" y="5916613"/>
              <a:ext cx="119063" cy="25400"/>
            </a:xfrm>
            <a:custGeom>
              <a:avLst/>
              <a:gdLst>
                <a:gd name="T0" fmla="*/ 145 w 154"/>
                <a:gd name="T1" fmla="*/ 33 h 33"/>
                <a:gd name="T2" fmla="*/ 154 w 154"/>
                <a:gd name="T3" fmla="*/ 23 h 33"/>
                <a:gd name="T4" fmla="*/ 154 w 154"/>
                <a:gd name="T5" fmla="*/ 10 h 33"/>
                <a:gd name="T6" fmla="*/ 145 w 154"/>
                <a:gd name="T7" fmla="*/ 0 h 33"/>
                <a:gd name="T8" fmla="*/ 9 w 154"/>
                <a:gd name="T9" fmla="*/ 0 h 33"/>
                <a:gd name="T10" fmla="*/ 0 w 154"/>
                <a:gd name="T11" fmla="*/ 10 h 33"/>
                <a:gd name="T12" fmla="*/ 0 w 154"/>
                <a:gd name="T13" fmla="*/ 23 h 33"/>
                <a:gd name="T14" fmla="*/ 9 w 154"/>
                <a:gd name="T15" fmla="*/ 33 h 33"/>
                <a:gd name="T16" fmla="*/ 145 w 154"/>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4" h="33">
                  <a:moveTo>
                    <a:pt x="145" y="33"/>
                  </a:moveTo>
                  <a:cubicBezTo>
                    <a:pt x="150" y="33"/>
                    <a:pt x="154" y="28"/>
                    <a:pt x="154" y="23"/>
                  </a:cubicBezTo>
                  <a:cubicBezTo>
                    <a:pt x="154" y="10"/>
                    <a:pt x="154" y="10"/>
                    <a:pt x="154" y="10"/>
                  </a:cubicBezTo>
                  <a:cubicBezTo>
                    <a:pt x="154" y="4"/>
                    <a:pt x="150" y="0"/>
                    <a:pt x="145" y="0"/>
                  </a:cubicBezTo>
                  <a:cubicBezTo>
                    <a:pt x="9" y="0"/>
                    <a:pt x="9" y="0"/>
                    <a:pt x="9" y="0"/>
                  </a:cubicBezTo>
                  <a:cubicBezTo>
                    <a:pt x="4" y="0"/>
                    <a:pt x="0" y="4"/>
                    <a:pt x="0" y="10"/>
                  </a:cubicBezTo>
                  <a:cubicBezTo>
                    <a:pt x="0" y="23"/>
                    <a:pt x="0" y="23"/>
                    <a:pt x="0" y="23"/>
                  </a:cubicBezTo>
                  <a:cubicBezTo>
                    <a:pt x="0" y="28"/>
                    <a:pt x="4" y="33"/>
                    <a:pt x="9" y="33"/>
                  </a:cubicBezTo>
                  <a:lnTo>
                    <a:pt x="145" y="33"/>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9" name="Freeform 252"/>
            <p:cNvSpPr/>
            <p:nvPr/>
          </p:nvSpPr>
          <p:spPr bwMode="auto">
            <a:xfrm>
              <a:off x="3943350" y="5953125"/>
              <a:ext cx="68263" cy="22225"/>
            </a:xfrm>
            <a:custGeom>
              <a:avLst/>
              <a:gdLst>
                <a:gd name="T0" fmla="*/ 0 w 90"/>
                <a:gd name="T1" fmla="*/ 0 h 29"/>
                <a:gd name="T2" fmla="*/ 45 w 90"/>
                <a:gd name="T3" fmla="*/ 29 h 29"/>
                <a:gd name="T4" fmla="*/ 90 w 90"/>
                <a:gd name="T5" fmla="*/ 0 h 29"/>
                <a:gd name="T6" fmla="*/ 0 w 90"/>
                <a:gd name="T7" fmla="*/ 0 h 29"/>
              </a:gdLst>
              <a:ahLst/>
              <a:cxnLst>
                <a:cxn ang="0">
                  <a:pos x="T0" y="T1"/>
                </a:cxn>
                <a:cxn ang="0">
                  <a:pos x="T2" y="T3"/>
                </a:cxn>
                <a:cxn ang="0">
                  <a:pos x="T4" y="T5"/>
                </a:cxn>
                <a:cxn ang="0">
                  <a:pos x="T6" y="T7"/>
                </a:cxn>
              </a:cxnLst>
              <a:rect l="0" t="0" r="r" b="b"/>
              <a:pathLst>
                <a:path w="90" h="29">
                  <a:moveTo>
                    <a:pt x="0" y="0"/>
                  </a:moveTo>
                  <a:cubicBezTo>
                    <a:pt x="9" y="17"/>
                    <a:pt x="26" y="29"/>
                    <a:pt x="45" y="29"/>
                  </a:cubicBezTo>
                  <a:cubicBezTo>
                    <a:pt x="65" y="29"/>
                    <a:pt x="82" y="17"/>
                    <a:pt x="90" y="0"/>
                  </a:cubicBezTo>
                  <a:lnTo>
                    <a:pt x="0" y="0"/>
                  </a:ln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spTree>
  </p:cSld>
  <p:clrMapOvr>
    <a:masterClrMapping/>
  </p:clrMapOvr>
  <p:transition spd="slow" advTm="1000">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5"/>
          <p:cNvSpPr txBox="1">
            <a:spLocks noChangeArrowheads="1"/>
          </p:cNvSpPr>
          <p:nvPr/>
        </p:nvSpPr>
        <p:spPr bwMode="auto">
          <a:xfrm>
            <a:off x="1201836" y="2169074"/>
            <a:ext cx="8034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400" b="1" dirty="0" smtClean="0">
                <a:solidFill>
                  <a:schemeClr val="accent1"/>
                </a:solidFill>
                <a:latin typeface="方正兰亭黑_GBK"/>
                <a:ea typeface="方正兰亭黑_GBK"/>
              </a:rPr>
              <a:t>目录</a:t>
            </a:r>
            <a:endParaRPr lang="zh-CN" altLang="en-US" sz="2400" b="1" dirty="0">
              <a:solidFill>
                <a:schemeClr val="accent1"/>
              </a:solidFill>
              <a:latin typeface="方正兰亭黑_GBK"/>
              <a:ea typeface="方正兰亭黑_GBK"/>
            </a:endParaRPr>
          </a:p>
        </p:txBody>
      </p:sp>
      <p:sp>
        <p:nvSpPr>
          <p:cNvPr id="29" name="矩形 28"/>
          <p:cNvSpPr/>
          <p:nvPr/>
        </p:nvSpPr>
        <p:spPr>
          <a:xfrm>
            <a:off x="582275" y="2642294"/>
            <a:ext cx="3374000" cy="486352"/>
          </a:xfrm>
          <a:prstGeom prst="rect">
            <a:avLst/>
          </a:prstGeom>
        </p:spPr>
        <p:txBody>
          <a:bodyPr wrap="square">
            <a:spAutoFit/>
          </a:bodyPr>
          <a:lstStyle/>
          <a:p>
            <a:pPr>
              <a:lnSpc>
                <a:spcPct val="150000"/>
              </a:lnSpc>
            </a:pPr>
            <a:r>
              <a:rPr lang="en-US" altLang="zh-CN" sz="900" dirty="0" err="1">
                <a:solidFill>
                  <a:prstClr val="black">
                    <a:lumMod val="85000"/>
                    <a:lumOff val="15000"/>
                  </a:prstClr>
                </a:solidFill>
              </a:rPr>
              <a:t>Lorem</a:t>
            </a:r>
            <a:r>
              <a:rPr lang="en-US" altLang="zh-CN" sz="900" dirty="0">
                <a:solidFill>
                  <a:prstClr val="black">
                    <a:lumMod val="85000"/>
                    <a:lumOff val="15000"/>
                  </a:prstClr>
                </a:solidFill>
              </a:rPr>
              <a:t> </a:t>
            </a:r>
            <a:r>
              <a:rPr lang="en-US" altLang="zh-CN" sz="900" dirty="0" err="1">
                <a:solidFill>
                  <a:prstClr val="black">
                    <a:lumMod val="85000"/>
                    <a:lumOff val="15000"/>
                  </a:prstClr>
                </a:solidFill>
              </a:rPr>
              <a:t>ipsum</a:t>
            </a:r>
            <a:r>
              <a:rPr lang="en-US" altLang="zh-CN" sz="900" dirty="0">
                <a:solidFill>
                  <a:prstClr val="black">
                    <a:lumMod val="85000"/>
                    <a:lumOff val="15000"/>
                  </a:prstClr>
                </a:solidFill>
              </a:rPr>
              <a:t> dolor sit </a:t>
            </a:r>
            <a:r>
              <a:rPr lang="en-US" altLang="zh-CN" sz="900" dirty="0" err="1">
                <a:solidFill>
                  <a:prstClr val="black">
                    <a:lumMod val="85000"/>
                    <a:lumOff val="15000"/>
                  </a:prstClr>
                </a:solidFill>
              </a:rPr>
              <a:t>amet</a:t>
            </a:r>
            <a:r>
              <a:rPr lang="en-US" altLang="zh-CN" sz="900" dirty="0">
                <a:solidFill>
                  <a:prstClr val="black">
                    <a:lumMod val="85000"/>
                    <a:lumOff val="15000"/>
                  </a:prstClr>
                </a:solidFill>
              </a:rPr>
              <a:t>, </a:t>
            </a:r>
            <a:r>
              <a:rPr lang="en-US" altLang="zh-CN" sz="900" dirty="0" err="1">
                <a:solidFill>
                  <a:prstClr val="black">
                    <a:lumMod val="85000"/>
                    <a:lumOff val="15000"/>
                  </a:prstClr>
                </a:solidFill>
              </a:rPr>
              <a:t>consectetur</a:t>
            </a:r>
            <a:r>
              <a:rPr lang="en-US" altLang="zh-CN" sz="900" dirty="0">
                <a:solidFill>
                  <a:prstClr val="black">
                    <a:lumMod val="85000"/>
                    <a:lumOff val="15000"/>
                  </a:prstClr>
                </a:solidFill>
              </a:rPr>
              <a:t> </a:t>
            </a:r>
            <a:r>
              <a:rPr lang="en-US" altLang="zh-CN" sz="900" dirty="0" err="1">
                <a:solidFill>
                  <a:prstClr val="black">
                    <a:lumMod val="85000"/>
                    <a:lumOff val="15000"/>
                  </a:prstClr>
                </a:solidFill>
              </a:rPr>
              <a:t>adipiscing</a:t>
            </a:r>
            <a:r>
              <a:rPr lang="en-US" altLang="zh-CN" sz="900" dirty="0">
                <a:solidFill>
                  <a:prstClr val="black">
                    <a:lumMod val="85000"/>
                    <a:lumOff val="15000"/>
                  </a:prstClr>
                </a:solidFill>
              </a:rPr>
              <a:t> </a:t>
            </a:r>
            <a:r>
              <a:rPr lang="en-US" altLang="zh-CN" sz="900" dirty="0" err="1">
                <a:solidFill>
                  <a:prstClr val="black">
                    <a:lumMod val="85000"/>
                    <a:lumOff val="15000"/>
                  </a:prstClr>
                </a:solidFill>
              </a:rPr>
              <a:t>elit</a:t>
            </a:r>
            <a:r>
              <a:rPr lang="en-US" altLang="zh-CN" sz="900" dirty="0">
                <a:solidFill>
                  <a:prstClr val="black">
                    <a:lumMod val="85000"/>
                    <a:lumOff val="15000"/>
                  </a:prstClr>
                </a:solidFill>
              </a:rPr>
              <a:t>. </a:t>
            </a:r>
            <a:r>
              <a:rPr lang="en-US" altLang="zh-CN" sz="900" dirty="0" err="1">
                <a:solidFill>
                  <a:prstClr val="black">
                    <a:lumMod val="85000"/>
                    <a:lumOff val="15000"/>
                  </a:prstClr>
                </a:solidFill>
              </a:rPr>
              <a:t>Donec</a:t>
            </a:r>
            <a:r>
              <a:rPr lang="en-US" altLang="zh-CN" sz="900" dirty="0">
                <a:solidFill>
                  <a:prstClr val="black">
                    <a:lumMod val="85000"/>
                    <a:lumOff val="15000"/>
                  </a:prstClr>
                </a:solidFill>
              </a:rPr>
              <a:t> </a:t>
            </a:r>
            <a:r>
              <a:rPr lang="en-US" altLang="zh-CN" sz="900" dirty="0" err="1">
                <a:solidFill>
                  <a:prstClr val="black">
                    <a:lumMod val="85000"/>
                    <a:lumOff val="15000"/>
                  </a:prstClr>
                </a:solidFill>
              </a:rPr>
              <a:t>luctus</a:t>
            </a:r>
            <a:r>
              <a:rPr lang="en-US" altLang="zh-CN" sz="900" dirty="0">
                <a:solidFill>
                  <a:prstClr val="black">
                    <a:lumMod val="85000"/>
                    <a:lumOff val="15000"/>
                  </a:prstClr>
                </a:solidFill>
              </a:rPr>
              <a:t> </a:t>
            </a:r>
            <a:r>
              <a:rPr lang="en-US" altLang="zh-CN" sz="900" dirty="0" err="1">
                <a:solidFill>
                  <a:prstClr val="black">
                    <a:lumMod val="85000"/>
                    <a:lumOff val="15000"/>
                  </a:prstClr>
                </a:solidFill>
              </a:rPr>
              <a:t>nibh</a:t>
            </a:r>
            <a:r>
              <a:rPr lang="en-US" altLang="zh-CN" sz="900" dirty="0">
                <a:solidFill>
                  <a:prstClr val="black">
                    <a:lumMod val="85000"/>
                    <a:lumOff val="15000"/>
                  </a:prstClr>
                </a:solidFill>
              </a:rPr>
              <a:t> sit </a:t>
            </a:r>
            <a:r>
              <a:rPr lang="en-US" altLang="zh-CN" sz="900" dirty="0" err="1">
                <a:solidFill>
                  <a:prstClr val="black">
                    <a:lumMod val="85000"/>
                    <a:lumOff val="15000"/>
                  </a:prstClr>
                </a:solidFill>
              </a:rPr>
              <a:t>amet</a:t>
            </a:r>
            <a:r>
              <a:rPr lang="en-US" altLang="zh-CN" sz="900" dirty="0">
                <a:solidFill>
                  <a:prstClr val="black">
                    <a:lumMod val="85000"/>
                    <a:lumOff val="15000"/>
                  </a:prstClr>
                </a:solidFill>
              </a:rPr>
              <a:t> </a:t>
            </a:r>
            <a:r>
              <a:rPr lang="en-US" altLang="zh-CN" sz="900" dirty="0" err="1">
                <a:solidFill>
                  <a:prstClr val="black">
                    <a:lumMod val="85000"/>
                    <a:lumOff val="15000"/>
                  </a:prstClr>
                </a:solidFill>
              </a:rPr>
              <a:t>sem</a:t>
            </a:r>
            <a:r>
              <a:rPr lang="en-US" altLang="zh-CN" sz="900" dirty="0">
                <a:solidFill>
                  <a:prstClr val="black">
                    <a:lumMod val="85000"/>
                    <a:lumOff val="15000"/>
                  </a:prstClr>
                </a:solidFill>
              </a:rPr>
              <a:t> </a:t>
            </a:r>
            <a:r>
              <a:rPr lang="en-US" altLang="zh-CN" sz="900" dirty="0" err="1">
                <a:solidFill>
                  <a:prstClr val="black">
                    <a:lumMod val="85000"/>
                    <a:lumOff val="15000"/>
                  </a:prstClr>
                </a:solidFill>
              </a:rPr>
              <a:t>vulputate</a:t>
            </a:r>
            <a:r>
              <a:rPr lang="en-US" altLang="zh-CN" sz="900" dirty="0">
                <a:solidFill>
                  <a:prstClr val="black">
                    <a:lumMod val="85000"/>
                    <a:lumOff val="15000"/>
                  </a:prstClr>
                </a:solidFill>
              </a:rPr>
              <a:t> </a:t>
            </a:r>
            <a:r>
              <a:rPr lang="en-US" altLang="zh-CN" sz="900" dirty="0" err="1">
                <a:solidFill>
                  <a:prstClr val="black">
                    <a:lumMod val="85000"/>
                    <a:lumOff val="15000"/>
                  </a:prstClr>
                </a:solidFill>
              </a:rPr>
              <a:t>venenatis</a:t>
            </a:r>
            <a:r>
              <a:rPr lang="en-US" altLang="zh-CN" sz="900" dirty="0">
                <a:solidFill>
                  <a:prstClr val="black">
                    <a:lumMod val="85000"/>
                    <a:lumOff val="15000"/>
                  </a:prstClr>
                </a:solidFill>
              </a:rPr>
              <a:t> </a:t>
            </a:r>
            <a:r>
              <a:rPr lang="en-US" altLang="zh-CN" sz="900" dirty="0" err="1">
                <a:solidFill>
                  <a:prstClr val="black">
                    <a:lumMod val="85000"/>
                    <a:lumOff val="15000"/>
                  </a:prstClr>
                </a:solidFill>
              </a:rPr>
              <a:t>bibendum</a:t>
            </a:r>
            <a:r>
              <a:rPr lang="en-US" altLang="zh-CN" sz="900" dirty="0">
                <a:solidFill>
                  <a:prstClr val="black">
                    <a:lumMod val="85000"/>
                    <a:lumOff val="15000"/>
                  </a:prstClr>
                </a:solidFill>
              </a:rPr>
              <a:t> </a:t>
            </a:r>
            <a:r>
              <a:rPr lang="en-US" altLang="zh-CN" sz="900" dirty="0" err="1">
                <a:solidFill>
                  <a:prstClr val="black">
                    <a:lumMod val="85000"/>
                    <a:lumOff val="15000"/>
                  </a:prstClr>
                </a:solidFill>
              </a:rPr>
              <a:t>orci</a:t>
            </a:r>
            <a:r>
              <a:rPr lang="en-US" altLang="zh-CN" sz="900" dirty="0">
                <a:solidFill>
                  <a:prstClr val="black">
                    <a:lumMod val="85000"/>
                    <a:lumOff val="15000"/>
                  </a:prstClr>
                </a:solidFill>
              </a:rPr>
              <a:t> </a:t>
            </a:r>
            <a:r>
              <a:rPr lang="en-US" altLang="zh-CN" sz="900" dirty="0" err="1">
                <a:solidFill>
                  <a:prstClr val="black">
                    <a:lumMod val="85000"/>
                    <a:lumOff val="15000"/>
                  </a:prstClr>
                </a:solidFill>
              </a:rPr>
              <a:t>pulvinar</a:t>
            </a:r>
            <a:r>
              <a:rPr lang="en-US" altLang="zh-CN" sz="900" dirty="0">
                <a:solidFill>
                  <a:prstClr val="black">
                    <a:lumMod val="85000"/>
                    <a:lumOff val="15000"/>
                  </a:prstClr>
                </a:solidFill>
              </a:rPr>
              <a:t>. </a:t>
            </a:r>
            <a:endParaRPr lang="zh-CN" altLang="en-US" sz="1100" dirty="0"/>
          </a:p>
        </p:txBody>
      </p:sp>
      <p:cxnSp>
        <p:nvCxnSpPr>
          <p:cNvPr id="30" name="直接连接符 29"/>
          <p:cNvCxnSpPr/>
          <p:nvPr/>
        </p:nvCxnSpPr>
        <p:spPr>
          <a:xfrm>
            <a:off x="695097" y="2636516"/>
            <a:ext cx="35401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5227112" y="789284"/>
            <a:ext cx="232005" cy="23200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5227111" y="1849289"/>
            <a:ext cx="232005" cy="23200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5447845" y="774156"/>
            <a:ext cx="1157689" cy="307777"/>
          </a:xfrm>
          <a:prstGeom prst="rect">
            <a:avLst/>
          </a:prstGeom>
        </p:spPr>
        <p:txBody>
          <a:bodyPr wrap="none">
            <a:spAutoFit/>
          </a:bodyPr>
          <a:lstStyle/>
          <a:p>
            <a:r>
              <a:rPr lang="en-US" altLang="zh-CN" sz="1400" smtClean="0">
                <a:solidFill>
                  <a:schemeClr val="accent1"/>
                </a:solidFill>
                <a:latin typeface="+mj-ea"/>
                <a:ea typeface="+mj-ea"/>
              </a:rPr>
              <a:t>01.</a:t>
            </a:r>
            <a:r>
              <a:rPr lang="zh-CN" altLang="en-US" sz="1400" smtClean="0">
                <a:solidFill>
                  <a:schemeClr val="accent1"/>
                </a:solidFill>
                <a:latin typeface="+mj-ea"/>
                <a:ea typeface="+mj-ea"/>
              </a:rPr>
              <a:t>项目介绍</a:t>
            </a:r>
            <a:endParaRPr lang="zh-CN" altLang="en-US" sz="1800">
              <a:solidFill>
                <a:schemeClr val="accent1"/>
              </a:solidFill>
              <a:latin typeface="+mj-ea"/>
              <a:ea typeface="+mj-ea"/>
            </a:endParaRPr>
          </a:p>
        </p:txBody>
      </p:sp>
      <p:sp>
        <p:nvSpPr>
          <p:cNvPr id="43" name="矩形 42"/>
          <p:cNvSpPr/>
          <p:nvPr/>
        </p:nvSpPr>
        <p:spPr>
          <a:xfrm>
            <a:off x="5448304" y="1004459"/>
            <a:ext cx="2500798" cy="486352"/>
          </a:xfrm>
          <a:prstGeom prst="rect">
            <a:avLst/>
          </a:prstGeom>
        </p:spPr>
        <p:txBody>
          <a:bodyPr wrap="square">
            <a:spAutoFit/>
          </a:bodyPr>
          <a:lstStyle/>
          <a:p>
            <a:pPr>
              <a:lnSpc>
                <a:spcPct val="150000"/>
              </a:lnSpc>
            </a:pPr>
            <a:r>
              <a:rPr lang="en-US" altLang="zh-CN" sz="900">
                <a:solidFill>
                  <a:prstClr val="black">
                    <a:lumMod val="85000"/>
                    <a:lumOff val="15000"/>
                  </a:prstClr>
                </a:solidFill>
              </a:rPr>
              <a:t>Lorem ipsum dolor sit amet, consectetur adipiscing </a:t>
            </a:r>
            <a:r>
              <a:rPr lang="en-US" altLang="zh-CN" sz="900" smtClean="0">
                <a:solidFill>
                  <a:prstClr val="black">
                    <a:lumMod val="85000"/>
                    <a:lumOff val="15000"/>
                  </a:prstClr>
                </a:solidFill>
              </a:rPr>
              <a:t>elit</a:t>
            </a:r>
            <a:endParaRPr lang="zh-CN" altLang="en-US" sz="1100"/>
          </a:p>
        </p:txBody>
      </p:sp>
      <p:sp>
        <p:nvSpPr>
          <p:cNvPr id="45" name="矩形 44"/>
          <p:cNvSpPr/>
          <p:nvPr/>
        </p:nvSpPr>
        <p:spPr>
          <a:xfrm>
            <a:off x="5447845" y="1823355"/>
            <a:ext cx="1157689" cy="307777"/>
          </a:xfrm>
          <a:prstGeom prst="rect">
            <a:avLst/>
          </a:prstGeom>
        </p:spPr>
        <p:txBody>
          <a:bodyPr wrap="none">
            <a:spAutoFit/>
          </a:bodyPr>
          <a:lstStyle/>
          <a:p>
            <a:r>
              <a:rPr lang="en-US" altLang="zh-CN" sz="1400" smtClean="0">
                <a:solidFill>
                  <a:schemeClr val="accent1"/>
                </a:solidFill>
                <a:latin typeface="+mj-ea"/>
                <a:ea typeface="+mj-ea"/>
              </a:rPr>
              <a:t>02.</a:t>
            </a:r>
            <a:r>
              <a:rPr lang="zh-CN" altLang="en-US" sz="1400" smtClean="0">
                <a:solidFill>
                  <a:schemeClr val="accent1"/>
                </a:solidFill>
                <a:latin typeface="+mj-ea"/>
                <a:ea typeface="+mj-ea"/>
              </a:rPr>
              <a:t>市场分析</a:t>
            </a:r>
            <a:endParaRPr lang="zh-CN" altLang="en-US" sz="1800">
              <a:solidFill>
                <a:schemeClr val="accent1"/>
              </a:solidFill>
              <a:latin typeface="+mj-ea"/>
              <a:ea typeface="+mj-ea"/>
            </a:endParaRPr>
          </a:p>
        </p:txBody>
      </p:sp>
      <p:sp>
        <p:nvSpPr>
          <p:cNvPr id="46" name="矩形 45"/>
          <p:cNvSpPr/>
          <p:nvPr/>
        </p:nvSpPr>
        <p:spPr>
          <a:xfrm>
            <a:off x="5448304" y="2053658"/>
            <a:ext cx="2500798" cy="486352"/>
          </a:xfrm>
          <a:prstGeom prst="rect">
            <a:avLst/>
          </a:prstGeom>
        </p:spPr>
        <p:txBody>
          <a:bodyPr wrap="square">
            <a:spAutoFit/>
          </a:bodyPr>
          <a:lstStyle/>
          <a:p>
            <a:pPr>
              <a:lnSpc>
                <a:spcPct val="150000"/>
              </a:lnSpc>
            </a:pPr>
            <a:r>
              <a:rPr lang="en-US" altLang="zh-CN" sz="900">
                <a:solidFill>
                  <a:prstClr val="black">
                    <a:lumMod val="85000"/>
                    <a:lumOff val="15000"/>
                  </a:prstClr>
                </a:solidFill>
              </a:rPr>
              <a:t>Lorem ipsum dolor sit amet, consectetur adipiscing </a:t>
            </a:r>
            <a:r>
              <a:rPr lang="en-US" altLang="zh-CN" sz="900" smtClean="0">
                <a:solidFill>
                  <a:prstClr val="black">
                    <a:lumMod val="85000"/>
                    <a:lumOff val="15000"/>
                  </a:prstClr>
                </a:solidFill>
              </a:rPr>
              <a:t>elit</a:t>
            </a:r>
            <a:endParaRPr lang="zh-CN" altLang="en-US" sz="1100"/>
          </a:p>
        </p:txBody>
      </p:sp>
      <p:sp>
        <p:nvSpPr>
          <p:cNvPr id="47" name="椭圆 46"/>
          <p:cNvSpPr/>
          <p:nvPr/>
        </p:nvSpPr>
        <p:spPr>
          <a:xfrm>
            <a:off x="5227111" y="2856589"/>
            <a:ext cx="232005" cy="23200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p:nvSpPr>
        <p:spPr>
          <a:xfrm>
            <a:off x="5447845" y="2830655"/>
            <a:ext cx="1157689" cy="307777"/>
          </a:xfrm>
          <a:prstGeom prst="rect">
            <a:avLst/>
          </a:prstGeom>
        </p:spPr>
        <p:txBody>
          <a:bodyPr wrap="none">
            <a:spAutoFit/>
          </a:bodyPr>
          <a:lstStyle/>
          <a:p>
            <a:r>
              <a:rPr lang="en-US" altLang="zh-CN" sz="1400" smtClean="0">
                <a:solidFill>
                  <a:schemeClr val="accent1"/>
                </a:solidFill>
                <a:latin typeface="+mj-ea"/>
                <a:ea typeface="+mj-ea"/>
              </a:rPr>
              <a:t>03.</a:t>
            </a:r>
            <a:r>
              <a:rPr lang="zh-CN" altLang="en-US" sz="1400" smtClean="0">
                <a:solidFill>
                  <a:schemeClr val="accent1"/>
                </a:solidFill>
                <a:latin typeface="+mj-ea"/>
                <a:ea typeface="+mj-ea"/>
              </a:rPr>
              <a:t>项目计划</a:t>
            </a:r>
            <a:endParaRPr lang="zh-CN" altLang="en-US" sz="1800">
              <a:solidFill>
                <a:schemeClr val="accent1"/>
              </a:solidFill>
              <a:latin typeface="+mj-ea"/>
              <a:ea typeface="+mj-ea"/>
            </a:endParaRPr>
          </a:p>
        </p:txBody>
      </p:sp>
      <p:sp>
        <p:nvSpPr>
          <p:cNvPr id="50" name="矩形 49"/>
          <p:cNvSpPr/>
          <p:nvPr/>
        </p:nvSpPr>
        <p:spPr>
          <a:xfrm>
            <a:off x="5448304" y="3060958"/>
            <a:ext cx="2500798" cy="486352"/>
          </a:xfrm>
          <a:prstGeom prst="rect">
            <a:avLst/>
          </a:prstGeom>
        </p:spPr>
        <p:txBody>
          <a:bodyPr wrap="square">
            <a:spAutoFit/>
          </a:bodyPr>
          <a:lstStyle/>
          <a:p>
            <a:pPr>
              <a:lnSpc>
                <a:spcPct val="150000"/>
              </a:lnSpc>
            </a:pPr>
            <a:r>
              <a:rPr lang="en-US" altLang="zh-CN" sz="900">
                <a:solidFill>
                  <a:prstClr val="black">
                    <a:lumMod val="85000"/>
                    <a:lumOff val="15000"/>
                  </a:prstClr>
                </a:solidFill>
              </a:rPr>
              <a:t>Lorem ipsum dolor sit amet, consectetur adipiscing </a:t>
            </a:r>
            <a:r>
              <a:rPr lang="en-US" altLang="zh-CN" sz="900" smtClean="0">
                <a:solidFill>
                  <a:prstClr val="black">
                    <a:lumMod val="85000"/>
                    <a:lumOff val="15000"/>
                  </a:prstClr>
                </a:solidFill>
              </a:rPr>
              <a:t>elit</a:t>
            </a:r>
            <a:endParaRPr lang="zh-CN" altLang="en-US" sz="1100"/>
          </a:p>
        </p:txBody>
      </p:sp>
      <p:sp>
        <p:nvSpPr>
          <p:cNvPr id="51" name="椭圆 50"/>
          <p:cNvSpPr/>
          <p:nvPr/>
        </p:nvSpPr>
        <p:spPr>
          <a:xfrm>
            <a:off x="5227111" y="3834949"/>
            <a:ext cx="232005" cy="23200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5447845" y="3809015"/>
            <a:ext cx="1157689" cy="307777"/>
          </a:xfrm>
          <a:prstGeom prst="rect">
            <a:avLst/>
          </a:prstGeom>
        </p:spPr>
        <p:txBody>
          <a:bodyPr wrap="none">
            <a:spAutoFit/>
          </a:bodyPr>
          <a:lstStyle/>
          <a:p>
            <a:r>
              <a:rPr lang="en-US" altLang="zh-CN" sz="1400" smtClean="0">
                <a:solidFill>
                  <a:schemeClr val="accent1"/>
                </a:solidFill>
                <a:latin typeface="+mj-ea"/>
                <a:ea typeface="+mj-ea"/>
              </a:rPr>
              <a:t>04.</a:t>
            </a:r>
            <a:r>
              <a:rPr lang="zh-CN" altLang="en-US" sz="1400" smtClean="0">
                <a:solidFill>
                  <a:schemeClr val="accent1"/>
                </a:solidFill>
                <a:latin typeface="+mj-ea"/>
                <a:ea typeface="+mj-ea"/>
              </a:rPr>
              <a:t>投资回报</a:t>
            </a:r>
            <a:endParaRPr lang="zh-CN" altLang="en-US" sz="1800">
              <a:solidFill>
                <a:schemeClr val="accent1"/>
              </a:solidFill>
              <a:latin typeface="+mj-ea"/>
              <a:ea typeface="+mj-ea"/>
            </a:endParaRPr>
          </a:p>
        </p:txBody>
      </p:sp>
      <p:sp>
        <p:nvSpPr>
          <p:cNvPr id="54" name="矩形 53"/>
          <p:cNvSpPr/>
          <p:nvPr/>
        </p:nvSpPr>
        <p:spPr>
          <a:xfrm>
            <a:off x="5448304" y="4039318"/>
            <a:ext cx="2500798" cy="486352"/>
          </a:xfrm>
          <a:prstGeom prst="rect">
            <a:avLst/>
          </a:prstGeom>
        </p:spPr>
        <p:txBody>
          <a:bodyPr wrap="square">
            <a:spAutoFit/>
          </a:bodyPr>
          <a:lstStyle/>
          <a:p>
            <a:pPr>
              <a:lnSpc>
                <a:spcPct val="150000"/>
              </a:lnSpc>
            </a:pPr>
            <a:r>
              <a:rPr lang="en-US" altLang="zh-CN" sz="900">
                <a:solidFill>
                  <a:prstClr val="black">
                    <a:lumMod val="85000"/>
                    <a:lumOff val="15000"/>
                  </a:prstClr>
                </a:solidFill>
              </a:rPr>
              <a:t>Lorem ipsum dolor sit amet, consectetur adipiscing </a:t>
            </a:r>
            <a:r>
              <a:rPr lang="en-US" altLang="zh-CN" sz="900" smtClean="0">
                <a:solidFill>
                  <a:prstClr val="black">
                    <a:lumMod val="85000"/>
                    <a:lumOff val="15000"/>
                  </a:prstClr>
                </a:solidFill>
              </a:rPr>
              <a:t>elit</a:t>
            </a:r>
            <a:endParaRPr lang="zh-CN" altLang="en-US" sz="1100"/>
          </a:p>
        </p:txBody>
      </p:sp>
    </p:spTree>
  </p:cSld>
  <p:clrMapOvr>
    <a:masterClrMapping/>
  </p:clrMapOvr>
  <p:transition spd="slow" advTm="1000">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4" name="椭圆 23"/>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文本框 5"/>
          <p:cNvSpPr txBox="1">
            <a:spLocks noChangeArrowheads="1"/>
          </p:cNvSpPr>
          <p:nvPr/>
        </p:nvSpPr>
        <p:spPr bwMode="auto">
          <a:xfrm>
            <a:off x="1854146" y="2356549"/>
            <a:ext cx="94128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4800" b="1" smtClean="0">
                <a:solidFill>
                  <a:prstClr val="white"/>
                </a:solidFill>
                <a:latin typeface="方正兰亭黑_GBK"/>
                <a:ea typeface="方正兰亭黑_GBK"/>
              </a:rPr>
              <a:t>04</a:t>
            </a:r>
            <a:endParaRPr lang="zh-CN" altLang="en-US" sz="4800" b="1">
              <a:solidFill>
                <a:prstClr val="white"/>
              </a:solidFill>
              <a:latin typeface="方正兰亭黑_GBK"/>
              <a:ea typeface="方正兰亭黑_GBK"/>
            </a:endParaRPr>
          </a:p>
        </p:txBody>
      </p:sp>
      <p:sp>
        <p:nvSpPr>
          <p:cNvPr id="16" name="文本框 5"/>
          <p:cNvSpPr txBox="1">
            <a:spLocks noChangeArrowheads="1"/>
          </p:cNvSpPr>
          <p:nvPr/>
        </p:nvSpPr>
        <p:spPr bwMode="auto">
          <a:xfrm>
            <a:off x="3500261" y="1943644"/>
            <a:ext cx="12105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000">
                <a:solidFill>
                  <a:srgbClr val="27506E"/>
                </a:solidFill>
                <a:latin typeface="方正兰亭黑_GBK"/>
                <a:ea typeface="方正兰亭黑_GBK"/>
              </a:rPr>
              <a:t>投资回报</a:t>
            </a:r>
          </a:p>
        </p:txBody>
      </p:sp>
      <p:sp>
        <p:nvSpPr>
          <p:cNvPr id="20" name="矩形 19"/>
          <p:cNvSpPr/>
          <p:nvPr/>
        </p:nvSpPr>
        <p:spPr>
          <a:xfrm>
            <a:off x="3495177" y="2279235"/>
            <a:ext cx="2307363" cy="307777"/>
          </a:xfrm>
          <a:prstGeom prst="rect">
            <a:avLst/>
          </a:prstGeom>
        </p:spPr>
        <p:txBody>
          <a:bodyPr wrap="none">
            <a:spAutoFit/>
          </a:bodyPr>
          <a:lstStyle/>
          <a:p>
            <a:r>
              <a:rPr lang="en-US" altLang="zh-CN" sz="1400">
                <a:solidFill>
                  <a:srgbClr val="27506E"/>
                </a:solidFill>
                <a:latin typeface="微软雅黑" panose="020B0503020204020204" pitchFamily="34" charset="-122"/>
                <a:ea typeface="微软雅黑" panose="020B0503020204020204" pitchFamily="34" charset="-122"/>
              </a:rPr>
              <a:t>INVESTMENT RETURENS</a:t>
            </a:r>
          </a:p>
        </p:txBody>
      </p:sp>
      <p:cxnSp>
        <p:nvCxnSpPr>
          <p:cNvPr id="3" name="直接连接符 2"/>
          <p:cNvCxnSpPr/>
          <p:nvPr/>
        </p:nvCxnSpPr>
        <p:spPr>
          <a:xfrm>
            <a:off x="3605703" y="2597940"/>
            <a:ext cx="34190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3500261" y="2587012"/>
            <a:ext cx="4120426" cy="577081"/>
          </a:xfrm>
          <a:prstGeom prst="rect">
            <a:avLst/>
          </a:prstGeom>
        </p:spPr>
        <p:txBody>
          <a:bodyPr wrap="square">
            <a:spAutoFit/>
          </a:bodyPr>
          <a:lstStyle/>
          <a:p>
            <a:pPr>
              <a:lnSpc>
                <a:spcPct val="150000"/>
              </a:lnSpc>
            </a:pPr>
            <a:r>
              <a:rPr lang="en-US" altLang="zh-CN" sz="1050">
                <a:solidFill>
                  <a:prstClr val="black">
                    <a:lumMod val="85000"/>
                    <a:lumOff val="15000"/>
                  </a:prstClr>
                </a:solidFill>
              </a:rPr>
              <a:t>Lorem ipsum dolor sit amet, consectetur adipiscing elit. Donec luctus nibh sit amet sem vulputate venenatisbibendum </a:t>
            </a:r>
            <a:endParaRPr lang="zh-CN" altLang="en-US">
              <a:solidFill>
                <a:prstClr val="black">
                  <a:lumMod val="85000"/>
                  <a:lumOff val="15000"/>
                </a:prstClr>
              </a:solidFill>
            </a:endParaRPr>
          </a:p>
        </p:txBody>
      </p:sp>
      <p:sp>
        <p:nvSpPr>
          <p:cNvPr id="7" name="矩形 6"/>
          <p:cNvSpPr/>
          <p:nvPr/>
        </p:nvSpPr>
        <p:spPr>
          <a:xfrm>
            <a:off x="3579497" y="3175021"/>
            <a:ext cx="1111558" cy="305617"/>
          </a:xfrm>
          <a:prstGeom prst="rect">
            <a:avLst/>
          </a:prstGeom>
          <a:gradFill>
            <a:gsLst>
              <a:gs pos="100000">
                <a:schemeClr val="accent1">
                  <a:lumMod val="75000"/>
                </a:schemeClr>
              </a:gs>
              <a:gs pos="0">
                <a:srgbClr val="27506E"/>
              </a:gs>
            </a:gsLst>
            <a:path path="circle">
              <a:fillToRect l="50000" t="50000" r="50000" b="5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smtClean="0">
                <a:solidFill>
                  <a:prstClr val="white"/>
                </a:solidFill>
                <a:latin typeface="Arial" panose="020B0604020202020204"/>
              </a:rPr>
              <a:t>PART FOUR</a:t>
            </a:r>
            <a:endParaRPr lang="zh-CN" altLang="en-US" sz="1200">
              <a:solidFill>
                <a:prstClr val="white"/>
              </a:solidFill>
              <a:latin typeface="Arial" panose="020B0604020202020204"/>
            </a:endParaRPr>
          </a:p>
        </p:txBody>
      </p:sp>
      <p:sp>
        <p:nvSpPr>
          <p:cNvPr id="25" name="椭圆 24"/>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椭圆 25"/>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8" name="椭圆 27"/>
          <p:cNvSpPr/>
          <p:nvPr/>
        </p:nvSpPr>
        <p:spPr>
          <a:xfrm>
            <a:off x="1273719" y="3647274"/>
            <a:ext cx="160345" cy="16034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9" name="椭圆 28"/>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0" name="椭圆 29"/>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1" name="椭圆 30"/>
          <p:cNvSpPr/>
          <p:nvPr/>
        </p:nvSpPr>
        <p:spPr>
          <a:xfrm>
            <a:off x="2839822" y="3599497"/>
            <a:ext cx="154542" cy="154542"/>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2" name="椭圆 31"/>
          <p:cNvSpPr/>
          <p:nvPr/>
        </p:nvSpPr>
        <p:spPr>
          <a:xfrm>
            <a:off x="1252338" y="2979248"/>
            <a:ext cx="99708" cy="99708"/>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cSld>
  <p:clrMapOvr>
    <a:masterClrMapping/>
  </p:clrMapOvr>
  <p:transition spd="slow" advTm="1000">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0" y="183664"/>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1600" smtClean="0">
                <a:solidFill>
                  <a:srgbClr val="27506E"/>
                </a:solidFill>
                <a:latin typeface="方正兰亭黑_GBK"/>
                <a:ea typeface="方正兰亭黑_GBK"/>
              </a:rPr>
              <a:t>投资</a:t>
            </a:r>
            <a:r>
              <a:rPr lang="zh-CN" altLang="en-US" sz="1600">
                <a:solidFill>
                  <a:srgbClr val="27506E"/>
                </a:solidFill>
                <a:latin typeface="方正兰亭黑_GBK"/>
                <a:ea typeface="方正兰亭黑_GBK"/>
              </a:rPr>
              <a:t>需求</a:t>
            </a:r>
          </a:p>
        </p:txBody>
      </p:sp>
      <p:sp>
        <p:nvSpPr>
          <p:cNvPr id="11" name="矩形 10"/>
          <p:cNvSpPr/>
          <p:nvPr/>
        </p:nvSpPr>
        <p:spPr>
          <a:xfrm>
            <a:off x="934511" y="485964"/>
            <a:ext cx="4090495" cy="55201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738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04</a:t>
            </a:r>
            <a:endParaRPr lang="zh-CN" altLang="en-US" sz="1200">
              <a:solidFill>
                <a:schemeClr val="bg1"/>
              </a:solidFill>
              <a:latin typeface="方正兰亭黑_GBK"/>
              <a:ea typeface="方正兰亭黑_GBK"/>
            </a:endParaRPr>
          </a:p>
        </p:txBody>
      </p:sp>
      <p:sp>
        <p:nvSpPr>
          <p:cNvPr id="31" name="Freeform 21"/>
          <p:cNvSpPr/>
          <p:nvPr/>
        </p:nvSpPr>
        <p:spPr bwMode="auto">
          <a:xfrm>
            <a:off x="3195638" y="1590040"/>
            <a:ext cx="1679575" cy="1682750"/>
          </a:xfrm>
          <a:custGeom>
            <a:avLst/>
            <a:gdLst>
              <a:gd name="T0" fmla="*/ 0 w 878"/>
              <a:gd name="T1" fmla="*/ 557 h 879"/>
              <a:gd name="T2" fmla="*/ 0 w 878"/>
              <a:gd name="T3" fmla="*/ 879 h 879"/>
              <a:gd name="T4" fmla="*/ 878 w 878"/>
              <a:gd name="T5" fmla="*/ 0 h 879"/>
              <a:gd name="T6" fmla="*/ 557 w 878"/>
              <a:gd name="T7" fmla="*/ 0 h 879"/>
              <a:gd name="T8" fmla="*/ 0 w 878"/>
              <a:gd name="T9" fmla="*/ 557 h 879"/>
            </a:gdLst>
            <a:ahLst/>
            <a:cxnLst>
              <a:cxn ang="0">
                <a:pos x="T0" y="T1"/>
              </a:cxn>
              <a:cxn ang="0">
                <a:pos x="T2" y="T3"/>
              </a:cxn>
              <a:cxn ang="0">
                <a:pos x="T4" y="T5"/>
              </a:cxn>
              <a:cxn ang="0">
                <a:pos x="T6" y="T7"/>
              </a:cxn>
              <a:cxn ang="0">
                <a:pos x="T8" y="T9"/>
              </a:cxn>
            </a:cxnLst>
            <a:rect l="0" t="0" r="r" b="b"/>
            <a:pathLst>
              <a:path w="878" h="879">
                <a:moveTo>
                  <a:pt x="0" y="557"/>
                </a:moveTo>
                <a:cubicBezTo>
                  <a:pt x="0" y="879"/>
                  <a:pt x="0" y="879"/>
                  <a:pt x="0" y="879"/>
                </a:cubicBezTo>
                <a:cubicBezTo>
                  <a:pt x="485" y="879"/>
                  <a:pt x="878" y="486"/>
                  <a:pt x="878" y="0"/>
                </a:cubicBezTo>
                <a:cubicBezTo>
                  <a:pt x="557" y="0"/>
                  <a:pt x="557" y="0"/>
                  <a:pt x="557" y="0"/>
                </a:cubicBezTo>
                <a:cubicBezTo>
                  <a:pt x="557" y="308"/>
                  <a:pt x="307" y="557"/>
                  <a:pt x="0" y="557"/>
                </a:cubicBezTo>
                <a:close/>
              </a:path>
            </a:pathLst>
          </a:custGeom>
          <a:gradFill>
            <a:gsLst>
              <a:gs pos="100000">
                <a:schemeClr val="accent1">
                  <a:lumMod val="75000"/>
                </a:schemeClr>
              </a:gs>
              <a:gs pos="0">
                <a:srgbClr val="27506E"/>
              </a:gs>
            </a:gsLst>
            <a:path path="circle">
              <a:fillToRect l="50000" t="50000" r="50000" b="50000"/>
            </a:path>
          </a:gradFill>
          <a:ln w="19050">
            <a:solidFill>
              <a:schemeClr val="bg1"/>
            </a:solid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2" name="Freeform 22"/>
          <p:cNvSpPr/>
          <p:nvPr/>
        </p:nvSpPr>
        <p:spPr bwMode="auto">
          <a:xfrm>
            <a:off x="3195638" y="2658428"/>
            <a:ext cx="1679575" cy="1679575"/>
          </a:xfrm>
          <a:custGeom>
            <a:avLst/>
            <a:gdLst>
              <a:gd name="T0" fmla="*/ 557 w 878"/>
              <a:gd name="T1" fmla="*/ 878 h 878"/>
              <a:gd name="T2" fmla="*/ 878 w 878"/>
              <a:gd name="T3" fmla="*/ 878 h 878"/>
              <a:gd name="T4" fmla="*/ 0 w 878"/>
              <a:gd name="T5" fmla="*/ 0 h 878"/>
              <a:gd name="T6" fmla="*/ 0 w 878"/>
              <a:gd name="T7" fmla="*/ 321 h 878"/>
              <a:gd name="T8" fmla="*/ 557 w 878"/>
              <a:gd name="T9" fmla="*/ 878 h 878"/>
            </a:gdLst>
            <a:ahLst/>
            <a:cxnLst>
              <a:cxn ang="0">
                <a:pos x="T0" y="T1"/>
              </a:cxn>
              <a:cxn ang="0">
                <a:pos x="T2" y="T3"/>
              </a:cxn>
              <a:cxn ang="0">
                <a:pos x="T4" y="T5"/>
              </a:cxn>
              <a:cxn ang="0">
                <a:pos x="T6" y="T7"/>
              </a:cxn>
              <a:cxn ang="0">
                <a:pos x="T8" y="T9"/>
              </a:cxn>
            </a:cxnLst>
            <a:rect l="0" t="0" r="r" b="b"/>
            <a:pathLst>
              <a:path w="878" h="878">
                <a:moveTo>
                  <a:pt x="557" y="878"/>
                </a:moveTo>
                <a:cubicBezTo>
                  <a:pt x="878" y="878"/>
                  <a:pt x="878" y="878"/>
                  <a:pt x="878" y="878"/>
                </a:cubicBezTo>
                <a:cubicBezTo>
                  <a:pt x="878" y="393"/>
                  <a:pt x="485" y="0"/>
                  <a:pt x="0" y="0"/>
                </a:cubicBezTo>
                <a:cubicBezTo>
                  <a:pt x="0" y="321"/>
                  <a:pt x="0" y="321"/>
                  <a:pt x="0" y="321"/>
                </a:cubicBezTo>
                <a:cubicBezTo>
                  <a:pt x="307" y="321"/>
                  <a:pt x="557" y="571"/>
                  <a:pt x="557" y="878"/>
                </a:cubicBezTo>
                <a:close/>
              </a:path>
            </a:pathLst>
          </a:custGeom>
          <a:gradFill>
            <a:gsLst>
              <a:gs pos="100000">
                <a:schemeClr val="accent1">
                  <a:lumMod val="75000"/>
                </a:schemeClr>
              </a:gs>
              <a:gs pos="0">
                <a:srgbClr val="27506E"/>
              </a:gs>
            </a:gsLst>
            <a:path path="circle">
              <a:fillToRect l="50000" t="50000" r="50000" b="50000"/>
            </a:path>
          </a:gradFill>
          <a:ln w="19050">
            <a:solidFill>
              <a:schemeClr val="bg1"/>
            </a:solid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3" name="Freeform 23"/>
          <p:cNvSpPr/>
          <p:nvPr/>
        </p:nvSpPr>
        <p:spPr bwMode="auto">
          <a:xfrm>
            <a:off x="4260850" y="1590040"/>
            <a:ext cx="1679575" cy="1682750"/>
          </a:xfrm>
          <a:custGeom>
            <a:avLst/>
            <a:gdLst>
              <a:gd name="T0" fmla="*/ 321 w 878"/>
              <a:gd name="T1" fmla="*/ 0 h 879"/>
              <a:gd name="T2" fmla="*/ 0 w 878"/>
              <a:gd name="T3" fmla="*/ 0 h 879"/>
              <a:gd name="T4" fmla="*/ 878 w 878"/>
              <a:gd name="T5" fmla="*/ 879 h 879"/>
              <a:gd name="T6" fmla="*/ 878 w 878"/>
              <a:gd name="T7" fmla="*/ 557 h 879"/>
              <a:gd name="T8" fmla="*/ 321 w 878"/>
              <a:gd name="T9" fmla="*/ 0 h 879"/>
            </a:gdLst>
            <a:ahLst/>
            <a:cxnLst>
              <a:cxn ang="0">
                <a:pos x="T0" y="T1"/>
              </a:cxn>
              <a:cxn ang="0">
                <a:pos x="T2" y="T3"/>
              </a:cxn>
              <a:cxn ang="0">
                <a:pos x="T4" y="T5"/>
              </a:cxn>
              <a:cxn ang="0">
                <a:pos x="T6" y="T7"/>
              </a:cxn>
              <a:cxn ang="0">
                <a:pos x="T8" y="T9"/>
              </a:cxn>
            </a:cxnLst>
            <a:rect l="0" t="0" r="r" b="b"/>
            <a:pathLst>
              <a:path w="878" h="879">
                <a:moveTo>
                  <a:pt x="321" y="0"/>
                </a:moveTo>
                <a:cubicBezTo>
                  <a:pt x="0" y="0"/>
                  <a:pt x="0" y="0"/>
                  <a:pt x="0" y="0"/>
                </a:cubicBezTo>
                <a:cubicBezTo>
                  <a:pt x="0" y="486"/>
                  <a:pt x="393" y="879"/>
                  <a:pt x="878" y="879"/>
                </a:cubicBezTo>
                <a:cubicBezTo>
                  <a:pt x="878" y="557"/>
                  <a:pt x="878" y="557"/>
                  <a:pt x="878" y="557"/>
                </a:cubicBezTo>
                <a:cubicBezTo>
                  <a:pt x="571" y="557"/>
                  <a:pt x="321" y="308"/>
                  <a:pt x="321" y="0"/>
                </a:cubicBezTo>
                <a:close/>
              </a:path>
            </a:pathLst>
          </a:custGeom>
          <a:gradFill>
            <a:gsLst>
              <a:gs pos="100000">
                <a:schemeClr val="accent1">
                  <a:lumMod val="75000"/>
                </a:schemeClr>
              </a:gs>
              <a:gs pos="0">
                <a:srgbClr val="27506E"/>
              </a:gs>
            </a:gsLst>
            <a:path path="circle">
              <a:fillToRect l="50000" t="50000" r="50000" b="50000"/>
            </a:path>
          </a:gradFill>
          <a:ln w="19050">
            <a:solidFill>
              <a:schemeClr val="bg1"/>
            </a:solid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4" name="Freeform 24"/>
          <p:cNvSpPr/>
          <p:nvPr/>
        </p:nvSpPr>
        <p:spPr bwMode="auto">
          <a:xfrm>
            <a:off x="4260850" y="2658428"/>
            <a:ext cx="1679575" cy="1679575"/>
          </a:xfrm>
          <a:custGeom>
            <a:avLst/>
            <a:gdLst>
              <a:gd name="T0" fmla="*/ 878 w 878"/>
              <a:gd name="T1" fmla="*/ 321 h 878"/>
              <a:gd name="T2" fmla="*/ 878 w 878"/>
              <a:gd name="T3" fmla="*/ 0 h 878"/>
              <a:gd name="T4" fmla="*/ 0 w 878"/>
              <a:gd name="T5" fmla="*/ 878 h 878"/>
              <a:gd name="T6" fmla="*/ 321 w 878"/>
              <a:gd name="T7" fmla="*/ 878 h 878"/>
              <a:gd name="T8" fmla="*/ 878 w 878"/>
              <a:gd name="T9" fmla="*/ 321 h 878"/>
            </a:gdLst>
            <a:ahLst/>
            <a:cxnLst>
              <a:cxn ang="0">
                <a:pos x="T0" y="T1"/>
              </a:cxn>
              <a:cxn ang="0">
                <a:pos x="T2" y="T3"/>
              </a:cxn>
              <a:cxn ang="0">
                <a:pos x="T4" y="T5"/>
              </a:cxn>
              <a:cxn ang="0">
                <a:pos x="T6" y="T7"/>
              </a:cxn>
              <a:cxn ang="0">
                <a:pos x="T8" y="T9"/>
              </a:cxn>
            </a:cxnLst>
            <a:rect l="0" t="0" r="r" b="b"/>
            <a:pathLst>
              <a:path w="878" h="878">
                <a:moveTo>
                  <a:pt x="878" y="321"/>
                </a:moveTo>
                <a:cubicBezTo>
                  <a:pt x="878" y="0"/>
                  <a:pt x="878" y="0"/>
                  <a:pt x="878" y="0"/>
                </a:cubicBezTo>
                <a:cubicBezTo>
                  <a:pt x="393" y="0"/>
                  <a:pt x="0" y="393"/>
                  <a:pt x="0" y="878"/>
                </a:cubicBezTo>
                <a:cubicBezTo>
                  <a:pt x="321" y="878"/>
                  <a:pt x="321" y="878"/>
                  <a:pt x="321" y="878"/>
                </a:cubicBezTo>
                <a:cubicBezTo>
                  <a:pt x="321" y="571"/>
                  <a:pt x="571" y="321"/>
                  <a:pt x="878" y="321"/>
                </a:cubicBezTo>
                <a:close/>
              </a:path>
            </a:pathLst>
          </a:custGeom>
          <a:gradFill>
            <a:gsLst>
              <a:gs pos="100000">
                <a:schemeClr val="accent1">
                  <a:lumMod val="75000"/>
                </a:schemeClr>
              </a:gs>
              <a:gs pos="0">
                <a:srgbClr val="27506E"/>
              </a:gs>
            </a:gsLst>
            <a:path path="circle">
              <a:fillToRect l="50000" t="50000" r="50000" b="50000"/>
            </a:path>
          </a:gradFill>
          <a:ln w="19050">
            <a:solidFill>
              <a:schemeClr val="bg1"/>
            </a:solid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0" name="Line 30"/>
          <p:cNvSpPr>
            <a:spLocks noChangeShapeType="1"/>
          </p:cNvSpPr>
          <p:nvPr/>
        </p:nvSpPr>
        <p:spPr bwMode="auto">
          <a:xfrm flipH="1">
            <a:off x="3473450" y="1823403"/>
            <a:ext cx="760413" cy="0"/>
          </a:xfrm>
          <a:prstGeom prst="line">
            <a:avLst/>
          </a:prstGeom>
          <a:noFill/>
          <a:ln w="6350" cmpd="sng">
            <a:solidFill>
              <a:schemeClr val="tx1">
                <a:lumMod val="85000"/>
                <a:lumOff val="15000"/>
              </a:schemeClr>
            </a:solidFill>
            <a:prstDash val="solid"/>
            <a:rou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41" name="Line 31"/>
          <p:cNvSpPr>
            <a:spLocks noChangeShapeType="1"/>
          </p:cNvSpPr>
          <p:nvPr/>
        </p:nvSpPr>
        <p:spPr bwMode="auto">
          <a:xfrm>
            <a:off x="3473450" y="3310890"/>
            <a:ext cx="0" cy="749300"/>
          </a:xfrm>
          <a:prstGeom prst="line">
            <a:avLst/>
          </a:prstGeom>
          <a:noFill/>
          <a:ln w="6350" cmpd="sng">
            <a:solidFill>
              <a:schemeClr val="tx1">
                <a:lumMod val="85000"/>
                <a:lumOff val="15000"/>
              </a:schemeClr>
            </a:solidFill>
            <a:prstDash val="solid"/>
            <a:rou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42" name="Line 32"/>
          <p:cNvSpPr>
            <a:spLocks noChangeShapeType="1"/>
          </p:cNvSpPr>
          <p:nvPr/>
        </p:nvSpPr>
        <p:spPr bwMode="auto">
          <a:xfrm>
            <a:off x="4913313" y="4060190"/>
            <a:ext cx="720725" cy="0"/>
          </a:xfrm>
          <a:prstGeom prst="line">
            <a:avLst/>
          </a:prstGeom>
          <a:noFill/>
          <a:ln w="6350" cmpd="sng">
            <a:solidFill>
              <a:schemeClr val="tx1">
                <a:lumMod val="85000"/>
                <a:lumOff val="15000"/>
              </a:schemeClr>
            </a:solidFill>
            <a:prstDash val="solid"/>
            <a:rou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44" name="Line 33"/>
          <p:cNvSpPr>
            <a:spLocks noChangeShapeType="1"/>
          </p:cNvSpPr>
          <p:nvPr/>
        </p:nvSpPr>
        <p:spPr bwMode="auto">
          <a:xfrm flipV="1">
            <a:off x="5634038" y="1823403"/>
            <a:ext cx="0" cy="788987"/>
          </a:xfrm>
          <a:prstGeom prst="line">
            <a:avLst/>
          </a:prstGeom>
          <a:noFill/>
          <a:ln w="6350" cmpd="sng">
            <a:solidFill>
              <a:schemeClr val="tx1">
                <a:lumMod val="85000"/>
                <a:lumOff val="15000"/>
              </a:schemeClr>
            </a:solidFill>
            <a:prstDash val="solid"/>
            <a:rou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45" name="矩形 44"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p:nvPr/>
        </p:nvSpPr>
        <p:spPr>
          <a:xfrm>
            <a:off x="1086443" y="1860179"/>
            <a:ext cx="2371282" cy="784830"/>
          </a:xfrm>
          <a:prstGeom prst="rect">
            <a:avLst/>
          </a:prstGeom>
        </p:spPr>
        <p:txBody>
          <a:bodyPr wrap="square">
            <a:spAutoFit/>
          </a:bodyPr>
          <a:lstStyle/>
          <a:p>
            <a:pPr lvl="0" algn="r">
              <a:lnSpc>
                <a:spcPct val="150000"/>
              </a:lnSpc>
              <a:defRPr/>
            </a:pPr>
            <a:r>
              <a:rPr lang="en-US" altLang="zh-CN" sz="1000">
                <a:solidFill>
                  <a:schemeClr val="tx1">
                    <a:lumMod val="85000"/>
                    <a:lumOff val="15000"/>
                  </a:schemeClr>
                </a:solidFill>
                <a:cs typeface="Arial" panose="020B0604020202020204" pitchFamily="34" charset="0"/>
              </a:rPr>
              <a:t>Lorem ipsum dolor sit amet, consectetuer adipiscing elit. Aenean commodo ligula eget dolor. </a:t>
            </a:r>
            <a:endParaRPr lang="zh-CN" altLang="en-US" sz="1000">
              <a:solidFill>
                <a:schemeClr val="tx1">
                  <a:lumMod val="85000"/>
                  <a:lumOff val="15000"/>
                </a:schemeClr>
              </a:solidFill>
            </a:endParaRPr>
          </a:p>
        </p:txBody>
      </p:sp>
      <p:sp>
        <p:nvSpPr>
          <p:cNvPr id="51" name="文本框 7"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txBox="1">
            <a:spLocks noChangeArrowheads="1"/>
          </p:cNvSpPr>
          <p:nvPr/>
        </p:nvSpPr>
        <p:spPr bwMode="auto">
          <a:xfrm>
            <a:off x="2554913" y="1591544"/>
            <a:ext cx="90281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r" fontAlgn="base">
              <a:spcBef>
                <a:spcPct val="0"/>
              </a:spcBef>
              <a:spcAft>
                <a:spcPct val="0"/>
              </a:spcAft>
            </a:pPr>
            <a:r>
              <a:rPr lang="zh-CN" altLang="en-US" sz="1400" smtClean="0">
                <a:solidFill>
                  <a:schemeClr val="accent1"/>
                </a:solidFill>
                <a:latin typeface="+mj-ea"/>
                <a:ea typeface="+mj-ea"/>
              </a:rPr>
              <a:t>人才培养</a:t>
            </a:r>
            <a:endParaRPr lang="zh-CN" altLang="en-US" sz="1400">
              <a:solidFill>
                <a:schemeClr val="accent1"/>
              </a:solidFill>
              <a:latin typeface="+mj-ea"/>
              <a:ea typeface="+mj-ea"/>
            </a:endParaRPr>
          </a:p>
        </p:txBody>
      </p:sp>
      <p:cxnSp>
        <p:nvCxnSpPr>
          <p:cNvPr id="52" name="直接连接符 51"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CxnSpPr/>
          <p:nvPr/>
        </p:nvCxnSpPr>
        <p:spPr>
          <a:xfrm>
            <a:off x="3109825" y="1891164"/>
            <a:ext cx="23193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8" name="Freeform 16"/>
          <p:cNvSpPr>
            <a:spLocks noEditPoints="1"/>
          </p:cNvSpPr>
          <p:nvPr/>
        </p:nvSpPr>
        <p:spPr bwMode="auto">
          <a:xfrm>
            <a:off x="4406970" y="1658438"/>
            <a:ext cx="336211" cy="277287"/>
          </a:xfrm>
          <a:custGeom>
            <a:avLst/>
            <a:gdLst>
              <a:gd name="T0" fmla="*/ 666 w 734"/>
              <a:gd name="T1" fmla="*/ 199 h 605"/>
              <a:gd name="T2" fmla="*/ 624 w 734"/>
              <a:gd name="T3" fmla="*/ 241 h 605"/>
              <a:gd name="T4" fmla="*/ 666 w 734"/>
              <a:gd name="T5" fmla="*/ 282 h 605"/>
              <a:gd name="T6" fmla="*/ 707 w 734"/>
              <a:gd name="T7" fmla="*/ 241 h 605"/>
              <a:gd name="T8" fmla="*/ 666 w 734"/>
              <a:gd name="T9" fmla="*/ 199 h 605"/>
              <a:gd name="T10" fmla="*/ 69 w 734"/>
              <a:gd name="T11" fmla="*/ 199 h 605"/>
              <a:gd name="T12" fmla="*/ 27 w 734"/>
              <a:gd name="T13" fmla="*/ 241 h 605"/>
              <a:gd name="T14" fmla="*/ 69 w 734"/>
              <a:gd name="T15" fmla="*/ 282 h 605"/>
              <a:gd name="T16" fmla="*/ 110 w 734"/>
              <a:gd name="T17" fmla="*/ 241 h 605"/>
              <a:gd name="T18" fmla="*/ 69 w 734"/>
              <a:gd name="T19" fmla="*/ 199 h 605"/>
              <a:gd name="T20" fmla="*/ 542 w 734"/>
              <a:gd name="T21" fmla="*/ 124 h 605"/>
              <a:gd name="T22" fmla="*/ 480 w 734"/>
              <a:gd name="T23" fmla="*/ 186 h 605"/>
              <a:gd name="T24" fmla="*/ 542 w 734"/>
              <a:gd name="T25" fmla="*/ 247 h 605"/>
              <a:gd name="T26" fmla="*/ 604 w 734"/>
              <a:gd name="T27" fmla="*/ 186 h 605"/>
              <a:gd name="T28" fmla="*/ 542 w 734"/>
              <a:gd name="T29" fmla="*/ 124 h 605"/>
              <a:gd name="T30" fmla="*/ 734 w 734"/>
              <a:gd name="T31" fmla="*/ 500 h 605"/>
              <a:gd name="T32" fmla="*/ 663 w 734"/>
              <a:gd name="T33" fmla="*/ 500 h 605"/>
              <a:gd name="T34" fmla="*/ 663 w 734"/>
              <a:gd name="T35" fmla="*/ 370 h 605"/>
              <a:gd name="T36" fmla="*/ 646 w 734"/>
              <a:gd name="T37" fmla="*/ 309 h 605"/>
              <a:gd name="T38" fmla="*/ 666 w 734"/>
              <a:gd name="T39" fmla="*/ 306 h 605"/>
              <a:gd name="T40" fmla="*/ 734 w 734"/>
              <a:gd name="T41" fmla="*/ 374 h 605"/>
              <a:gd name="T42" fmla="*/ 734 w 734"/>
              <a:gd name="T43" fmla="*/ 500 h 605"/>
              <a:gd name="T44" fmla="*/ 192 w 734"/>
              <a:gd name="T45" fmla="*/ 124 h 605"/>
              <a:gd name="T46" fmla="*/ 130 w 734"/>
              <a:gd name="T47" fmla="*/ 186 h 605"/>
              <a:gd name="T48" fmla="*/ 192 w 734"/>
              <a:gd name="T49" fmla="*/ 247 h 605"/>
              <a:gd name="T50" fmla="*/ 254 w 734"/>
              <a:gd name="T51" fmla="*/ 186 h 605"/>
              <a:gd name="T52" fmla="*/ 192 w 734"/>
              <a:gd name="T53" fmla="*/ 124 h 605"/>
              <a:gd name="T54" fmla="*/ 69 w 734"/>
              <a:gd name="T55" fmla="*/ 306 h 605"/>
              <a:gd name="T56" fmla="*/ 88 w 734"/>
              <a:gd name="T57" fmla="*/ 309 h 605"/>
              <a:gd name="T58" fmla="*/ 71 w 734"/>
              <a:gd name="T59" fmla="*/ 370 h 605"/>
              <a:gd name="T60" fmla="*/ 71 w 734"/>
              <a:gd name="T61" fmla="*/ 500 h 605"/>
              <a:gd name="T62" fmla="*/ 0 w 734"/>
              <a:gd name="T63" fmla="*/ 500 h 605"/>
              <a:gd name="T64" fmla="*/ 0 w 734"/>
              <a:gd name="T65" fmla="*/ 374 h 605"/>
              <a:gd name="T66" fmla="*/ 69 w 734"/>
              <a:gd name="T67" fmla="*/ 306 h 605"/>
              <a:gd name="T68" fmla="*/ 367 w 734"/>
              <a:gd name="T69" fmla="*/ 0 h 605"/>
              <a:gd name="T70" fmla="*/ 276 w 734"/>
              <a:gd name="T71" fmla="*/ 92 h 605"/>
              <a:gd name="T72" fmla="*/ 367 w 734"/>
              <a:gd name="T73" fmla="*/ 183 h 605"/>
              <a:gd name="T74" fmla="*/ 458 w 734"/>
              <a:gd name="T75" fmla="*/ 92 h 605"/>
              <a:gd name="T76" fmla="*/ 367 w 734"/>
              <a:gd name="T77" fmla="*/ 0 h 605"/>
              <a:gd name="T78" fmla="*/ 641 w 734"/>
              <a:gd name="T79" fmla="*/ 548 h 605"/>
              <a:gd name="T80" fmla="*/ 533 w 734"/>
              <a:gd name="T81" fmla="*/ 548 h 605"/>
              <a:gd name="T82" fmla="*/ 533 w 734"/>
              <a:gd name="T83" fmla="*/ 351 h 605"/>
              <a:gd name="T84" fmla="*/ 514 w 734"/>
              <a:gd name="T85" fmla="*/ 276 h 605"/>
              <a:gd name="T86" fmla="*/ 542 w 734"/>
              <a:gd name="T87" fmla="*/ 271 h 605"/>
              <a:gd name="T88" fmla="*/ 641 w 734"/>
              <a:gd name="T89" fmla="*/ 370 h 605"/>
              <a:gd name="T90" fmla="*/ 641 w 734"/>
              <a:gd name="T91" fmla="*/ 548 h 605"/>
              <a:gd name="T92" fmla="*/ 201 w 734"/>
              <a:gd name="T93" fmla="*/ 351 h 605"/>
              <a:gd name="T94" fmla="*/ 201 w 734"/>
              <a:gd name="T95" fmla="*/ 548 h 605"/>
              <a:gd name="T96" fmla="*/ 93 w 734"/>
              <a:gd name="T97" fmla="*/ 548 h 605"/>
              <a:gd name="T98" fmla="*/ 93 w 734"/>
              <a:gd name="T99" fmla="*/ 370 h 605"/>
              <a:gd name="T100" fmla="*/ 192 w 734"/>
              <a:gd name="T101" fmla="*/ 271 h 605"/>
              <a:gd name="T102" fmla="*/ 220 w 734"/>
              <a:gd name="T103" fmla="*/ 276 h 605"/>
              <a:gd name="T104" fmla="*/ 201 w 734"/>
              <a:gd name="T105" fmla="*/ 351 h 605"/>
              <a:gd name="T106" fmla="*/ 224 w 734"/>
              <a:gd name="T107" fmla="*/ 605 h 605"/>
              <a:gd name="T108" fmla="*/ 510 w 734"/>
              <a:gd name="T109" fmla="*/ 605 h 605"/>
              <a:gd name="T110" fmla="*/ 510 w 734"/>
              <a:gd name="T111" fmla="*/ 351 h 605"/>
              <a:gd name="T112" fmla="*/ 367 w 734"/>
              <a:gd name="T113" fmla="*/ 207 h 605"/>
              <a:gd name="T114" fmla="*/ 224 w 734"/>
              <a:gd name="T115" fmla="*/ 351 h 605"/>
              <a:gd name="T116" fmla="*/ 224 w 734"/>
              <a:gd name="T117" fmla="*/ 605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34" h="605">
                <a:moveTo>
                  <a:pt x="666" y="199"/>
                </a:moveTo>
                <a:cubicBezTo>
                  <a:pt x="643" y="199"/>
                  <a:pt x="624" y="218"/>
                  <a:pt x="624" y="241"/>
                </a:cubicBezTo>
                <a:cubicBezTo>
                  <a:pt x="624" y="264"/>
                  <a:pt x="643" y="282"/>
                  <a:pt x="666" y="282"/>
                </a:cubicBezTo>
                <a:cubicBezTo>
                  <a:pt x="688" y="282"/>
                  <a:pt x="707" y="264"/>
                  <a:pt x="707" y="241"/>
                </a:cubicBezTo>
                <a:cubicBezTo>
                  <a:pt x="707" y="218"/>
                  <a:pt x="688" y="199"/>
                  <a:pt x="666" y="199"/>
                </a:cubicBezTo>
                <a:close/>
                <a:moveTo>
                  <a:pt x="69" y="199"/>
                </a:moveTo>
                <a:cubicBezTo>
                  <a:pt x="46" y="199"/>
                  <a:pt x="27" y="218"/>
                  <a:pt x="27" y="241"/>
                </a:cubicBezTo>
                <a:cubicBezTo>
                  <a:pt x="27" y="264"/>
                  <a:pt x="46" y="282"/>
                  <a:pt x="69" y="282"/>
                </a:cubicBezTo>
                <a:cubicBezTo>
                  <a:pt x="92" y="282"/>
                  <a:pt x="110" y="264"/>
                  <a:pt x="110" y="241"/>
                </a:cubicBezTo>
                <a:cubicBezTo>
                  <a:pt x="110" y="218"/>
                  <a:pt x="92" y="199"/>
                  <a:pt x="69" y="199"/>
                </a:cubicBezTo>
                <a:close/>
                <a:moveTo>
                  <a:pt x="542" y="124"/>
                </a:moveTo>
                <a:cubicBezTo>
                  <a:pt x="508" y="124"/>
                  <a:pt x="480" y="152"/>
                  <a:pt x="480" y="186"/>
                </a:cubicBezTo>
                <a:cubicBezTo>
                  <a:pt x="480" y="220"/>
                  <a:pt x="508" y="247"/>
                  <a:pt x="542" y="247"/>
                </a:cubicBezTo>
                <a:cubicBezTo>
                  <a:pt x="576" y="247"/>
                  <a:pt x="604" y="220"/>
                  <a:pt x="604" y="186"/>
                </a:cubicBezTo>
                <a:cubicBezTo>
                  <a:pt x="604" y="152"/>
                  <a:pt x="576" y="124"/>
                  <a:pt x="542" y="124"/>
                </a:cubicBezTo>
                <a:close/>
                <a:moveTo>
                  <a:pt x="734" y="500"/>
                </a:moveTo>
                <a:cubicBezTo>
                  <a:pt x="663" y="500"/>
                  <a:pt x="663" y="500"/>
                  <a:pt x="663" y="500"/>
                </a:cubicBezTo>
                <a:cubicBezTo>
                  <a:pt x="663" y="370"/>
                  <a:pt x="663" y="370"/>
                  <a:pt x="663" y="370"/>
                </a:cubicBezTo>
                <a:cubicBezTo>
                  <a:pt x="663" y="348"/>
                  <a:pt x="657" y="327"/>
                  <a:pt x="646" y="309"/>
                </a:cubicBezTo>
                <a:cubicBezTo>
                  <a:pt x="653" y="307"/>
                  <a:pt x="659" y="306"/>
                  <a:pt x="666" y="306"/>
                </a:cubicBezTo>
                <a:cubicBezTo>
                  <a:pt x="703" y="306"/>
                  <a:pt x="734" y="337"/>
                  <a:pt x="734" y="374"/>
                </a:cubicBezTo>
                <a:lnTo>
                  <a:pt x="734" y="500"/>
                </a:lnTo>
                <a:close/>
                <a:moveTo>
                  <a:pt x="192" y="124"/>
                </a:moveTo>
                <a:cubicBezTo>
                  <a:pt x="158" y="124"/>
                  <a:pt x="130" y="152"/>
                  <a:pt x="130" y="186"/>
                </a:cubicBezTo>
                <a:cubicBezTo>
                  <a:pt x="130" y="220"/>
                  <a:pt x="158" y="247"/>
                  <a:pt x="192" y="247"/>
                </a:cubicBezTo>
                <a:cubicBezTo>
                  <a:pt x="226" y="247"/>
                  <a:pt x="254" y="220"/>
                  <a:pt x="254" y="186"/>
                </a:cubicBezTo>
                <a:cubicBezTo>
                  <a:pt x="254" y="152"/>
                  <a:pt x="226" y="124"/>
                  <a:pt x="192" y="124"/>
                </a:cubicBezTo>
                <a:close/>
                <a:moveTo>
                  <a:pt x="69" y="306"/>
                </a:moveTo>
                <a:cubicBezTo>
                  <a:pt x="75" y="306"/>
                  <a:pt x="82" y="307"/>
                  <a:pt x="88" y="309"/>
                </a:cubicBezTo>
                <a:cubicBezTo>
                  <a:pt x="77" y="327"/>
                  <a:pt x="71" y="348"/>
                  <a:pt x="71" y="370"/>
                </a:cubicBezTo>
                <a:cubicBezTo>
                  <a:pt x="71" y="500"/>
                  <a:pt x="71" y="500"/>
                  <a:pt x="71" y="500"/>
                </a:cubicBezTo>
                <a:cubicBezTo>
                  <a:pt x="0" y="500"/>
                  <a:pt x="0" y="500"/>
                  <a:pt x="0" y="500"/>
                </a:cubicBezTo>
                <a:cubicBezTo>
                  <a:pt x="0" y="374"/>
                  <a:pt x="0" y="374"/>
                  <a:pt x="0" y="374"/>
                </a:cubicBezTo>
                <a:cubicBezTo>
                  <a:pt x="0" y="337"/>
                  <a:pt x="31" y="306"/>
                  <a:pt x="69" y="306"/>
                </a:cubicBezTo>
                <a:close/>
                <a:moveTo>
                  <a:pt x="367" y="0"/>
                </a:moveTo>
                <a:cubicBezTo>
                  <a:pt x="317" y="0"/>
                  <a:pt x="276" y="41"/>
                  <a:pt x="276" y="92"/>
                </a:cubicBezTo>
                <a:cubicBezTo>
                  <a:pt x="276" y="142"/>
                  <a:pt x="317" y="183"/>
                  <a:pt x="367" y="183"/>
                </a:cubicBezTo>
                <a:cubicBezTo>
                  <a:pt x="417" y="183"/>
                  <a:pt x="458" y="142"/>
                  <a:pt x="458" y="92"/>
                </a:cubicBezTo>
                <a:cubicBezTo>
                  <a:pt x="458" y="41"/>
                  <a:pt x="417" y="0"/>
                  <a:pt x="367" y="0"/>
                </a:cubicBezTo>
                <a:close/>
                <a:moveTo>
                  <a:pt x="641" y="548"/>
                </a:moveTo>
                <a:cubicBezTo>
                  <a:pt x="533" y="548"/>
                  <a:pt x="533" y="548"/>
                  <a:pt x="533" y="548"/>
                </a:cubicBezTo>
                <a:cubicBezTo>
                  <a:pt x="533" y="351"/>
                  <a:pt x="533" y="351"/>
                  <a:pt x="533" y="351"/>
                </a:cubicBezTo>
                <a:cubicBezTo>
                  <a:pt x="533" y="324"/>
                  <a:pt x="526" y="298"/>
                  <a:pt x="514" y="276"/>
                </a:cubicBezTo>
                <a:cubicBezTo>
                  <a:pt x="523" y="273"/>
                  <a:pt x="532" y="271"/>
                  <a:pt x="542" y="271"/>
                </a:cubicBezTo>
                <a:cubicBezTo>
                  <a:pt x="596" y="271"/>
                  <a:pt x="641" y="315"/>
                  <a:pt x="641" y="370"/>
                </a:cubicBezTo>
                <a:lnTo>
                  <a:pt x="641" y="548"/>
                </a:lnTo>
                <a:close/>
                <a:moveTo>
                  <a:pt x="201" y="351"/>
                </a:moveTo>
                <a:cubicBezTo>
                  <a:pt x="201" y="548"/>
                  <a:pt x="201" y="548"/>
                  <a:pt x="201" y="548"/>
                </a:cubicBezTo>
                <a:cubicBezTo>
                  <a:pt x="93" y="548"/>
                  <a:pt x="93" y="548"/>
                  <a:pt x="93" y="548"/>
                </a:cubicBezTo>
                <a:cubicBezTo>
                  <a:pt x="93" y="370"/>
                  <a:pt x="93" y="370"/>
                  <a:pt x="93" y="370"/>
                </a:cubicBezTo>
                <a:cubicBezTo>
                  <a:pt x="93" y="316"/>
                  <a:pt x="138" y="271"/>
                  <a:pt x="192" y="271"/>
                </a:cubicBezTo>
                <a:cubicBezTo>
                  <a:pt x="202" y="271"/>
                  <a:pt x="211" y="273"/>
                  <a:pt x="220" y="276"/>
                </a:cubicBezTo>
                <a:cubicBezTo>
                  <a:pt x="208" y="298"/>
                  <a:pt x="201" y="324"/>
                  <a:pt x="201" y="351"/>
                </a:cubicBezTo>
                <a:close/>
                <a:moveTo>
                  <a:pt x="224" y="605"/>
                </a:moveTo>
                <a:cubicBezTo>
                  <a:pt x="510" y="605"/>
                  <a:pt x="510" y="605"/>
                  <a:pt x="510" y="605"/>
                </a:cubicBezTo>
                <a:cubicBezTo>
                  <a:pt x="510" y="351"/>
                  <a:pt x="510" y="351"/>
                  <a:pt x="510" y="351"/>
                </a:cubicBezTo>
                <a:cubicBezTo>
                  <a:pt x="510" y="272"/>
                  <a:pt x="446" y="207"/>
                  <a:pt x="367" y="207"/>
                </a:cubicBezTo>
                <a:cubicBezTo>
                  <a:pt x="288" y="207"/>
                  <a:pt x="224" y="272"/>
                  <a:pt x="224" y="351"/>
                </a:cubicBezTo>
                <a:lnTo>
                  <a:pt x="224" y="605"/>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73" name="矩形 72"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p:nvPr/>
        </p:nvSpPr>
        <p:spPr>
          <a:xfrm>
            <a:off x="5770251" y="1861655"/>
            <a:ext cx="2371282" cy="784830"/>
          </a:xfrm>
          <a:prstGeom prst="rect">
            <a:avLst/>
          </a:prstGeom>
        </p:spPr>
        <p:txBody>
          <a:bodyPr wrap="square">
            <a:spAutoFit/>
          </a:bodyPr>
          <a:lstStyle/>
          <a:p>
            <a:pPr lvl="0">
              <a:lnSpc>
                <a:spcPct val="150000"/>
              </a:lnSpc>
              <a:defRPr/>
            </a:pPr>
            <a:r>
              <a:rPr lang="en-US" altLang="zh-CN" sz="1000">
                <a:solidFill>
                  <a:schemeClr val="tx1">
                    <a:lumMod val="85000"/>
                    <a:lumOff val="15000"/>
                  </a:schemeClr>
                </a:solidFill>
                <a:cs typeface="Arial" panose="020B0604020202020204" pitchFamily="34" charset="0"/>
              </a:rPr>
              <a:t>Lorem ipsum dolor sit amet, consectetuer adipiscing elit. Aenean commodo ligula eget dolor. </a:t>
            </a:r>
            <a:endParaRPr lang="zh-CN" altLang="en-US" sz="1000">
              <a:solidFill>
                <a:schemeClr val="tx1">
                  <a:lumMod val="85000"/>
                  <a:lumOff val="15000"/>
                </a:schemeClr>
              </a:solidFill>
            </a:endParaRPr>
          </a:p>
        </p:txBody>
      </p:sp>
      <p:sp>
        <p:nvSpPr>
          <p:cNvPr id="74" name="文本框 7"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txBox="1">
            <a:spLocks noChangeArrowheads="1"/>
          </p:cNvSpPr>
          <p:nvPr/>
        </p:nvSpPr>
        <p:spPr bwMode="auto">
          <a:xfrm>
            <a:off x="5770251" y="1542528"/>
            <a:ext cx="90281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1400" smtClean="0">
                <a:solidFill>
                  <a:schemeClr val="accent1"/>
                </a:solidFill>
                <a:latin typeface="+mj-ea"/>
                <a:ea typeface="+mj-ea"/>
              </a:rPr>
              <a:t>物资购买</a:t>
            </a:r>
            <a:endParaRPr lang="zh-CN" altLang="en-US" sz="1000" smtClean="0">
              <a:solidFill>
                <a:schemeClr val="accent1"/>
              </a:solidFill>
              <a:latin typeface="+mj-ea"/>
              <a:ea typeface="+mj-ea"/>
            </a:endParaRPr>
          </a:p>
        </p:txBody>
      </p:sp>
      <p:cxnSp>
        <p:nvCxnSpPr>
          <p:cNvPr id="75" name="直接连接符 74"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CxnSpPr/>
          <p:nvPr/>
        </p:nvCxnSpPr>
        <p:spPr>
          <a:xfrm>
            <a:off x="5871814" y="1873134"/>
            <a:ext cx="23193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76" name="组合 75"/>
          <p:cNvGrpSpPr/>
          <p:nvPr/>
        </p:nvGrpSpPr>
        <p:grpSpPr>
          <a:xfrm>
            <a:off x="5496781" y="2850824"/>
            <a:ext cx="338961" cy="289400"/>
            <a:chOff x="4260851" y="754063"/>
            <a:chExt cx="608013" cy="519113"/>
          </a:xfrm>
          <a:solidFill>
            <a:schemeClr val="bg1"/>
          </a:solidFill>
        </p:grpSpPr>
        <p:sp>
          <p:nvSpPr>
            <p:cNvPr id="77" name="Oval 68"/>
            <p:cNvSpPr>
              <a:spLocks noChangeArrowheads="1"/>
            </p:cNvSpPr>
            <p:nvPr/>
          </p:nvSpPr>
          <p:spPr bwMode="auto">
            <a:xfrm>
              <a:off x="4445001" y="1176338"/>
              <a:ext cx="96838" cy="968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Oval 69"/>
            <p:cNvSpPr>
              <a:spLocks noChangeArrowheads="1"/>
            </p:cNvSpPr>
            <p:nvPr/>
          </p:nvSpPr>
          <p:spPr bwMode="auto">
            <a:xfrm>
              <a:off x="4654551" y="1176338"/>
              <a:ext cx="96838" cy="968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70"/>
            <p:cNvSpPr/>
            <p:nvPr/>
          </p:nvSpPr>
          <p:spPr bwMode="auto">
            <a:xfrm>
              <a:off x="4260851" y="754063"/>
              <a:ext cx="608013" cy="406400"/>
            </a:xfrm>
            <a:custGeom>
              <a:avLst/>
              <a:gdLst>
                <a:gd name="T0" fmla="*/ 673 w 725"/>
                <a:gd name="T1" fmla="*/ 191 h 486"/>
                <a:gd name="T2" fmla="*/ 320 w 725"/>
                <a:gd name="T3" fmla="*/ 191 h 486"/>
                <a:gd name="T4" fmla="*/ 299 w 725"/>
                <a:gd name="T5" fmla="*/ 219 h 486"/>
                <a:gd name="T6" fmla="*/ 320 w 725"/>
                <a:gd name="T7" fmla="*/ 248 h 486"/>
                <a:gd name="T8" fmla="*/ 636 w 725"/>
                <a:gd name="T9" fmla="*/ 248 h 486"/>
                <a:gd name="T10" fmla="*/ 618 w 725"/>
                <a:gd name="T11" fmla="*/ 309 h 486"/>
                <a:gd name="T12" fmla="*/ 307 w 725"/>
                <a:gd name="T13" fmla="*/ 309 h 486"/>
                <a:gd name="T14" fmla="*/ 288 w 725"/>
                <a:gd name="T15" fmla="*/ 334 h 486"/>
                <a:gd name="T16" fmla="*/ 307 w 725"/>
                <a:gd name="T17" fmla="*/ 362 h 486"/>
                <a:gd name="T18" fmla="*/ 602 w 725"/>
                <a:gd name="T19" fmla="*/ 362 h 486"/>
                <a:gd name="T20" fmla="*/ 603 w 725"/>
                <a:gd name="T21" fmla="*/ 362 h 486"/>
                <a:gd name="T22" fmla="*/ 586 w 725"/>
                <a:gd name="T23" fmla="*/ 418 h 486"/>
                <a:gd name="T24" fmla="*/ 265 w 725"/>
                <a:gd name="T25" fmla="*/ 418 h 486"/>
                <a:gd name="T26" fmla="*/ 244 w 725"/>
                <a:gd name="T27" fmla="*/ 248 h 486"/>
                <a:gd name="T28" fmla="*/ 237 w 725"/>
                <a:gd name="T29" fmla="*/ 191 h 486"/>
                <a:gd name="T30" fmla="*/ 227 w 725"/>
                <a:gd name="T31" fmla="*/ 116 h 486"/>
                <a:gd name="T32" fmla="*/ 51 w 725"/>
                <a:gd name="T33" fmla="*/ 12 h 486"/>
                <a:gd name="T34" fmla="*/ 51 w 725"/>
                <a:gd name="T35" fmla="*/ 77 h 486"/>
                <a:gd name="T36" fmla="*/ 144 w 725"/>
                <a:gd name="T37" fmla="*/ 121 h 486"/>
                <a:gd name="T38" fmla="*/ 167 w 725"/>
                <a:gd name="T39" fmla="*/ 150 h 486"/>
                <a:gd name="T40" fmla="*/ 207 w 725"/>
                <a:gd name="T41" fmla="*/ 447 h 486"/>
                <a:gd name="T42" fmla="*/ 244 w 725"/>
                <a:gd name="T43" fmla="*/ 486 h 486"/>
                <a:gd name="T44" fmla="*/ 598 w 725"/>
                <a:gd name="T45" fmla="*/ 486 h 486"/>
                <a:gd name="T46" fmla="*/ 634 w 725"/>
                <a:gd name="T47" fmla="*/ 455 h 486"/>
                <a:gd name="T48" fmla="*/ 704 w 725"/>
                <a:gd name="T49" fmla="*/ 246 h 486"/>
                <a:gd name="T50" fmla="*/ 673 w 725"/>
                <a:gd name="T51" fmla="*/ 19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25" h="486">
                  <a:moveTo>
                    <a:pt x="673" y="191"/>
                  </a:moveTo>
                  <a:cubicBezTo>
                    <a:pt x="600" y="191"/>
                    <a:pt x="320" y="191"/>
                    <a:pt x="320" y="191"/>
                  </a:cubicBezTo>
                  <a:cubicBezTo>
                    <a:pt x="320" y="191"/>
                    <a:pt x="299" y="196"/>
                    <a:pt x="299" y="219"/>
                  </a:cubicBezTo>
                  <a:cubicBezTo>
                    <a:pt x="299" y="242"/>
                    <a:pt x="320" y="248"/>
                    <a:pt x="320" y="248"/>
                  </a:cubicBezTo>
                  <a:cubicBezTo>
                    <a:pt x="636" y="248"/>
                    <a:pt x="636" y="248"/>
                    <a:pt x="636" y="248"/>
                  </a:cubicBezTo>
                  <a:cubicBezTo>
                    <a:pt x="618" y="309"/>
                    <a:pt x="618" y="309"/>
                    <a:pt x="618" y="309"/>
                  </a:cubicBezTo>
                  <a:cubicBezTo>
                    <a:pt x="532" y="309"/>
                    <a:pt x="307" y="309"/>
                    <a:pt x="307" y="309"/>
                  </a:cubicBezTo>
                  <a:cubicBezTo>
                    <a:pt x="307" y="309"/>
                    <a:pt x="288" y="313"/>
                    <a:pt x="288" y="334"/>
                  </a:cubicBezTo>
                  <a:cubicBezTo>
                    <a:pt x="288" y="356"/>
                    <a:pt x="307" y="362"/>
                    <a:pt x="307" y="362"/>
                  </a:cubicBezTo>
                  <a:cubicBezTo>
                    <a:pt x="602" y="362"/>
                    <a:pt x="602" y="362"/>
                    <a:pt x="602" y="362"/>
                  </a:cubicBezTo>
                  <a:cubicBezTo>
                    <a:pt x="603" y="362"/>
                    <a:pt x="603" y="362"/>
                    <a:pt x="603" y="362"/>
                  </a:cubicBezTo>
                  <a:cubicBezTo>
                    <a:pt x="586" y="418"/>
                    <a:pt x="586" y="418"/>
                    <a:pt x="586" y="418"/>
                  </a:cubicBezTo>
                  <a:cubicBezTo>
                    <a:pt x="265" y="418"/>
                    <a:pt x="265" y="418"/>
                    <a:pt x="265" y="418"/>
                  </a:cubicBezTo>
                  <a:cubicBezTo>
                    <a:pt x="244" y="248"/>
                    <a:pt x="244" y="248"/>
                    <a:pt x="244" y="248"/>
                  </a:cubicBezTo>
                  <a:cubicBezTo>
                    <a:pt x="237" y="191"/>
                    <a:pt x="237" y="191"/>
                    <a:pt x="237" y="191"/>
                  </a:cubicBezTo>
                  <a:cubicBezTo>
                    <a:pt x="237" y="191"/>
                    <a:pt x="230" y="138"/>
                    <a:pt x="227" y="116"/>
                  </a:cubicBezTo>
                  <a:cubicBezTo>
                    <a:pt x="223" y="95"/>
                    <a:pt x="169" y="67"/>
                    <a:pt x="51" y="12"/>
                  </a:cubicBezTo>
                  <a:cubicBezTo>
                    <a:pt x="23" y="0"/>
                    <a:pt x="0" y="51"/>
                    <a:pt x="51" y="77"/>
                  </a:cubicBezTo>
                  <a:cubicBezTo>
                    <a:pt x="144" y="121"/>
                    <a:pt x="144" y="121"/>
                    <a:pt x="144" y="121"/>
                  </a:cubicBezTo>
                  <a:cubicBezTo>
                    <a:pt x="144" y="121"/>
                    <a:pt x="165" y="133"/>
                    <a:pt x="167" y="150"/>
                  </a:cubicBezTo>
                  <a:cubicBezTo>
                    <a:pt x="169" y="167"/>
                    <a:pt x="207" y="447"/>
                    <a:pt x="207" y="447"/>
                  </a:cubicBezTo>
                  <a:cubicBezTo>
                    <a:pt x="207" y="447"/>
                    <a:pt x="208" y="486"/>
                    <a:pt x="244" y="486"/>
                  </a:cubicBezTo>
                  <a:cubicBezTo>
                    <a:pt x="279" y="486"/>
                    <a:pt x="569" y="486"/>
                    <a:pt x="598" y="486"/>
                  </a:cubicBezTo>
                  <a:cubicBezTo>
                    <a:pt x="628" y="486"/>
                    <a:pt x="634" y="455"/>
                    <a:pt x="634" y="455"/>
                  </a:cubicBezTo>
                  <a:cubicBezTo>
                    <a:pt x="704" y="246"/>
                    <a:pt x="704" y="246"/>
                    <a:pt x="704" y="246"/>
                  </a:cubicBezTo>
                  <a:cubicBezTo>
                    <a:pt x="704" y="246"/>
                    <a:pt x="725" y="191"/>
                    <a:pt x="673" y="19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80" name="矩形 79"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p:nvPr/>
        </p:nvSpPr>
        <p:spPr>
          <a:xfrm>
            <a:off x="1048516" y="3748668"/>
            <a:ext cx="2371282" cy="784830"/>
          </a:xfrm>
          <a:prstGeom prst="rect">
            <a:avLst/>
          </a:prstGeom>
        </p:spPr>
        <p:txBody>
          <a:bodyPr wrap="square">
            <a:spAutoFit/>
          </a:bodyPr>
          <a:lstStyle/>
          <a:p>
            <a:pPr lvl="0" algn="r">
              <a:lnSpc>
                <a:spcPct val="150000"/>
              </a:lnSpc>
              <a:defRPr/>
            </a:pPr>
            <a:r>
              <a:rPr lang="en-US" altLang="zh-CN" sz="1000">
                <a:solidFill>
                  <a:schemeClr val="tx1">
                    <a:lumMod val="85000"/>
                    <a:lumOff val="15000"/>
                  </a:schemeClr>
                </a:solidFill>
                <a:cs typeface="Arial" panose="020B0604020202020204" pitchFamily="34" charset="0"/>
              </a:rPr>
              <a:t>Lorem ipsum dolor sit amet, consectetuer adipiscing elit. Aenean commodo ligula eget dolor. </a:t>
            </a:r>
            <a:endParaRPr lang="zh-CN" altLang="en-US" sz="1000">
              <a:solidFill>
                <a:schemeClr val="tx1">
                  <a:lumMod val="85000"/>
                  <a:lumOff val="15000"/>
                </a:schemeClr>
              </a:solidFill>
            </a:endParaRPr>
          </a:p>
        </p:txBody>
      </p:sp>
      <p:sp>
        <p:nvSpPr>
          <p:cNvPr id="81" name="文本框 7"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txBox="1">
            <a:spLocks noChangeArrowheads="1"/>
          </p:cNvSpPr>
          <p:nvPr/>
        </p:nvSpPr>
        <p:spPr bwMode="auto">
          <a:xfrm>
            <a:off x="2516986" y="3480033"/>
            <a:ext cx="90281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algn="r" fontAlgn="base">
              <a:spcBef>
                <a:spcPct val="0"/>
              </a:spcBef>
              <a:spcAft>
                <a:spcPct val="0"/>
              </a:spcAft>
            </a:pPr>
            <a:r>
              <a:rPr lang="zh-CN" altLang="en-US" sz="1400" smtClean="0">
                <a:solidFill>
                  <a:schemeClr val="accent1"/>
                </a:solidFill>
                <a:latin typeface="+mj-ea"/>
                <a:ea typeface="+mj-ea"/>
              </a:rPr>
              <a:t>品牌推广</a:t>
            </a:r>
            <a:endParaRPr lang="zh-CN" altLang="en-US" sz="1400">
              <a:solidFill>
                <a:schemeClr val="accent1"/>
              </a:solidFill>
              <a:latin typeface="+mj-ea"/>
              <a:ea typeface="+mj-ea"/>
            </a:endParaRPr>
          </a:p>
        </p:txBody>
      </p:sp>
      <p:cxnSp>
        <p:nvCxnSpPr>
          <p:cNvPr id="82" name="直接连接符 81"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CxnSpPr/>
          <p:nvPr/>
        </p:nvCxnSpPr>
        <p:spPr>
          <a:xfrm>
            <a:off x="3071898" y="3779653"/>
            <a:ext cx="23193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3" name="AutoShape 59"/>
          <p:cNvSpPr/>
          <p:nvPr/>
        </p:nvSpPr>
        <p:spPr bwMode="auto">
          <a:xfrm>
            <a:off x="3283146" y="2833553"/>
            <a:ext cx="273304" cy="272100"/>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4" name="矩形 83"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p:nvPr/>
        </p:nvSpPr>
        <p:spPr>
          <a:xfrm>
            <a:off x="5769377" y="3779653"/>
            <a:ext cx="2371282" cy="784830"/>
          </a:xfrm>
          <a:prstGeom prst="rect">
            <a:avLst/>
          </a:prstGeom>
        </p:spPr>
        <p:txBody>
          <a:bodyPr wrap="square">
            <a:spAutoFit/>
          </a:bodyPr>
          <a:lstStyle/>
          <a:p>
            <a:pPr lvl="0">
              <a:lnSpc>
                <a:spcPct val="150000"/>
              </a:lnSpc>
              <a:defRPr/>
            </a:pPr>
            <a:r>
              <a:rPr lang="en-US" altLang="zh-CN" sz="1000">
                <a:solidFill>
                  <a:schemeClr val="tx1">
                    <a:lumMod val="85000"/>
                    <a:lumOff val="15000"/>
                  </a:schemeClr>
                </a:solidFill>
                <a:cs typeface="Arial" panose="020B0604020202020204" pitchFamily="34" charset="0"/>
              </a:rPr>
              <a:t>Lorem ipsum dolor sit amet, consectetuer adipiscing elit. Aenean commodo ligula eget dolor. </a:t>
            </a:r>
            <a:endParaRPr lang="zh-CN" altLang="en-US" sz="1000">
              <a:solidFill>
                <a:schemeClr val="tx1">
                  <a:lumMod val="85000"/>
                  <a:lumOff val="15000"/>
                </a:schemeClr>
              </a:solidFill>
            </a:endParaRPr>
          </a:p>
        </p:txBody>
      </p:sp>
      <p:sp>
        <p:nvSpPr>
          <p:cNvPr id="85" name="文本框 7"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SpPr txBox="1">
            <a:spLocks noChangeArrowheads="1"/>
          </p:cNvSpPr>
          <p:nvPr/>
        </p:nvSpPr>
        <p:spPr bwMode="auto">
          <a:xfrm>
            <a:off x="5769377" y="3488189"/>
            <a:ext cx="90281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zh-CN" altLang="en-US" sz="1400">
                <a:solidFill>
                  <a:schemeClr val="accent1"/>
                </a:solidFill>
                <a:latin typeface="+mj-ea"/>
                <a:ea typeface="+mj-ea"/>
              </a:rPr>
              <a:t>技术支持</a:t>
            </a:r>
          </a:p>
        </p:txBody>
      </p:sp>
      <p:cxnSp>
        <p:nvCxnSpPr>
          <p:cNvPr id="86" name="直接连接符 85" descr="e7d195523061f1c09e9d68d7cf438b91ef959ecb14fc25d26BBA7F7DBC18E55DFF4014AF651F0BF2569D4B6C1DA7F1A4683A481403BD872FC687266AD13265C1DE7C373772FD8728ABDD69ADD03BFF5BE2862BC891DBB79EA41C8A48CF034C620D24821D175CD64F0E8E8B13D65CCD296E66538DCDAC4F157303253AEE5B79DA74AEE750CE7B5A20AA712E6C6C0E157A"/>
          <p:cNvCxnSpPr/>
          <p:nvPr/>
        </p:nvCxnSpPr>
        <p:spPr>
          <a:xfrm>
            <a:off x="5870940" y="3787809"/>
            <a:ext cx="23193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7" name="Freeform 95"/>
          <p:cNvSpPr>
            <a:spLocks noEditPoints="1"/>
          </p:cNvSpPr>
          <p:nvPr/>
        </p:nvSpPr>
        <p:spPr bwMode="auto">
          <a:xfrm>
            <a:off x="4416301" y="3873287"/>
            <a:ext cx="358784" cy="317219"/>
          </a:xfrm>
          <a:custGeom>
            <a:avLst/>
            <a:gdLst/>
            <a:ahLst/>
            <a:cxnLst>
              <a:cxn ang="0">
                <a:pos x="296" y="7"/>
              </a:cxn>
              <a:cxn ang="0">
                <a:pos x="285" y="5"/>
              </a:cxn>
              <a:cxn ang="0">
                <a:pos x="279" y="11"/>
              </a:cxn>
              <a:cxn ang="0">
                <a:pos x="276" y="16"/>
              </a:cxn>
              <a:cxn ang="0">
                <a:pos x="196" y="94"/>
              </a:cxn>
              <a:cxn ang="0">
                <a:pos x="192" y="112"/>
              </a:cxn>
              <a:cxn ang="0">
                <a:pos x="200" y="121"/>
              </a:cxn>
              <a:cxn ang="0">
                <a:pos x="129" y="83"/>
              </a:cxn>
              <a:cxn ang="0">
                <a:pos x="131" y="58"/>
              </a:cxn>
              <a:cxn ang="0">
                <a:pos x="124" y="33"/>
              </a:cxn>
              <a:cxn ang="0">
                <a:pos x="113" y="18"/>
              </a:cxn>
              <a:cxn ang="0">
                <a:pos x="91" y="4"/>
              </a:cxn>
              <a:cxn ang="0">
                <a:pos x="66" y="0"/>
              </a:cxn>
              <a:cxn ang="0">
                <a:pos x="86" y="40"/>
              </a:cxn>
              <a:cxn ang="0">
                <a:pos x="2" y="49"/>
              </a:cxn>
              <a:cxn ang="0">
                <a:pos x="0" y="65"/>
              </a:cxn>
              <a:cxn ang="0">
                <a:pos x="4" y="91"/>
              </a:cxn>
              <a:cxn ang="0">
                <a:pos x="18" y="112"/>
              </a:cxn>
              <a:cxn ang="0">
                <a:pos x="35" y="123"/>
              </a:cxn>
              <a:cxn ang="0">
                <a:pos x="60" y="131"/>
              </a:cxn>
              <a:cxn ang="0">
                <a:pos x="86" y="129"/>
              </a:cxn>
              <a:cxn ang="0">
                <a:pos x="89" y="234"/>
              </a:cxn>
              <a:cxn ang="0">
                <a:pos x="47" y="281"/>
              </a:cxn>
              <a:cxn ang="0">
                <a:pos x="104" y="248"/>
              </a:cxn>
              <a:cxn ang="0">
                <a:pos x="240" y="281"/>
              </a:cxn>
              <a:cxn ang="0">
                <a:pos x="250" y="288"/>
              </a:cxn>
              <a:cxn ang="0">
                <a:pos x="261" y="290"/>
              </a:cxn>
              <a:cxn ang="0">
                <a:pos x="278" y="285"/>
              </a:cxn>
              <a:cxn ang="0">
                <a:pos x="287" y="277"/>
              </a:cxn>
              <a:cxn ang="0">
                <a:pos x="292" y="259"/>
              </a:cxn>
              <a:cxn ang="0">
                <a:pos x="287" y="243"/>
              </a:cxn>
              <a:cxn ang="0">
                <a:pos x="212" y="134"/>
              </a:cxn>
              <a:cxn ang="0">
                <a:pos x="229" y="136"/>
              </a:cxn>
              <a:cxn ang="0">
                <a:pos x="314" y="60"/>
              </a:cxn>
              <a:cxn ang="0">
                <a:pos x="316" y="56"/>
              </a:cxn>
              <a:cxn ang="0">
                <a:pos x="321" y="53"/>
              </a:cxn>
              <a:cxn ang="0">
                <a:pos x="328" y="47"/>
              </a:cxn>
              <a:cxn ang="0">
                <a:pos x="325" y="36"/>
              </a:cxn>
              <a:cxn ang="0">
                <a:pos x="263" y="252"/>
              </a:cxn>
              <a:cxn ang="0">
                <a:pos x="276" y="259"/>
              </a:cxn>
              <a:cxn ang="0">
                <a:pos x="276" y="268"/>
              </a:cxn>
              <a:cxn ang="0">
                <a:pos x="263" y="276"/>
              </a:cxn>
              <a:cxn ang="0">
                <a:pos x="256" y="272"/>
              </a:cxn>
              <a:cxn ang="0">
                <a:pos x="252" y="265"/>
              </a:cxn>
              <a:cxn ang="0">
                <a:pos x="260" y="254"/>
              </a:cxn>
              <a:cxn ang="0">
                <a:pos x="221" y="98"/>
              </a:cxn>
              <a:cxn ang="0">
                <a:pos x="278" y="42"/>
              </a:cxn>
              <a:cxn ang="0">
                <a:pos x="234" y="111"/>
              </a:cxn>
              <a:cxn ang="0">
                <a:pos x="240" y="116"/>
              </a:cxn>
            </a:cxnLst>
            <a:rect l="0" t="0" r="r" b="b"/>
            <a:pathLst>
              <a:path w="328" h="290">
                <a:moveTo>
                  <a:pt x="325" y="36"/>
                </a:moveTo>
                <a:lnTo>
                  <a:pt x="296" y="7"/>
                </a:lnTo>
                <a:lnTo>
                  <a:pt x="296" y="7"/>
                </a:lnTo>
                <a:lnTo>
                  <a:pt x="292" y="5"/>
                </a:lnTo>
                <a:lnTo>
                  <a:pt x="289" y="4"/>
                </a:lnTo>
                <a:lnTo>
                  <a:pt x="285" y="5"/>
                </a:lnTo>
                <a:lnTo>
                  <a:pt x="281" y="7"/>
                </a:lnTo>
                <a:lnTo>
                  <a:pt x="281" y="7"/>
                </a:lnTo>
                <a:lnTo>
                  <a:pt x="279" y="11"/>
                </a:lnTo>
                <a:lnTo>
                  <a:pt x="279" y="16"/>
                </a:lnTo>
                <a:lnTo>
                  <a:pt x="279" y="16"/>
                </a:lnTo>
                <a:lnTo>
                  <a:pt x="276" y="16"/>
                </a:lnTo>
                <a:lnTo>
                  <a:pt x="272" y="18"/>
                </a:lnTo>
                <a:lnTo>
                  <a:pt x="272" y="18"/>
                </a:lnTo>
                <a:lnTo>
                  <a:pt x="196" y="94"/>
                </a:lnTo>
                <a:lnTo>
                  <a:pt x="196" y="94"/>
                </a:lnTo>
                <a:lnTo>
                  <a:pt x="196" y="103"/>
                </a:lnTo>
                <a:lnTo>
                  <a:pt x="192" y="112"/>
                </a:lnTo>
                <a:lnTo>
                  <a:pt x="200" y="121"/>
                </a:lnTo>
                <a:lnTo>
                  <a:pt x="200" y="121"/>
                </a:lnTo>
                <a:lnTo>
                  <a:pt x="200" y="121"/>
                </a:lnTo>
                <a:lnTo>
                  <a:pt x="183" y="138"/>
                </a:lnTo>
                <a:lnTo>
                  <a:pt x="129" y="83"/>
                </a:lnTo>
                <a:lnTo>
                  <a:pt x="129" y="83"/>
                </a:lnTo>
                <a:lnTo>
                  <a:pt x="131" y="74"/>
                </a:lnTo>
                <a:lnTo>
                  <a:pt x="131" y="67"/>
                </a:lnTo>
                <a:lnTo>
                  <a:pt x="131" y="58"/>
                </a:lnTo>
                <a:lnTo>
                  <a:pt x="129" y="49"/>
                </a:lnTo>
                <a:lnTo>
                  <a:pt x="127" y="42"/>
                </a:lnTo>
                <a:lnTo>
                  <a:pt x="124" y="33"/>
                </a:lnTo>
                <a:lnTo>
                  <a:pt x="118" y="25"/>
                </a:lnTo>
                <a:lnTo>
                  <a:pt x="113" y="18"/>
                </a:lnTo>
                <a:lnTo>
                  <a:pt x="113" y="18"/>
                </a:lnTo>
                <a:lnTo>
                  <a:pt x="105" y="13"/>
                </a:lnTo>
                <a:lnTo>
                  <a:pt x="98" y="9"/>
                </a:lnTo>
                <a:lnTo>
                  <a:pt x="91" y="4"/>
                </a:lnTo>
                <a:lnTo>
                  <a:pt x="82" y="2"/>
                </a:lnTo>
                <a:lnTo>
                  <a:pt x="73" y="0"/>
                </a:lnTo>
                <a:lnTo>
                  <a:pt x="66" y="0"/>
                </a:lnTo>
                <a:lnTo>
                  <a:pt x="57" y="0"/>
                </a:lnTo>
                <a:lnTo>
                  <a:pt x="47" y="2"/>
                </a:lnTo>
                <a:lnTo>
                  <a:pt x="86" y="40"/>
                </a:lnTo>
                <a:lnTo>
                  <a:pt x="76" y="76"/>
                </a:lnTo>
                <a:lnTo>
                  <a:pt x="38" y="85"/>
                </a:lnTo>
                <a:lnTo>
                  <a:pt x="2" y="49"/>
                </a:lnTo>
                <a:lnTo>
                  <a:pt x="2" y="49"/>
                </a:lnTo>
                <a:lnTo>
                  <a:pt x="0" y="56"/>
                </a:lnTo>
                <a:lnTo>
                  <a:pt x="0" y="65"/>
                </a:lnTo>
                <a:lnTo>
                  <a:pt x="0" y="74"/>
                </a:lnTo>
                <a:lnTo>
                  <a:pt x="2" y="82"/>
                </a:lnTo>
                <a:lnTo>
                  <a:pt x="4" y="91"/>
                </a:lnTo>
                <a:lnTo>
                  <a:pt x="8" y="98"/>
                </a:lnTo>
                <a:lnTo>
                  <a:pt x="13" y="105"/>
                </a:lnTo>
                <a:lnTo>
                  <a:pt x="18" y="112"/>
                </a:lnTo>
                <a:lnTo>
                  <a:pt x="18" y="112"/>
                </a:lnTo>
                <a:lnTo>
                  <a:pt x="26" y="118"/>
                </a:lnTo>
                <a:lnTo>
                  <a:pt x="35" y="123"/>
                </a:lnTo>
                <a:lnTo>
                  <a:pt x="42" y="127"/>
                </a:lnTo>
                <a:lnTo>
                  <a:pt x="51" y="129"/>
                </a:lnTo>
                <a:lnTo>
                  <a:pt x="60" y="131"/>
                </a:lnTo>
                <a:lnTo>
                  <a:pt x="69" y="131"/>
                </a:lnTo>
                <a:lnTo>
                  <a:pt x="76" y="131"/>
                </a:lnTo>
                <a:lnTo>
                  <a:pt x="86" y="129"/>
                </a:lnTo>
                <a:lnTo>
                  <a:pt x="86" y="129"/>
                </a:lnTo>
                <a:lnTo>
                  <a:pt x="140" y="181"/>
                </a:lnTo>
                <a:lnTo>
                  <a:pt x="89" y="234"/>
                </a:lnTo>
                <a:lnTo>
                  <a:pt x="86" y="230"/>
                </a:lnTo>
                <a:lnTo>
                  <a:pt x="71" y="243"/>
                </a:lnTo>
                <a:lnTo>
                  <a:pt x="47" y="281"/>
                </a:lnTo>
                <a:lnTo>
                  <a:pt x="53" y="286"/>
                </a:lnTo>
                <a:lnTo>
                  <a:pt x="91" y="263"/>
                </a:lnTo>
                <a:lnTo>
                  <a:pt x="104" y="248"/>
                </a:lnTo>
                <a:lnTo>
                  <a:pt x="100" y="245"/>
                </a:lnTo>
                <a:lnTo>
                  <a:pt x="153" y="194"/>
                </a:lnTo>
                <a:lnTo>
                  <a:pt x="240" y="281"/>
                </a:lnTo>
                <a:lnTo>
                  <a:pt x="240" y="281"/>
                </a:lnTo>
                <a:lnTo>
                  <a:pt x="245" y="285"/>
                </a:lnTo>
                <a:lnTo>
                  <a:pt x="250" y="288"/>
                </a:lnTo>
                <a:lnTo>
                  <a:pt x="256" y="290"/>
                </a:lnTo>
                <a:lnTo>
                  <a:pt x="261" y="290"/>
                </a:lnTo>
                <a:lnTo>
                  <a:pt x="261" y="290"/>
                </a:lnTo>
                <a:lnTo>
                  <a:pt x="267" y="290"/>
                </a:lnTo>
                <a:lnTo>
                  <a:pt x="272" y="288"/>
                </a:lnTo>
                <a:lnTo>
                  <a:pt x="278" y="285"/>
                </a:lnTo>
                <a:lnTo>
                  <a:pt x="283" y="281"/>
                </a:lnTo>
                <a:lnTo>
                  <a:pt x="283" y="281"/>
                </a:lnTo>
                <a:lnTo>
                  <a:pt x="287" y="277"/>
                </a:lnTo>
                <a:lnTo>
                  <a:pt x="290" y="272"/>
                </a:lnTo>
                <a:lnTo>
                  <a:pt x="292" y="265"/>
                </a:lnTo>
                <a:lnTo>
                  <a:pt x="292" y="259"/>
                </a:lnTo>
                <a:lnTo>
                  <a:pt x="292" y="254"/>
                </a:lnTo>
                <a:lnTo>
                  <a:pt x="290" y="248"/>
                </a:lnTo>
                <a:lnTo>
                  <a:pt x="287" y="243"/>
                </a:lnTo>
                <a:lnTo>
                  <a:pt x="283" y="237"/>
                </a:lnTo>
                <a:lnTo>
                  <a:pt x="196" y="150"/>
                </a:lnTo>
                <a:lnTo>
                  <a:pt x="212" y="134"/>
                </a:lnTo>
                <a:lnTo>
                  <a:pt x="220" y="141"/>
                </a:lnTo>
                <a:lnTo>
                  <a:pt x="220" y="141"/>
                </a:lnTo>
                <a:lnTo>
                  <a:pt x="229" y="136"/>
                </a:lnTo>
                <a:lnTo>
                  <a:pt x="240" y="136"/>
                </a:lnTo>
                <a:lnTo>
                  <a:pt x="314" y="62"/>
                </a:lnTo>
                <a:lnTo>
                  <a:pt x="314" y="60"/>
                </a:lnTo>
                <a:lnTo>
                  <a:pt x="314" y="60"/>
                </a:lnTo>
                <a:lnTo>
                  <a:pt x="314" y="60"/>
                </a:lnTo>
                <a:lnTo>
                  <a:pt x="316" y="56"/>
                </a:lnTo>
                <a:lnTo>
                  <a:pt x="318" y="54"/>
                </a:lnTo>
                <a:lnTo>
                  <a:pt x="318" y="54"/>
                </a:lnTo>
                <a:lnTo>
                  <a:pt x="321" y="53"/>
                </a:lnTo>
                <a:lnTo>
                  <a:pt x="325" y="51"/>
                </a:lnTo>
                <a:lnTo>
                  <a:pt x="325" y="51"/>
                </a:lnTo>
                <a:lnTo>
                  <a:pt x="328" y="47"/>
                </a:lnTo>
                <a:lnTo>
                  <a:pt x="328" y="44"/>
                </a:lnTo>
                <a:lnTo>
                  <a:pt x="328" y="40"/>
                </a:lnTo>
                <a:lnTo>
                  <a:pt x="325" y="36"/>
                </a:lnTo>
                <a:lnTo>
                  <a:pt x="325" y="36"/>
                </a:lnTo>
                <a:close/>
                <a:moveTo>
                  <a:pt x="263" y="252"/>
                </a:moveTo>
                <a:lnTo>
                  <a:pt x="263" y="252"/>
                </a:lnTo>
                <a:lnTo>
                  <a:pt x="269" y="254"/>
                </a:lnTo>
                <a:lnTo>
                  <a:pt x="272" y="256"/>
                </a:lnTo>
                <a:lnTo>
                  <a:pt x="276" y="259"/>
                </a:lnTo>
                <a:lnTo>
                  <a:pt x="276" y="265"/>
                </a:lnTo>
                <a:lnTo>
                  <a:pt x="276" y="265"/>
                </a:lnTo>
                <a:lnTo>
                  <a:pt x="276" y="268"/>
                </a:lnTo>
                <a:lnTo>
                  <a:pt x="272" y="272"/>
                </a:lnTo>
                <a:lnTo>
                  <a:pt x="269" y="276"/>
                </a:lnTo>
                <a:lnTo>
                  <a:pt x="263" y="276"/>
                </a:lnTo>
                <a:lnTo>
                  <a:pt x="263" y="276"/>
                </a:lnTo>
                <a:lnTo>
                  <a:pt x="260" y="276"/>
                </a:lnTo>
                <a:lnTo>
                  <a:pt x="256" y="272"/>
                </a:lnTo>
                <a:lnTo>
                  <a:pt x="252" y="268"/>
                </a:lnTo>
                <a:lnTo>
                  <a:pt x="252" y="265"/>
                </a:lnTo>
                <a:lnTo>
                  <a:pt x="252" y="265"/>
                </a:lnTo>
                <a:lnTo>
                  <a:pt x="252" y="259"/>
                </a:lnTo>
                <a:lnTo>
                  <a:pt x="256" y="256"/>
                </a:lnTo>
                <a:lnTo>
                  <a:pt x="260" y="254"/>
                </a:lnTo>
                <a:lnTo>
                  <a:pt x="263" y="252"/>
                </a:lnTo>
                <a:lnTo>
                  <a:pt x="263" y="252"/>
                </a:lnTo>
                <a:close/>
                <a:moveTo>
                  <a:pt x="221" y="98"/>
                </a:moveTo>
                <a:lnTo>
                  <a:pt x="216" y="92"/>
                </a:lnTo>
                <a:lnTo>
                  <a:pt x="272" y="36"/>
                </a:lnTo>
                <a:lnTo>
                  <a:pt x="278" y="42"/>
                </a:lnTo>
                <a:lnTo>
                  <a:pt x="221" y="98"/>
                </a:lnTo>
                <a:close/>
                <a:moveTo>
                  <a:pt x="240" y="116"/>
                </a:moveTo>
                <a:lnTo>
                  <a:pt x="234" y="111"/>
                </a:lnTo>
                <a:lnTo>
                  <a:pt x="290" y="54"/>
                </a:lnTo>
                <a:lnTo>
                  <a:pt x="296" y="60"/>
                </a:lnTo>
                <a:lnTo>
                  <a:pt x="240" y="116"/>
                </a:lnTo>
                <a:close/>
              </a:path>
            </a:pathLst>
          </a:custGeom>
          <a:solidFill>
            <a:schemeClr val="bg1"/>
          </a:solidFill>
          <a:ln w="9525">
            <a:noFill/>
            <a:round/>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smtClean="0">
              <a:ln>
                <a:noFill/>
              </a:ln>
              <a:solidFill>
                <a:srgbClr val="000000"/>
              </a:solidFill>
              <a:effectLst/>
              <a:uLnTx/>
              <a:uFillTx/>
              <a:latin typeface="Calibri" panose="020F0502020204030204"/>
            </a:endParaRPr>
          </a:p>
        </p:txBody>
      </p:sp>
    </p:spTree>
  </p:cSld>
  <p:clrMapOvr>
    <a:masterClrMapping/>
  </p:clrMapOvr>
  <p:transition spd="slow" advTm="1000">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183664"/>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1600" smtClean="0">
                <a:solidFill>
                  <a:srgbClr val="27506E"/>
                </a:solidFill>
                <a:latin typeface="方正兰亭黑_GBK"/>
                <a:ea typeface="方正兰亭黑_GBK"/>
              </a:rPr>
              <a:t>投资回报</a:t>
            </a:r>
            <a:endParaRPr lang="zh-CN" altLang="en-US" sz="1600">
              <a:solidFill>
                <a:srgbClr val="27506E"/>
              </a:solidFill>
              <a:latin typeface="方正兰亭黑_GBK"/>
              <a:ea typeface="方正兰亭黑_GBK"/>
            </a:endParaRPr>
          </a:p>
        </p:txBody>
      </p:sp>
      <p:sp>
        <p:nvSpPr>
          <p:cNvPr id="11" name="矩形 10"/>
          <p:cNvSpPr/>
          <p:nvPr/>
        </p:nvSpPr>
        <p:spPr>
          <a:xfrm>
            <a:off x="934511" y="485964"/>
            <a:ext cx="4090495" cy="55201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738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04</a:t>
            </a:r>
            <a:endParaRPr lang="zh-CN" altLang="en-US" sz="1200">
              <a:solidFill>
                <a:schemeClr val="bg1"/>
              </a:solidFill>
              <a:latin typeface="方正兰亭黑_GBK"/>
              <a:ea typeface="方正兰亭黑_GBK"/>
            </a:endParaRPr>
          </a:p>
        </p:txBody>
      </p:sp>
      <p:graphicFrame>
        <p:nvGraphicFramePr>
          <p:cNvPr id="8" name="图表 7" descr="e7d195523061f1c09e9d68d7cf438b91ef959ecb14fc25d26BBA7F7DBC18E55DFF4014AF651F0BF2569D4B6C1DA7F1A4683A481403BD872FC687266AD13265C1DE7C373772FD8728ABDD69ADD03BFF5BE2862BC891DBB79E831677839DA1A1704E8AE592028226C9E918C0B50881C89B77AB8D1B44EF594EC5FCAA7D071964C2C3832D0F3E7F2E7532694B2E8EF2793F"/>
          <p:cNvGraphicFramePr/>
          <p:nvPr/>
        </p:nvGraphicFramePr>
        <p:xfrm>
          <a:off x="-116314" y="1344913"/>
          <a:ext cx="4811913" cy="3208426"/>
        </p:xfrm>
        <a:graphic>
          <a:graphicData uri="http://schemas.openxmlformats.org/drawingml/2006/chart">
            <c:chart xmlns:c="http://schemas.openxmlformats.org/drawingml/2006/chart" xmlns:r="http://schemas.openxmlformats.org/officeDocument/2006/relationships" r:id="rId3"/>
          </a:graphicData>
        </a:graphic>
      </p:graphicFrame>
      <p:sp>
        <p:nvSpPr>
          <p:cNvPr id="9" name="文本框 11" descr="e7d195523061f1c09e9d68d7cf438b91ef959ecb14fc25d26BBA7F7DBC18E55DFF4014AF651F0BF2569D4B6C1DA7F1A4683A481403BD872FC687266AD13265C1DE7C373772FD8728ABDD69ADD03BFF5BE2862BC891DBB79E831677839DA1A1704E8AE592028226C9E918C0B50881C89B77AB8D1B44EF594EC5FCAA7D071964C2C3832D0F3E7F2E7532694B2E8EF2793F"/>
          <p:cNvSpPr txBox="1">
            <a:spLocks noChangeArrowheads="1"/>
          </p:cNvSpPr>
          <p:nvPr/>
        </p:nvSpPr>
        <p:spPr bwMode="auto">
          <a:xfrm>
            <a:off x="691891" y="1809289"/>
            <a:ext cx="1934312" cy="707886"/>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514350" fontAlgn="base">
              <a:spcBef>
                <a:spcPct val="0"/>
              </a:spcBef>
              <a:spcAft>
                <a:spcPct val="0"/>
              </a:spcAft>
            </a:pPr>
            <a:r>
              <a:rPr lang="en-US" altLang="zh-CN" sz="4000" b="1" smtClean="0">
                <a:solidFill>
                  <a:schemeClr val="bg1"/>
                </a:solidFill>
                <a:latin typeface="Arial" panose="020B0604020202020204"/>
                <a:ea typeface="微软雅黑" panose="020B0503020204020204" pitchFamily="34" charset="-122"/>
                <a:sym typeface="Calibri" panose="020F0502020204030204" pitchFamily="34" charset="0"/>
              </a:rPr>
              <a:t>20</a:t>
            </a:r>
            <a:r>
              <a:rPr lang="en-US" altLang="zh-CN" sz="2800" b="1" smtClean="0">
                <a:solidFill>
                  <a:schemeClr val="bg1"/>
                </a:solidFill>
                <a:latin typeface="Arial" panose="020B0604020202020204"/>
                <a:ea typeface="微软雅黑" panose="020B0503020204020204" pitchFamily="34" charset="-122"/>
                <a:sym typeface="Calibri" panose="020F0502020204030204" pitchFamily="34" charset="0"/>
              </a:rPr>
              <a:t>%</a:t>
            </a:r>
            <a:endParaRPr lang="en-US" altLang="zh-CN" sz="1100" b="1">
              <a:solidFill>
                <a:schemeClr val="bg1"/>
              </a:solidFill>
              <a:latin typeface="Arial" panose="020B0604020202020204"/>
              <a:ea typeface="微软雅黑" panose="020B0503020204020204" pitchFamily="34" charset="-122"/>
              <a:sym typeface="Calibri" panose="020F0502020204030204" pitchFamily="34" charset="0"/>
            </a:endParaRPr>
          </a:p>
        </p:txBody>
      </p:sp>
      <p:sp>
        <p:nvSpPr>
          <p:cNvPr id="12" name="矩形 11" descr="e7d195523061f1c09e9d68d7cf438b91ef959ecb14fc25d26BBA7F7DBC18E55DFF4014AF651F0BF2569D4B6C1DA7F1A4683A481403BD872FC687266AD13265C1DE7C373772FD8728ABDD69ADD03BFF5BE2862BC891DBB79E831677839DA1A1704E8AE592028226C9E918C0B50881C89B77AB8D1B44EF594EC5FCAA7D071964C2C3832D0F3E7F2E7532694B2E8EF2793F"/>
          <p:cNvSpPr/>
          <p:nvPr/>
        </p:nvSpPr>
        <p:spPr>
          <a:xfrm>
            <a:off x="5137775" y="2163232"/>
            <a:ext cx="4006225" cy="1446550"/>
          </a:xfrm>
          <a:prstGeom prst="rect">
            <a:avLst/>
          </a:prstGeom>
        </p:spPr>
        <p:txBody>
          <a:bodyPr wrap="none">
            <a:spAutoFit/>
          </a:bodyPr>
          <a:lstStyle/>
          <a:p>
            <a:pPr algn="r"/>
            <a:r>
              <a:rPr lang="en-US" altLang="zh-CN" sz="4400" b="1" smtClean="0">
                <a:solidFill>
                  <a:schemeClr val="bg1">
                    <a:lumMod val="85000"/>
                  </a:schemeClr>
                </a:solidFill>
                <a:latin typeface="微软雅黑" panose="020B0503020204020204" pitchFamily="34" charset="-122"/>
                <a:sym typeface="Calibri" panose="020F0502020204030204" pitchFamily="34" charset="0"/>
              </a:rPr>
              <a:t>INVESTMENT</a:t>
            </a:r>
            <a:endParaRPr lang="en-US" altLang="zh-CN" sz="4400" b="1">
              <a:solidFill>
                <a:schemeClr val="bg1">
                  <a:lumMod val="85000"/>
                </a:schemeClr>
              </a:solidFill>
              <a:latin typeface="微软雅黑" panose="020B0503020204020204" pitchFamily="34" charset="-122"/>
              <a:sym typeface="Calibri" panose="020F0502020204030204" pitchFamily="34" charset="0"/>
            </a:endParaRPr>
          </a:p>
          <a:p>
            <a:pPr algn="r"/>
            <a:r>
              <a:rPr lang="en-US" altLang="zh-CN" sz="4400" b="1">
                <a:solidFill>
                  <a:schemeClr val="bg1">
                    <a:lumMod val="85000"/>
                  </a:schemeClr>
                </a:solidFill>
                <a:latin typeface="微软雅黑" panose="020B0503020204020204" pitchFamily="34" charset="-122"/>
                <a:sym typeface="Calibri" panose="020F0502020204030204" pitchFamily="34" charset="0"/>
              </a:rPr>
              <a:t>RETURN</a:t>
            </a:r>
          </a:p>
        </p:txBody>
      </p:sp>
      <p:sp>
        <p:nvSpPr>
          <p:cNvPr id="14" name="矩形 13" descr="e7d195523061f1c09e9d68d7cf438b91ef959ecb14fc25d26BBA7F7DBC18E55DFF4014AF651F0BF2569D4B6C1DA7F1A4683A481403BD872FC687266AD13265C1DE7C373772FD8728ABDD69ADD03BFF5BE2862BC891DBB79E831677839DA1A1704E8AE592028226C9E918C0B50881C89B77AB8D1B44EF594EC5FCAA7D071964C2C3832D0F3E7F2E7532694B2E8EF2793F"/>
          <p:cNvSpPr/>
          <p:nvPr/>
        </p:nvSpPr>
        <p:spPr>
          <a:xfrm>
            <a:off x="4173169" y="2982081"/>
            <a:ext cx="4415047" cy="819455"/>
          </a:xfrm>
          <a:prstGeom prst="rect">
            <a:avLst/>
          </a:prstGeom>
        </p:spPr>
        <p:txBody>
          <a:bodyPr wrap="square">
            <a:spAutoFit/>
          </a:bodyPr>
          <a:lstStyle/>
          <a:p>
            <a:pPr>
              <a:lnSpc>
                <a:spcPct val="150000"/>
              </a:lnSpc>
            </a:pPr>
            <a:r>
              <a:rPr lang="en-US" altLang="zh-CN" sz="1050">
                <a:solidFill>
                  <a:prstClr val="black"/>
                </a:solidFill>
                <a:ea typeface="微软雅黑" panose="020B0503020204020204" pitchFamily="34" charset="-122"/>
                <a:cs typeface="Arial" panose="020B0604020202020204" pitchFamily="34" charset="0"/>
                <a:sym typeface="Calibri" panose="020F0502020204030204" pitchFamily="34" charset="0"/>
              </a:rPr>
              <a:t>Lorem ipsum dolor sit amet, consectetuer adipiscing elit. Aenean commodo ligula eget dolor. Aenean massa. Cum sociis natoque penatibus et magnis dis parturient montes</a:t>
            </a:r>
            <a:endParaRPr lang="zh-CN" altLang="en-US"/>
          </a:p>
        </p:txBody>
      </p:sp>
      <p:sp>
        <p:nvSpPr>
          <p:cNvPr id="15" name="文本框 5"/>
          <p:cNvSpPr txBox="1">
            <a:spLocks noChangeArrowheads="1"/>
          </p:cNvSpPr>
          <p:nvPr/>
        </p:nvSpPr>
        <p:spPr bwMode="auto">
          <a:xfrm>
            <a:off x="4092092" y="2487461"/>
            <a:ext cx="385394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400" smtClean="0">
                <a:solidFill>
                  <a:srgbClr val="27506E"/>
                </a:solidFill>
                <a:latin typeface="+mj-ea"/>
                <a:ea typeface="+mj-ea"/>
              </a:rPr>
              <a:t>融资</a:t>
            </a:r>
            <a:r>
              <a:rPr lang="en-US" altLang="zh-CN" sz="2400" smtClean="0">
                <a:solidFill>
                  <a:srgbClr val="27506E"/>
                </a:solidFill>
                <a:latin typeface="+mj-ea"/>
                <a:ea typeface="+mj-ea"/>
              </a:rPr>
              <a:t>1000W </a:t>
            </a:r>
            <a:r>
              <a:rPr lang="zh-CN" altLang="en-US" sz="2400" smtClean="0">
                <a:solidFill>
                  <a:srgbClr val="27506E"/>
                </a:solidFill>
                <a:latin typeface="+mj-ea"/>
                <a:ea typeface="+mj-ea"/>
              </a:rPr>
              <a:t>出让</a:t>
            </a:r>
            <a:r>
              <a:rPr lang="en-US" altLang="zh-CN" sz="2400" smtClean="0">
                <a:solidFill>
                  <a:srgbClr val="27506E"/>
                </a:solidFill>
                <a:latin typeface="+mj-ea"/>
                <a:ea typeface="+mj-ea"/>
              </a:rPr>
              <a:t>20%</a:t>
            </a:r>
            <a:r>
              <a:rPr lang="zh-CN" altLang="en-US" sz="2400" smtClean="0">
                <a:solidFill>
                  <a:srgbClr val="27506E"/>
                </a:solidFill>
                <a:latin typeface="+mj-ea"/>
                <a:ea typeface="+mj-ea"/>
              </a:rPr>
              <a:t>股份</a:t>
            </a:r>
            <a:endParaRPr lang="zh-CN" altLang="en-US" sz="2400">
              <a:solidFill>
                <a:srgbClr val="27506E"/>
              </a:solidFill>
              <a:latin typeface="+mj-ea"/>
              <a:ea typeface="+mj-ea"/>
            </a:endParaRPr>
          </a:p>
        </p:txBody>
      </p:sp>
      <p:cxnSp>
        <p:nvCxnSpPr>
          <p:cNvPr id="16" name="直接连接符 15"/>
          <p:cNvCxnSpPr/>
          <p:nvPr/>
        </p:nvCxnSpPr>
        <p:spPr>
          <a:xfrm>
            <a:off x="4261874" y="2978840"/>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Tm="1000">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5"/>
          <p:cNvSpPr txBox="1">
            <a:spLocks noChangeArrowheads="1"/>
          </p:cNvSpPr>
          <p:nvPr/>
        </p:nvSpPr>
        <p:spPr bwMode="auto">
          <a:xfrm>
            <a:off x="3085564" y="3084388"/>
            <a:ext cx="30198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2400" b="1" dirty="0">
                <a:solidFill>
                  <a:srgbClr val="2E4864"/>
                </a:solidFill>
                <a:latin typeface="+mn-ea"/>
                <a:ea typeface="+mn-ea"/>
              </a:rPr>
              <a:t>感谢您的支持与信任</a:t>
            </a:r>
          </a:p>
        </p:txBody>
      </p:sp>
      <p:sp>
        <p:nvSpPr>
          <p:cNvPr id="26" name="文本框 6"/>
          <p:cNvSpPr txBox="1">
            <a:spLocks noChangeArrowheads="1"/>
          </p:cNvSpPr>
          <p:nvPr/>
        </p:nvSpPr>
        <p:spPr bwMode="auto">
          <a:xfrm>
            <a:off x="3171453" y="3546053"/>
            <a:ext cx="284802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1800" dirty="0">
                <a:solidFill>
                  <a:schemeClr val="accent1"/>
                </a:solidFill>
                <a:latin typeface="+mn-lt"/>
                <a:ea typeface="方正兰亭黑_GBK"/>
              </a:rPr>
              <a:t>THANK YOU FOR WATCHING</a:t>
            </a:r>
          </a:p>
        </p:txBody>
      </p:sp>
      <p:cxnSp>
        <p:nvCxnSpPr>
          <p:cNvPr id="27" name="直接连接符 26"/>
          <p:cNvCxnSpPr/>
          <p:nvPr/>
        </p:nvCxnSpPr>
        <p:spPr>
          <a:xfrm>
            <a:off x="4368853" y="3546053"/>
            <a:ext cx="45322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2887042" y="3828494"/>
            <a:ext cx="3416847" cy="461665"/>
          </a:xfrm>
          <a:prstGeom prst="rect">
            <a:avLst/>
          </a:prstGeom>
        </p:spPr>
        <p:txBody>
          <a:bodyPr wrap="square">
            <a:spAutoFit/>
          </a:bodyPr>
          <a:lstStyle/>
          <a:p>
            <a:pPr algn="ctr">
              <a:lnSpc>
                <a:spcPct val="150000"/>
              </a:lnSpc>
            </a:pPr>
            <a:r>
              <a:rPr lang="en-US" altLang="zh-CN" sz="800" dirty="0" err="1">
                <a:solidFill>
                  <a:prstClr val="black">
                    <a:lumMod val="85000"/>
                    <a:lumOff val="15000"/>
                  </a:prstClr>
                </a:solidFill>
              </a:rPr>
              <a:t>Lorem</a:t>
            </a:r>
            <a:r>
              <a:rPr lang="en-US" altLang="zh-CN" sz="800" dirty="0">
                <a:solidFill>
                  <a:prstClr val="black">
                    <a:lumMod val="85000"/>
                    <a:lumOff val="15000"/>
                  </a:prstClr>
                </a:solidFill>
              </a:rPr>
              <a:t> </a:t>
            </a:r>
            <a:r>
              <a:rPr lang="en-US" altLang="zh-CN" sz="800" dirty="0" err="1">
                <a:solidFill>
                  <a:prstClr val="black">
                    <a:lumMod val="85000"/>
                    <a:lumOff val="15000"/>
                  </a:prstClr>
                </a:solidFill>
              </a:rPr>
              <a:t>ipsum</a:t>
            </a:r>
            <a:r>
              <a:rPr lang="en-US" altLang="zh-CN" sz="800" dirty="0">
                <a:solidFill>
                  <a:prstClr val="black">
                    <a:lumMod val="85000"/>
                    <a:lumOff val="15000"/>
                  </a:prstClr>
                </a:solidFill>
              </a:rPr>
              <a:t> dolor sit </a:t>
            </a:r>
            <a:r>
              <a:rPr lang="en-US" altLang="zh-CN" sz="800" dirty="0" err="1">
                <a:solidFill>
                  <a:prstClr val="black">
                    <a:lumMod val="85000"/>
                    <a:lumOff val="15000"/>
                  </a:prstClr>
                </a:solidFill>
              </a:rPr>
              <a:t>amet</a:t>
            </a:r>
            <a:r>
              <a:rPr lang="en-US" altLang="zh-CN" sz="800" dirty="0">
                <a:solidFill>
                  <a:prstClr val="black">
                    <a:lumMod val="85000"/>
                    <a:lumOff val="15000"/>
                  </a:prstClr>
                </a:solidFill>
              </a:rPr>
              <a:t>, </a:t>
            </a:r>
            <a:r>
              <a:rPr lang="en-US" altLang="zh-CN" sz="800" dirty="0" err="1">
                <a:solidFill>
                  <a:prstClr val="black">
                    <a:lumMod val="85000"/>
                    <a:lumOff val="15000"/>
                  </a:prstClr>
                </a:solidFill>
              </a:rPr>
              <a:t>consectetur</a:t>
            </a:r>
            <a:r>
              <a:rPr lang="en-US" altLang="zh-CN" sz="800" dirty="0">
                <a:solidFill>
                  <a:prstClr val="black">
                    <a:lumMod val="85000"/>
                    <a:lumOff val="15000"/>
                  </a:prstClr>
                </a:solidFill>
              </a:rPr>
              <a:t> </a:t>
            </a:r>
            <a:r>
              <a:rPr lang="en-US" altLang="zh-CN" sz="800" dirty="0" err="1">
                <a:solidFill>
                  <a:prstClr val="black">
                    <a:lumMod val="85000"/>
                    <a:lumOff val="15000"/>
                  </a:prstClr>
                </a:solidFill>
              </a:rPr>
              <a:t>adipiscing</a:t>
            </a:r>
            <a:r>
              <a:rPr lang="en-US" altLang="zh-CN" sz="800" dirty="0">
                <a:solidFill>
                  <a:prstClr val="black">
                    <a:lumMod val="85000"/>
                    <a:lumOff val="15000"/>
                  </a:prstClr>
                </a:solidFill>
              </a:rPr>
              <a:t> </a:t>
            </a:r>
            <a:r>
              <a:rPr lang="en-US" altLang="zh-CN" sz="800" dirty="0" err="1">
                <a:solidFill>
                  <a:prstClr val="black">
                    <a:lumMod val="85000"/>
                    <a:lumOff val="15000"/>
                  </a:prstClr>
                </a:solidFill>
              </a:rPr>
              <a:t>elit</a:t>
            </a:r>
            <a:r>
              <a:rPr lang="en-US" altLang="zh-CN" sz="800" dirty="0">
                <a:solidFill>
                  <a:prstClr val="black">
                    <a:lumMod val="85000"/>
                    <a:lumOff val="15000"/>
                  </a:prstClr>
                </a:solidFill>
              </a:rPr>
              <a:t>. </a:t>
            </a:r>
            <a:r>
              <a:rPr lang="en-US" altLang="zh-CN" sz="800" dirty="0" err="1">
                <a:solidFill>
                  <a:prstClr val="black">
                    <a:lumMod val="85000"/>
                    <a:lumOff val="15000"/>
                  </a:prstClr>
                </a:solidFill>
              </a:rPr>
              <a:t>Donec</a:t>
            </a:r>
            <a:r>
              <a:rPr lang="en-US" altLang="zh-CN" sz="800" dirty="0">
                <a:solidFill>
                  <a:prstClr val="black">
                    <a:lumMod val="85000"/>
                    <a:lumOff val="15000"/>
                  </a:prstClr>
                </a:solidFill>
              </a:rPr>
              <a:t> </a:t>
            </a:r>
            <a:r>
              <a:rPr lang="en-US" altLang="zh-CN" sz="800" dirty="0" err="1">
                <a:solidFill>
                  <a:prstClr val="black">
                    <a:lumMod val="85000"/>
                    <a:lumOff val="15000"/>
                  </a:prstClr>
                </a:solidFill>
              </a:rPr>
              <a:t>luctus</a:t>
            </a:r>
            <a:r>
              <a:rPr lang="en-US" altLang="zh-CN" sz="800" dirty="0">
                <a:solidFill>
                  <a:prstClr val="black">
                    <a:lumMod val="85000"/>
                    <a:lumOff val="15000"/>
                  </a:prstClr>
                </a:solidFill>
              </a:rPr>
              <a:t> </a:t>
            </a:r>
            <a:r>
              <a:rPr lang="en-US" altLang="zh-CN" sz="800" dirty="0" err="1">
                <a:solidFill>
                  <a:prstClr val="black">
                    <a:lumMod val="85000"/>
                    <a:lumOff val="15000"/>
                  </a:prstClr>
                </a:solidFill>
              </a:rPr>
              <a:t>nibh</a:t>
            </a:r>
            <a:r>
              <a:rPr lang="en-US" altLang="zh-CN" sz="800" dirty="0">
                <a:solidFill>
                  <a:prstClr val="black">
                    <a:lumMod val="85000"/>
                    <a:lumOff val="15000"/>
                  </a:prstClr>
                </a:solidFill>
              </a:rPr>
              <a:t> sit </a:t>
            </a:r>
            <a:r>
              <a:rPr lang="en-US" altLang="zh-CN" sz="800" dirty="0" err="1">
                <a:solidFill>
                  <a:prstClr val="black">
                    <a:lumMod val="85000"/>
                    <a:lumOff val="15000"/>
                  </a:prstClr>
                </a:solidFill>
              </a:rPr>
              <a:t>amet</a:t>
            </a:r>
            <a:r>
              <a:rPr lang="en-US" altLang="zh-CN" sz="800" dirty="0">
                <a:solidFill>
                  <a:prstClr val="black">
                    <a:lumMod val="85000"/>
                    <a:lumOff val="15000"/>
                  </a:prstClr>
                </a:solidFill>
              </a:rPr>
              <a:t> </a:t>
            </a:r>
            <a:r>
              <a:rPr lang="en-US" altLang="zh-CN" sz="800" dirty="0" err="1">
                <a:solidFill>
                  <a:prstClr val="black">
                    <a:lumMod val="85000"/>
                    <a:lumOff val="15000"/>
                  </a:prstClr>
                </a:solidFill>
              </a:rPr>
              <a:t>sem</a:t>
            </a:r>
            <a:r>
              <a:rPr lang="en-US" altLang="zh-CN" sz="800" dirty="0">
                <a:solidFill>
                  <a:prstClr val="black">
                    <a:lumMod val="85000"/>
                    <a:lumOff val="15000"/>
                  </a:prstClr>
                </a:solidFill>
              </a:rPr>
              <a:t> </a:t>
            </a:r>
            <a:r>
              <a:rPr lang="en-US" altLang="zh-CN" sz="800" dirty="0" err="1">
                <a:solidFill>
                  <a:prstClr val="black">
                    <a:lumMod val="85000"/>
                    <a:lumOff val="15000"/>
                  </a:prstClr>
                </a:solidFill>
              </a:rPr>
              <a:t>vulputate</a:t>
            </a:r>
            <a:r>
              <a:rPr lang="en-US" altLang="zh-CN" sz="800" dirty="0">
                <a:solidFill>
                  <a:prstClr val="black">
                    <a:lumMod val="85000"/>
                    <a:lumOff val="15000"/>
                  </a:prstClr>
                </a:solidFill>
              </a:rPr>
              <a:t> </a:t>
            </a:r>
            <a:r>
              <a:rPr lang="en-US" altLang="zh-CN" sz="800" dirty="0" err="1">
                <a:solidFill>
                  <a:prstClr val="black">
                    <a:lumMod val="85000"/>
                    <a:lumOff val="15000"/>
                  </a:prstClr>
                </a:solidFill>
              </a:rPr>
              <a:t>venenatis</a:t>
            </a:r>
            <a:r>
              <a:rPr lang="en-US" altLang="zh-CN" sz="800" dirty="0">
                <a:solidFill>
                  <a:prstClr val="black">
                    <a:lumMod val="85000"/>
                    <a:lumOff val="15000"/>
                  </a:prstClr>
                </a:solidFill>
              </a:rPr>
              <a:t> </a:t>
            </a:r>
            <a:r>
              <a:rPr lang="en-US" altLang="zh-CN" sz="800" dirty="0" err="1">
                <a:solidFill>
                  <a:prstClr val="black">
                    <a:lumMod val="85000"/>
                    <a:lumOff val="15000"/>
                  </a:prstClr>
                </a:solidFill>
              </a:rPr>
              <a:t>bibendum</a:t>
            </a:r>
            <a:r>
              <a:rPr lang="en-US" altLang="zh-CN" sz="800" dirty="0">
                <a:solidFill>
                  <a:prstClr val="black">
                    <a:lumMod val="85000"/>
                    <a:lumOff val="15000"/>
                  </a:prstClr>
                </a:solidFill>
              </a:rPr>
              <a:t> </a:t>
            </a:r>
            <a:r>
              <a:rPr lang="en-US" altLang="zh-CN" sz="800" dirty="0" err="1">
                <a:solidFill>
                  <a:prstClr val="black">
                    <a:lumMod val="85000"/>
                    <a:lumOff val="15000"/>
                  </a:prstClr>
                </a:solidFill>
              </a:rPr>
              <a:t>orci</a:t>
            </a:r>
            <a:r>
              <a:rPr lang="en-US" altLang="zh-CN" sz="800" dirty="0">
                <a:solidFill>
                  <a:prstClr val="black">
                    <a:lumMod val="85000"/>
                    <a:lumOff val="15000"/>
                  </a:prstClr>
                </a:solidFill>
              </a:rPr>
              <a:t> </a:t>
            </a:r>
            <a:r>
              <a:rPr lang="en-US" altLang="zh-CN" sz="800" dirty="0" err="1">
                <a:solidFill>
                  <a:prstClr val="black">
                    <a:lumMod val="85000"/>
                    <a:lumOff val="15000"/>
                  </a:prstClr>
                </a:solidFill>
              </a:rPr>
              <a:t>pulvinar</a:t>
            </a:r>
            <a:r>
              <a:rPr lang="en-US" altLang="zh-CN" sz="800" dirty="0">
                <a:solidFill>
                  <a:prstClr val="black">
                    <a:lumMod val="85000"/>
                    <a:lumOff val="15000"/>
                  </a:prstClr>
                </a:solidFill>
              </a:rPr>
              <a:t>. </a:t>
            </a:r>
            <a:endParaRPr lang="zh-CN" altLang="en-US" sz="1050" dirty="0"/>
          </a:p>
        </p:txBody>
      </p:sp>
      <p:grpSp>
        <p:nvGrpSpPr>
          <p:cNvPr id="45" name="组合 44"/>
          <p:cNvGrpSpPr/>
          <p:nvPr/>
        </p:nvGrpSpPr>
        <p:grpSpPr>
          <a:xfrm>
            <a:off x="4312403" y="4794930"/>
            <a:ext cx="519193" cy="94600"/>
            <a:chOff x="3510366" y="-2733"/>
            <a:chExt cx="1300959" cy="237042"/>
          </a:xfrm>
        </p:grpSpPr>
        <p:sp>
          <p:nvSpPr>
            <p:cNvPr id="46" name="椭圆 45"/>
            <p:cNvSpPr/>
            <p:nvPr userDrawn="1"/>
          </p:nvSpPr>
          <p:spPr>
            <a:xfrm>
              <a:off x="3510366"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userDrawn="1"/>
          </p:nvSpPr>
          <p:spPr>
            <a:xfrm>
              <a:off x="3865005"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userDrawn="1"/>
          </p:nvSpPr>
          <p:spPr>
            <a:xfrm>
              <a:off x="4219644" y="-2733"/>
              <a:ext cx="237042" cy="237042"/>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userDrawn="1"/>
          </p:nvSpPr>
          <p:spPr>
            <a:xfrm>
              <a:off x="4574283" y="-2733"/>
              <a:ext cx="237042" cy="237042"/>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0" name="组合 49"/>
          <p:cNvGrpSpPr/>
          <p:nvPr/>
        </p:nvGrpSpPr>
        <p:grpSpPr>
          <a:xfrm>
            <a:off x="2305546" y="1486112"/>
            <a:ext cx="4532909" cy="1457055"/>
            <a:chOff x="317432" y="-161667"/>
            <a:chExt cx="5338763" cy="1716088"/>
          </a:xfrm>
        </p:grpSpPr>
        <p:sp>
          <p:nvSpPr>
            <p:cNvPr id="51" name="Freeform 21"/>
            <p:cNvSpPr/>
            <p:nvPr/>
          </p:nvSpPr>
          <p:spPr bwMode="auto">
            <a:xfrm>
              <a:off x="4116320" y="1390909"/>
              <a:ext cx="527050" cy="134938"/>
            </a:xfrm>
            <a:custGeom>
              <a:avLst/>
              <a:gdLst>
                <a:gd name="T0" fmla="*/ 5 w 646"/>
                <a:gd name="T1" fmla="*/ 106 h 166"/>
                <a:gd name="T2" fmla="*/ 0 w 646"/>
                <a:gd name="T3" fmla="*/ 131 h 166"/>
                <a:gd name="T4" fmla="*/ 49 w 646"/>
                <a:gd name="T5" fmla="*/ 166 h 166"/>
                <a:gd name="T6" fmla="*/ 536 w 646"/>
                <a:gd name="T7" fmla="*/ 166 h 166"/>
                <a:gd name="T8" fmla="*/ 580 w 646"/>
                <a:gd name="T9" fmla="*/ 154 h 166"/>
                <a:gd name="T10" fmla="*/ 612 w 646"/>
                <a:gd name="T11" fmla="*/ 119 h 166"/>
                <a:gd name="T12" fmla="*/ 646 w 646"/>
                <a:gd name="T13" fmla="*/ 54 h 166"/>
                <a:gd name="T14" fmla="*/ 61 w 646"/>
                <a:gd name="T15" fmla="*/ 0 h 166"/>
                <a:gd name="T16" fmla="*/ 5 w 646"/>
                <a:gd name="T17" fmla="*/ 10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6" h="166">
                  <a:moveTo>
                    <a:pt x="5" y="106"/>
                  </a:moveTo>
                  <a:cubicBezTo>
                    <a:pt x="1" y="113"/>
                    <a:pt x="0" y="121"/>
                    <a:pt x="0" y="131"/>
                  </a:cubicBezTo>
                  <a:cubicBezTo>
                    <a:pt x="0" y="154"/>
                    <a:pt x="16" y="166"/>
                    <a:pt x="49" y="166"/>
                  </a:cubicBezTo>
                  <a:cubicBezTo>
                    <a:pt x="536" y="166"/>
                    <a:pt x="536" y="166"/>
                    <a:pt x="536" y="166"/>
                  </a:cubicBezTo>
                  <a:cubicBezTo>
                    <a:pt x="551" y="166"/>
                    <a:pt x="566" y="162"/>
                    <a:pt x="580" y="154"/>
                  </a:cubicBezTo>
                  <a:cubicBezTo>
                    <a:pt x="593" y="146"/>
                    <a:pt x="604" y="135"/>
                    <a:pt x="612" y="119"/>
                  </a:cubicBezTo>
                  <a:cubicBezTo>
                    <a:pt x="646" y="54"/>
                    <a:pt x="646" y="54"/>
                    <a:pt x="646" y="54"/>
                  </a:cubicBezTo>
                  <a:cubicBezTo>
                    <a:pt x="444" y="50"/>
                    <a:pt x="244" y="28"/>
                    <a:pt x="61" y="0"/>
                  </a:cubicBezTo>
                  <a:lnTo>
                    <a:pt x="5" y="106"/>
                  </a:ln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2" name="Freeform 22"/>
            <p:cNvSpPr/>
            <p:nvPr/>
          </p:nvSpPr>
          <p:spPr bwMode="auto">
            <a:xfrm>
              <a:off x="4097271" y="-133091"/>
              <a:ext cx="1331913" cy="1169989"/>
            </a:xfrm>
            <a:custGeom>
              <a:avLst/>
              <a:gdLst>
                <a:gd name="T0" fmla="*/ 1635 w 1635"/>
                <a:gd name="T1" fmla="*/ 77 h 1433"/>
                <a:gd name="T2" fmla="*/ 1617 w 1635"/>
                <a:gd name="T3" fmla="*/ 24 h 1433"/>
                <a:gd name="T4" fmla="*/ 1560 w 1635"/>
                <a:gd name="T5" fmla="*/ 0 h 1433"/>
                <a:gd name="T6" fmla="*/ 64 w 1635"/>
                <a:gd name="T7" fmla="*/ 0 h 1433"/>
                <a:gd name="T8" fmla="*/ 19 w 1635"/>
                <a:gd name="T9" fmla="*/ 18 h 1433"/>
                <a:gd name="T10" fmla="*/ 0 w 1635"/>
                <a:gd name="T11" fmla="*/ 63 h 1433"/>
                <a:gd name="T12" fmla="*/ 0 w 1635"/>
                <a:gd name="T13" fmla="*/ 421 h 1433"/>
                <a:gd name="T14" fmla="*/ 19 w 1635"/>
                <a:gd name="T15" fmla="*/ 469 h 1433"/>
                <a:gd name="T16" fmla="*/ 64 w 1635"/>
                <a:gd name="T17" fmla="*/ 484 h 1433"/>
                <a:gd name="T18" fmla="*/ 805 w 1635"/>
                <a:gd name="T19" fmla="*/ 484 h 1433"/>
                <a:gd name="T20" fmla="*/ 310 w 1635"/>
                <a:gd name="T21" fmla="*/ 1433 h 1433"/>
                <a:gd name="T22" fmla="*/ 472 w 1635"/>
                <a:gd name="T23" fmla="*/ 1418 h 1433"/>
                <a:gd name="T24" fmla="*/ 971 w 1635"/>
                <a:gd name="T25" fmla="*/ 1354 h 1433"/>
                <a:gd name="T26" fmla="*/ 1610 w 1635"/>
                <a:gd name="T27" fmla="*/ 146 h 1433"/>
                <a:gd name="T28" fmla="*/ 1635 w 1635"/>
                <a:gd name="T29" fmla="*/ 77 h 1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35" h="1433">
                  <a:moveTo>
                    <a:pt x="1635" y="77"/>
                  </a:moveTo>
                  <a:cubicBezTo>
                    <a:pt x="1635" y="56"/>
                    <a:pt x="1629" y="39"/>
                    <a:pt x="1617" y="24"/>
                  </a:cubicBezTo>
                  <a:cubicBezTo>
                    <a:pt x="1604" y="8"/>
                    <a:pt x="1585" y="0"/>
                    <a:pt x="1560" y="0"/>
                  </a:cubicBezTo>
                  <a:cubicBezTo>
                    <a:pt x="64" y="0"/>
                    <a:pt x="64" y="0"/>
                    <a:pt x="64" y="0"/>
                  </a:cubicBezTo>
                  <a:cubicBezTo>
                    <a:pt x="47" y="0"/>
                    <a:pt x="32" y="6"/>
                    <a:pt x="19" y="18"/>
                  </a:cubicBezTo>
                  <a:cubicBezTo>
                    <a:pt x="7" y="30"/>
                    <a:pt x="0" y="45"/>
                    <a:pt x="0" y="63"/>
                  </a:cubicBezTo>
                  <a:cubicBezTo>
                    <a:pt x="0" y="421"/>
                    <a:pt x="0" y="421"/>
                    <a:pt x="0" y="421"/>
                  </a:cubicBezTo>
                  <a:cubicBezTo>
                    <a:pt x="0" y="444"/>
                    <a:pt x="7" y="459"/>
                    <a:pt x="19" y="469"/>
                  </a:cubicBezTo>
                  <a:cubicBezTo>
                    <a:pt x="31" y="480"/>
                    <a:pt x="46" y="484"/>
                    <a:pt x="64" y="484"/>
                  </a:cubicBezTo>
                  <a:cubicBezTo>
                    <a:pt x="805" y="484"/>
                    <a:pt x="805" y="484"/>
                    <a:pt x="805" y="484"/>
                  </a:cubicBezTo>
                  <a:cubicBezTo>
                    <a:pt x="310" y="1433"/>
                    <a:pt x="310" y="1433"/>
                    <a:pt x="310" y="1433"/>
                  </a:cubicBezTo>
                  <a:cubicBezTo>
                    <a:pt x="374" y="1426"/>
                    <a:pt x="429" y="1420"/>
                    <a:pt x="472" y="1418"/>
                  </a:cubicBezTo>
                  <a:cubicBezTo>
                    <a:pt x="624" y="1410"/>
                    <a:pt x="821" y="1380"/>
                    <a:pt x="971" y="1354"/>
                  </a:cubicBezTo>
                  <a:cubicBezTo>
                    <a:pt x="1610" y="146"/>
                    <a:pt x="1610" y="146"/>
                    <a:pt x="1610" y="146"/>
                  </a:cubicBezTo>
                  <a:cubicBezTo>
                    <a:pt x="1627" y="123"/>
                    <a:pt x="1635" y="100"/>
                    <a:pt x="1635" y="77"/>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3" name="Freeform 23"/>
            <p:cNvSpPr/>
            <p:nvPr/>
          </p:nvSpPr>
          <p:spPr bwMode="auto">
            <a:xfrm>
              <a:off x="763520" y="728921"/>
              <a:ext cx="1162050" cy="798513"/>
            </a:xfrm>
            <a:custGeom>
              <a:avLst/>
              <a:gdLst>
                <a:gd name="T0" fmla="*/ 1408 w 1425"/>
                <a:gd name="T1" fmla="*/ 543 h 978"/>
                <a:gd name="T2" fmla="*/ 1362 w 1425"/>
                <a:gd name="T3" fmla="*/ 526 h 978"/>
                <a:gd name="T4" fmla="*/ 734 w 1425"/>
                <a:gd name="T5" fmla="*/ 526 h 978"/>
                <a:gd name="T6" fmla="*/ 1173 w 1425"/>
                <a:gd name="T7" fmla="*/ 42 h 978"/>
                <a:gd name="T8" fmla="*/ 582 w 1425"/>
                <a:gd name="T9" fmla="*/ 0 h 978"/>
                <a:gd name="T10" fmla="*/ 10 w 1425"/>
                <a:gd name="T11" fmla="*/ 668 h 978"/>
                <a:gd name="T12" fmla="*/ 0 w 1425"/>
                <a:gd name="T13" fmla="*/ 704 h 978"/>
                <a:gd name="T14" fmla="*/ 0 w 1425"/>
                <a:gd name="T15" fmla="*/ 907 h 978"/>
                <a:gd name="T16" fmla="*/ 23 w 1425"/>
                <a:gd name="T17" fmla="*/ 959 h 978"/>
                <a:gd name="T18" fmla="*/ 72 w 1425"/>
                <a:gd name="T19" fmla="*/ 978 h 978"/>
                <a:gd name="T20" fmla="*/ 1362 w 1425"/>
                <a:gd name="T21" fmla="*/ 978 h 978"/>
                <a:gd name="T22" fmla="*/ 1408 w 1425"/>
                <a:gd name="T23" fmla="*/ 956 h 978"/>
                <a:gd name="T24" fmla="*/ 1425 w 1425"/>
                <a:gd name="T25" fmla="*/ 907 h 978"/>
                <a:gd name="T26" fmla="*/ 1425 w 1425"/>
                <a:gd name="T27" fmla="*/ 588 h 978"/>
                <a:gd name="T28" fmla="*/ 1408 w 1425"/>
                <a:gd name="T29" fmla="*/ 543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25" h="978">
                  <a:moveTo>
                    <a:pt x="1408" y="543"/>
                  </a:moveTo>
                  <a:cubicBezTo>
                    <a:pt x="1395" y="533"/>
                    <a:pt x="1382" y="526"/>
                    <a:pt x="1362" y="526"/>
                  </a:cubicBezTo>
                  <a:cubicBezTo>
                    <a:pt x="734" y="526"/>
                    <a:pt x="734" y="526"/>
                    <a:pt x="734" y="526"/>
                  </a:cubicBezTo>
                  <a:cubicBezTo>
                    <a:pt x="1173" y="42"/>
                    <a:pt x="1173" y="42"/>
                    <a:pt x="1173" y="42"/>
                  </a:cubicBezTo>
                  <a:cubicBezTo>
                    <a:pt x="959" y="13"/>
                    <a:pt x="763" y="0"/>
                    <a:pt x="582" y="0"/>
                  </a:cubicBezTo>
                  <a:cubicBezTo>
                    <a:pt x="10" y="668"/>
                    <a:pt x="10" y="668"/>
                    <a:pt x="10" y="668"/>
                  </a:cubicBezTo>
                  <a:cubicBezTo>
                    <a:pt x="3" y="681"/>
                    <a:pt x="0" y="694"/>
                    <a:pt x="0" y="704"/>
                  </a:cubicBezTo>
                  <a:cubicBezTo>
                    <a:pt x="0" y="907"/>
                    <a:pt x="0" y="907"/>
                    <a:pt x="0" y="907"/>
                  </a:cubicBezTo>
                  <a:cubicBezTo>
                    <a:pt x="0" y="927"/>
                    <a:pt x="10" y="943"/>
                    <a:pt x="23" y="959"/>
                  </a:cubicBezTo>
                  <a:cubicBezTo>
                    <a:pt x="39" y="972"/>
                    <a:pt x="56" y="978"/>
                    <a:pt x="72" y="978"/>
                  </a:cubicBezTo>
                  <a:cubicBezTo>
                    <a:pt x="1362" y="978"/>
                    <a:pt x="1362" y="978"/>
                    <a:pt x="1362" y="978"/>
                  </a:cubicBezTo>
                  <a:cubicBezTo>
                    <a:pt x="1379" y="978"/>
                    <a:pt x="1395" y="972"/>
                    <a:pt x="1408" y="956"/>
                  </a:cubicBezTo>
                  <a:cubicBezTo>
                    <a:pt x="1422" y="943"/>
                    <a:pt x="1425" y="927"/>
                    <a:pt x="1425" y="907"/>
                  </a:cubicBezTo>
                  <a:cubicBezTo>
                    <a:pt x="1425" y="588"/>
                    <a:pt x="1425" y="588"/>
                    <a:pt x="1425" y="588"/>
                  </a:cubicBezTo>
                  <a:cubicBezTo>
                    <a:pt x="1425" y="568"/>
                    <a:pt x="1422" y="552"/>
                    <a:pt x="1408" y="543"/>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4" name="Freeform 24"/>
            <p:cNvSpPr/>
            <p:nvPr/>
          </p:nvSpPr>
          <p:spPr bwMode="auto">
            <a:xfrm>
              <a:off x="776220" y="-161667"/>
              <a:ext cx="2757488" cy="1716088"/>
            </a:xfrm>
            <a:custGeom>
              <a:avLst/>
              <a:gdLst>
                <a:gd name="T0" fmla="*/ 3072 w 3383"/>
                <a:gd name="T1" fmla="*/ 319 h 2102"/>
                <a:gd name="T2" fmla="*/ 2599 w 3383"/>
                <a:gd name="T3" fmla="*/ 51 h 2102"/>
                <a:gd name="T4" fmla="*/ 2030 w 3383"/>
                <a:gd name="T5" fmla="*/ 51 h 2102"/>
                <a:gd name="T6" fmla="*/ 1558 w 3383"/>
                <a:gd name="T7" fmla="*/ 319 h 2102"/>
                <a:gd name="T8" fmla="*/ 1353 w 3383"/>
                <a:gd name="T9" fmla="*/ 368 h 2102"/>
                <a:gd name="T10" fmla="*/ 962 w 3383"/>
                <a:gd name="T11" fmla="*/ 45 h 2102"/>
                <a:gd name="T12" fmla="*/ 420 w 3383"/>
                <a:gd name="T13" fmla="*/ 48 h 2102"/>
                <a:gd name="T14" fmla="*/ 53 w 3383"/>
                <a:gd name="T15" fmla="*/ 387 h 2102"/>
                <a:gd name="T16" fmla="*/ 0 w 3383"/>
                <a:gd name="T17" fmla="*/ 723 h 2102"/>
                <a:gd name="T18" fmla="*/ 60 w 3383"/>
                <a:gd name="T19" fmla="*/ 781 h 2102"/>
                <a:gd name="T20" fmla="*/ 470 w 3383"/>
                <a:gd name="T21" fmla="*/ 758 h 2102"/>
                <a:gd name="T22" fmla="*/ 490 w 3383"/>
                <a:gd name="T23" fmla="*/ 639 h 2102"/>
                <a:gd name="T24" fmla="*/ 549 w 3383"/>
                <a:gd name="T25" fmla="*/ 500 h 2102"/>
                <a:gd name="T26" fmla="*/ 695 w 3383"/>
                <a:gd name="T27" fmla="*/ 439 h 2102"/>
                <a:gd name="T28" fmla="*/ 833 w 3383"/>
                <a:gd name="T29" fmla="*/ 487 h 2102"/>
                <a:gd name="T30" fmla="*/ 900 w 3383"/>
                <a:gd name="T31" fmla="*/ 629 h 2102"/>
                <a:gd name="T32" fmla="*/ 843 w 3383"/>
                <a:gd name="T33" fmla="*/ 768 h 2102"/>
                <a:gd name="T34" fmla="*/ 1253 w 3383"/>
                <a:gd name="T35" fmla="*/ 920 h 2102"/>
                <a:gd name="T36" fmla="*/ 1247 w 3383"/>
                <a:gd name="T37" fmla="*/ 1146 h 2102"/>
                <a:gd name="T38" fmla="*/ 1248 w 3383"/>
                <a:gd name="T39" fmla="*/ 1161 h 2102"/>
                <a:gd name="T40" fmla="*/ 1249 w 3383"/>
                <a:gd name="T41" fmla="*/ 1170 h 2102"/>
                <a:gd name="T42" fmla="*/ 1283 w 3383"/>
                <a:gd name="T43" fmla="*/ 1336 h 2102"/>
                <a:gd name="T44" fmla="*/ 1558 w 3383"/>
                <a:gd name="T45" fmla="*/ 1798 h 2102"/>
                <a:gd name="T46" fmla="*/ 2030 w 3383"/>
                <a:gd name="T47" fmla="*/ 2066 h 2102"/>
                <a:gd name="T48" fmla="*/ 2599 w 3383"/>
                <a:gd name="T49" fmla="*/ 2066 h 2102"/>
                <a:gd name="T50" fmla="*/ 3072 w 3383"/>
                <a:gd name="T51" fmla="*/ 1798 h 2102"/>
                <a:gd name="T52" fmla="*/ 2831 w 3383"/>
                <a:gd name="T53" fmla="*/ 1559 h 2102"/>
                <a:gd name="T54" fmla="*/ 2530 w 3383"/>
                <a:gd name="T55" fmla="*/ 1559 h 2102"/>
                <a:gd name="T56" fmla="*/ 2100 w 3383"/>
                <a:gd name="T57" fmla="*/ 1559 h 2102"/>
                <a:gd name="T58" fmla="*/ 1816 w 3383"/>
                <a:gd name="T59" fmla="*/ 1272 h 2102"/>
                <a:gd name="T60" fmla="*/ 1773 w 3383"/>
                <a:gd name="T61" fmla="*/ 1059 h 2102"/>
                <a:gd name="T62" fmla="*/ 1779 w 3383"/>
                <a:gd name="T63" fmla="*/ 975 h 2102"/>
                <a:gd name="T64" fmla="*/ 1787 w 3383"/>
                <a:gd name="T65" fmla="*/ 934 h 2102"/>
                <a:gd name="T66" fmla="*/ 1790 w 3383"/>
                <a:gd name="T67" fmla="*/ 922 h 2102"/>
                <a:gd name="T68" fmla="*/ 1825 w 3383"/>
                <a:gd name="T69" fmla="*/ 824 h 2102"/>
                <a:gd name="T70" fmla="*/ 1831 w 3383"/>
                <a:gd name="T71" fmla="*/ 810 h 2102"/>
                <a:gd name="T72" fmla="*/ 2100 w 3383"/>
                <a:gd name="T73" fmla="*/ 552 h 2102"/>
                <a:gd name="T74" fmla="*/ 2530 w 3383"/>
                <a:gd name="T75" fmla="*/ 552 h 2102"/>
                <a:gd name="T76" fmla="*/ 2817 w 3383"/>
                <a:gd name="T77" fmla="*/ 846 h 2102"/>
                <a:gd name="T78" fmla="*/ 2841 w 3383"/>
                <a:gd name="T79" fmla="*/ 1204 h 2102"/>
                <a:gd name="T80" fmla="*/ 3383 w 3383"/>
                <a:gd name="T81" fmla="*/ 1059 h 2102"/>
                <a:gd name="T82" fmla="*/ 3238 w 3383"/>
                <a:gd name="T83" fmla="*/ 533 h 2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383" h="2102">
                  <a:moveTo>
                    <a:pt x="3238" y="533"/>
                  </a:moveTo>
                  <a:cubicBezTo>
                    <a:pt x="3191" y="455"/>
                    <a:pt x="3135" y="384"/>
                    <a:pt x="3072" y="319"/>
                  </a:cubicBezTo>
                  <a:cubicBezTo>
                    <a:pt x="3006" y="258"/>
                    <a:pt x="2933" y="203"/>
                    <a:pt x="2854" y="158"/>
                  </a:cubicBezTo>
                  <a:cubicBezTo>
                    <a:pt x="2775" y="113"/>
                    <a:pt x="2689" y="77"/>
                    <a:pt x="2599" y="51"/>
                  </a:cubicBezTo>
                  <a:cubicBezTo>
                    <a:pt x="2507" y="26"/>
                    <a:pt x="2411" y="16"/>
                    <a:pt x="2315" y="16"/>
                  </a:cubicBezTo>
                  <a:cubicBezTo>
                    <a:pt x="2216" y="16"/>
                    <a:pt x="2120" y="26"/>
                    <a:pt x="2030" y="51"/>
                  </a:cubicBezTo>
                  <a:cubicBezTo>
                    <a:pt x="1938" y="77"/>
                    <a:pt x="1852" y="113"/>
                    <a:pt x="1773" y="158"/>
                  </a:cubicBezTo>
                  <a:cubicBezTo>
                    <a:pt x="1693" y="203"/>
                    <a:pt x="1624" y="258"/>
                    <a:pt x="1558" y="319"/>
                  </a:cubicBezTo>
                  <a:cubicBezTo>
                    <a:pt x="1498" y="378"/>
                    <a:pt x="1448" y="442"/>
                    <a:pt x="1402" y="513"/>
                  </a:cubicBezTo>
                  <a:cubicBezTo>
                    <a:pt x="1392" y="461"/>
                    <a:pt x="1376" y="413"/>
                    <a:pt x="1353" y="368"/>
                  </a:cubicBezTo>
                  <a:cubicBezTo>
                    <a:pt x="1313" y="290"/>
                    <a:pt x="1260" y="226"/>
                    <a:pt x="1194" y="171"/>
                  </a:cubicBezTo>
                  <a:cubicBezTo>
                    <a:pt x="1128" y="116"/>
                    <a:pt x="1048" y="74"/>
                    <a:pt x="962" y="45"/>
                  </a:cubicBezTo>
                  <a:cubicBezTo>
                    <a:pt x="873" y="16"/>
                    <a:pt x="784" y="0"/>
                    <a:pt x="688" y="0"/>
                  </a:cubicBezTo>
                  <a:cubicBezTo>
                    <a:pt x="592" y="0"/>
                    <a:pt x="503" y="16"/>
                    <a:pt x="420" y="48"/>
                  </a:cubicBezTo>
                  <a:cubicBezTo>
                    <a:pt x="337" y="80"/>
                    <a:pt x="265" y="125"/>
                    <a:pt x="202" y="184"/>
                  </a:cubicBezTo>
                  <a:cubicBezTo>
                    <a:pt x="139" y="239"/>
                    <a:pt x="89" y="310"/>
                    <a:pt x="53" y="387"/>
                  </a:cubicBezTo>
                  <a:cubicBezTo>
                    <a:pt x="17" y="468"/>
                    <a:pt x="0" y="555"/>
                    <a:pt x="0" y="652"/>
                  </a:cubicBezTo>
                  <a:cubicBezTo>
                    <a:pt x="0" y="723"/>
                    <a:pt x="0" y="723"/>
                    <a:pt x="0" y="723"/>
                  </a:cubicBezTo>
                  <a:cubicBezTo>
                    <a:pt x="0" y="736"/>
                    <a:pt x="3" y="749"/>
                    <a:pt x="13" y="762"/>
                  </a:cubicBezTo>
                  <a:cubicBezTo>
                    <a:pt x="20" y="775"/>
                    <a:pt x="37" y="781"/>
                    <a:pt x="60" y="781"/>
                  </a:cubicBezTo>
                  <a:cubicBezTo>
                    <a:pt x="420" y="781"/>
                    <a:pt x="420" y="781"/>
                    <a:pt x="420" y="781"/>
                  </a:cubicBezTo>
                  <a:cubicBezTo>
                    <a:pt x="440" y="781"/>
                    <a:pt x="460" y="775"/>
                    <a:pt x="470" y="758"/>
                  </a:cubicBezTo>
                  <a:cubicBezTo>
                    <a:pt x="483" y="746"/>
                    <a:pt x="490" y="729"/>
                    <a:pt x="490" y="717"/>
                  </a:cubicBezTo>
                  <a:cubicBezTo>
                    <a:pt x="490" y="639"/>
                    <a:pt x="490" y="639"/>
                    <a:pt x="490" y="639"/>
                  </a:cubicBezTo>
                  <a:cubicBezTo>
                    <a:pt x="490" y="613"/>
                    <a:pt x="496" y="591"/>
                    <a:pt x="506" y="565"/>
                  </a:cubicBezTo>
                  <a:cubicBezTo>
                    <a:pt x="516" y="542"/>
                    <a:pt x="532" y="520"/>
                    <a:pt x="549" y="500"/>
                  </a:cubicBezTo>
                  <a:cubicBezTo>
                    <a:pt x="569" y="481"/>
                    <a:pt x="592" y="468"/>
                    <a:pt x="615" y="455"/>
                  </a:cubicBezTo>
                  <a:cubicBezTo>
                    <a:pt x="642" y="445"/>
                    <a:pt x="668" y="439"/>
                    <a:pt x="695" y="439"/>
                  </a:cubicBezTo>
                  <a:cubicBezTo>
                    <a:pt x="721" y="439"/>
                    <a:pt x="744" y="445"/>
                    <a:pt x="771" y="452"/>
                  </a:cubicBezTo>
                  <a:cubicBezTo>
                    <a:pt x="794" y="461"/>
                    <a:pt x="814" y="471"/>
                    <a:pt x="833" y="487"/>
                  </a:cubicBezTo>
                  <a:cubicBezTo>
                    <a:pt x="853" y="503"/>
                    <a:pt x="870" y="526"/>
                    <a:pt x="883" y="549"/>
                  </a:cubicBezTo>
                  <a:cubicBezTo>
                    <a:pt x="893" y="571"/>
                    <a:pt x="900" y="600"/>
                    <a:pt x="900" y="629"/>
                  </a:cubicBezTo>
                  <a:cubicBezTo>
                    <a:pt x="900" y="655"/>
                    <a:pt x="896" y="678"/>
                    <a:pt x="890" y="697"/>
                  </a:cubicBezTo>
                  <a:cubicBezTo>
                    <a:pt x="883" y="717"/>
                    <a:pt x="870" y="742"/>
                    <a:pt x="843" y="768"/>
                  </a:cubicBezTo>
                  <a:cubicBezTo>
                    <a:pt x="721" y="913"/>
                    <a:pt x="721" y="913"/>
                    <a:pt x="721" y="913"/>
                  </a:cubicBezTo>
                  <a:cubicBezTo>
                    <a:pt x="884" y="907"/>
                    <a:pt x="1062" y="908"/>
                    <a:pt x="1253" y="920"/>
                  </a:cubicBezTo>
                  <a:cubicBezTo>
                    <a:pt x="1247" y="966"/>
                    <a:pt x="1243" y="1012"/>
                    <a:pt x="1243" y="1059"/>
                  </a:cubicBezTo>
                  <a:cubicBezTo>
                    <a:pt x="1243" y="1089"/>
                    <a:pt x="1245" y="1118"/>
                    <a:pt x="1247" y="1146"/>
                  </a:cubicBezTo>
                  <a:cubicBezTo>
                    <a:pt x="1247" y="1146"/>
                    <a:pt x="1247" y="1146"/>
                    <a:pt x="1247" y="1146"/>
                  </a:cubicBezTo>
                  <a:cubicBezTo>
                    <a:pt x="1247" y="1151"/>
                    <a:pt x="1248" y="1156"/>
                    <a:pt x="1248" y="1161"/>
                  </a:cubicBezTo>
                  <a:cubicBezTo>
                    <a:pt x="1249" y="1163"/>
                    <a:pt x="1249" y="1165"/>
                    <a:pt x="1249" y="1168"/>
                  </a:cubicBezTo>
                  <a:cubicBezTo>
                    <a:pt x="1249" y="1169"/>
                    <a:pt x="1249" y="1169"/>
                    <a:pt x="1249" y="1170"/>
                  </a:cubicBezTo>
                  <a:cubicBezTo>
                    <a:pt x="1251" y="1186"/>
                    <a:pt x="1253" y="1202"/>
                    <a:pt x="1256" y="1218"/>
                  </a:cubicBezTo>
                  <a:cubicBezTo>
                    <a:pt x="1262" y="1258"/>
                    <a:pt x="1271" y="1298"/>
                    <a:pt x="1283" y="1336"/>
                  </a:cubicBezTo>
                  <a:cubicBezTo>
                    <a:pt x="1306" y="1427"/>
                    <a:pt x="1343" y="1511"/>
                    <a:pt x="1389" y="1588"/>
                  </a:cubicBezTo>
                  <a:cubicBezTo>
                    <a:pt x="1439" y="1662"/>
                    <a:pt x="1492" y="1734"/>
                    <a:pt x="1558" y="1798"/>
                  </a:cubicBezTo>
                  <a:cubicBezTo>
                    <a:pt x="1624" y="1860"/>
                    <a:pt x="1693" y="1914"/>
                    <a:pt x="1773" y="1960"/>
                  </a:cubicBezTo>
                  <a:cubicBezTo>
                    <a:pt x="1852" y="2008"/>
                    <a:pt x="1938" y="2040"/>
                    <a:pt x="2030" y="2066"/>
                  </a:cubicBezTo>
                  <a:cubicBezTo>
                    <a:pt x="2120" y="2092"/>
                    <a:pt x="2216" y="2102"/>
                    <a:pt x="2315" y="2102"/>
                  </a:cubicBezTo>
                  <a:cubicBezTo>
                    <a:pt x="2411" y="2102"/>
                    <a:pt x="2507" y="2092"/>
                    <a:pt x="2599" y="2066"/>
                  </a:cubicBezTo>
                  <a:cubicBezTo>
                    <a:pt x="2689" y="2040"/>
                    <a:pt x="2775" y="2008"/>
                    <a:pt x="2854" y="1960"/>
                  </a:cubicBezTo>
                  <a:cubicBezTo>
                    <a:pt x="2933" y="1914"/>
                    <a:pt x="3006" y="1860"/>
                    <a:pt x="3072" y="1798"/>
                  </a:cubicBezTo>
                  <a:cubicBezTo>
                    <a:pt x="3109" y="1759"/>
                    <a:pt x="3145" y="1721"/>
                    <a:pt x="3178" y="1676"/>
                  </a:cubicBezTo>
                  <a:cubicBezTo>
                    <a:pt x="3066" y="1643"/>
                    <a:pt x="2950" y="1605"/>
                    <a:pt x="2831" y="1559"/>
                  </a:cubicBezTo>
                  <a:cubicBezTo>
                    <a:pt x="2768" y="1537"/>
                    <a:pt x="2705" y="1514"/>
                    <a:pt x="2646" y="1495"/>
                  </a:cubicBezTo>
                  <a:cubicBezTo>
                    <a:pt x="2612" y="1520"/>
                    <a:pt x="2573" y="1543"/>
                    <a:pt x="2530" y="1559"/>
                  </a:cubicBezTo>
                  <a:cubicBezTo>
                    <a:pt x="2464" y="1588"/>
                    <a:pt x="2391" y="1601"/>
                    <a:pt x="2315" y="1601"/>
                  </a:cubicBezTo>
                  <a:cubicBezTo>
                    <a:pt x="2239" y="1601"/>
                    <a:pt x="2166" y="1588"/>
                    <a:pt x="2100" y="1559"/>
                  </a:cubicBezTo>
                  <a:cubicBezTo>
                    <a:pt x="2034" y="1533"/>
                    <a:pt x="1978" y="1495"/>
                    <a:pt x="1928" y="1443"/>
                  </a:cubicBezTo>
                  <a:cubicBezTo>
                    <a:pt x="1882" y="1395"/>
                    <a:pt x="1842" y="1336"/>
                    <a:pt x="1816" y="1272"/>
                  </a:cubicBezTo>
                  <a:cubicBezTo>
                    <a:pt x="1813" y="1267"/>
                    <a:pt x="1811" y="1263"/>
                    <a:pt x="1809" y="1259"/>
                  </a:cubicBezTo>
                  <a:cubicBezTo>
                    <a:pt x="1786" y="1197"/>
                    <a:pt x="1773" y="1130"/>
                    <a:pt x="1773" y="1059"/>
                  </a:cubicBezTo>
                  <a:cubicBezTo>
                    <a:pt x="1773" y="1030"/>
                    <a:pt x="1775" y="1002"/>
                    <a:pt x="1779" y="975"/>
                  </a:cubicBezTo>
                  <a:cubicBezTo>
                    <a:pt x="1779" y="975"/>
                    <a:pt x="1779" y="975"/>
                    <a:pt x="1779" y="975"/>
                  </a:cubicBezTo>
                  <a:cubicBezTo>
                    <a:pt x="1780" y="970"/>
                    <a:pt x="1781" y="965"/>
                    <a:pt x="1782" y="961"/>
                  </a:cubicBezTo>
                  <a:cubicBezTo>
                    <a:pt x="1783" y="952"/>
                    <a:pt x="1785" y="943"/>
                    <a:pt x="1787" y="934"/>
                  </a:cubicBezTo>
                  <a:cubicBezTo>
                    <a:pt x="1787" y="934"/>
                    <a:pt x="1787" y="934"/>
                    <a:pt x="1787" y="934"/>
                  </a:cubicBezTo>
                  <a:cubicBezTo>
                    <a:pt x="1788" y="930"/>
                    <a:pt x="1789" y="926"/>
                    <a:pt x="1790" y="922"/>
                  </a:cubicBezTo>
                  <a:cubicBezTo>
                    <a:pt x="1797" y="896"/>
                    <a:pt x="1806" y="871"/>
                    <a:pt x="1816" y="846"/>
                  </a:cubicBezTo>
                  <a:cubicBezTo>
                    <a:pt x="1818" y="838"/>
                    <a:pt x="1822" y="831"/>
                    <a:pt x="1825" y="824"/>
                  </a:cubicBezTo>
                  <a:cubicBezTo>
                    <a:pt x="1827" y="820"/>
                    <a:pt x="1830" y="815"/>
                    <a:pt x="1832" y="810"/>
                  </a:cubicBezTo>
                  <a:cubicBezTo>
                    <a:pt x="1831" y="810"/>
                    <a:pt x="1831" y="810"/>
                    <a:pt x="1831" y="810"/>
                  </a:cubicBezTo>
                  <a:cubicBezTo>
                    <a:pt x="1856" y="757"/>
                    <a:pt x="1890" y="711"/>
                    <a:pt x="1928" y="668"/>
                  </a:cubicBezTo>
                  <a:cubicBezTo>
                    <a:pt x="1978" y="620"/>
                    <a:pt x="2034" y="581"/>
                    <a:pt x="2100" y="552"/>
                  </a:cubicBezTo>
                  <a:cubicBezTo>
                    <a:pt x="2166" y="523"/>
                    <a:pt x="2239" y="510"/>
                    <a:pt x="2315" y="510"/>
                  </a:cubicBezTo>
                  <a:cubicBezTo>
                    <a:pt x="2391" y="510"/>
                    <a:pt x="2464" y="523"/>
                    <a:pt x="2530" y="552"/>
                  </a:cubicBezTo>
                  <a:cubicBezTo>
                    <a:pt x="2596" y="581"/>
                    <a:pt x="2655" y="620"/>
                    <a:pt x="2702" y="668"/>
                  </a:cubicBezTo>
                  <a:cubicBezTo>
                    <a:pt x="2751" y="720"/>
                    <a:pt x="2791" y="778"/>
                    <a:pt x="2817" y="846"/>
                  </a:cubicBezTo>
                  <a:cubicBezTo>
                    <a:pt x="2847" y="910"/>
                    <a:pt x="2860" y="981"/>
                    <a:pt x="2860" y="1059"/>
                  </a:cubicBezTo>
                  <a:cubicBezTo>
                    <a:pt x="2860" y="1107"/>
                    <a:pt x="2854" y="1159"/>
                    <a:pt x="2841" y="1204"/>
                  </a:cubicBezTo>
                  <a:cubicBezTo>
                    <a:pt x="3019" y="1252"/>
                    <a:pt x="3188" y="1291"/>
                    <a:pt x="3350" y="1324"/>
                  </a:cubicBezTo>
                  <a:cubicBezTo>
                    <a:pt x="3373" y="1240"/>
                    <a:pt x="3383" y="1152"/>
                    <a:pt x="3383" y="1059"/>
                  </a:cubicBezTo>
                  <a:cubicBezTo>
                    <a:pt x="3383" y="965"/>
                    <a:pt x="3370" y="871"/>
                    <a:pt x="3347" y="781"/>
                  </a:cubicBezTo>
                  <a:cubicBezTo>
                    <a:pt x="3320" y="694"/>
                    <a:pt x="3284" y="610"/>
                    <a:pt x="3238" y="533"/>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5" name="Freeform 25"/>
            <p:cNvSpPr/>
            <p:nvPr/>
          </p:nvSpPr>
          <p:spPr bwMode="auto">
            <a:xfrm>
              <a:off x="3398575" y="-133093"/>
              <a:ext cx="1047750" cy="1141413"/>
            </a:xfrm>
            <a:custGeom>
              <a:avLst/>
              <a:gdLst>
                <a:gd name="T0" fmla="*/ 797 w 1286"/>
                <a:gd name="T1" fmla="*/ 1356 h 1398"/>
                <a:gd name="T2" fmla="*/ 797 w 1286"/>
                <a:gd name="T3" fmla="*/ 62 h 1398"/>
                <a:gd name="T4" fmla="*/ 777 w 1286"/>
                <a:gd name="T5" fmla="*/ 16 h 1398"/>
                <a:gd name="T6" fmla="*/ 730 w 1286"/>
                <a:gd name="T7" fmla="*/ 0 h 1398"/>
                <a:gd name="T8" fmla="*/ 413 w 1286"/>
                <a:gd name="T9" fmla="*/ 0 h 1398"/>
                <a:gd name="T10" fmla="*/ 320 w 1286"/>
                <a:gd name="T11" fmla="*/ 3 h 1398"/>
                <a:gd name="T12" fmla="*/ 251 w 1286"/>
                <a:gd name="T13" fmla="*/ 32 h 1398"/>
                <a:gd name="T14" fmla="*/ 59 w 1286"/>
                <a:gd name="T15" fmla="*/ 123 h 1398"/>
                <a:gd name="T16" fmla="*/ 0 w 1286"/>
                <a:gd name="T17" fmla="*/ 210 h 1398"/>
                <a:gd name="T18" fmla="*/ 0 w 1286"/>
                <a:gd name="T19" fmla="*/ 271 h 1398"/>
                <a:gd name="T20" fmla="*/ 122 w 1286"/>
                <a:gd name="T21" fmla="*/ 439 h 1398"/>
                <a:gd name="T22" fmla="*/ 165 w 1286"/>
                <a:gd name="T23" fmla="*/ 517 h 1398"/>
                <a:gd name="T24" fmla="*/ 271 w 1286"/>
                <a:gd name="T25" fmla="*/ 468 h 1398"/>
                <a:gd name="T26" fmla="*/ 271 w 1286"/>
                <a:gd name="T27" fmla="*/ 1308 h 1398"/>
                <a:gd name="T28" fmla="*/ 797 w 1286"/>
                <a:gd name="T29" fmla="*/ 1379 h 1398"/>
                <a:gd name="T30" fmla="*/ 1286 w 1286"/>
                <a:gd name="T31" fmla="*/ 1392 h 1398"/>
                <a:gd name="T32" fmla="*/ 797 w 1286"/>
                <a:gd name="T33" fmla="*/ 1356 h 1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86" h="1398">
                  <a:moveTo>
                    <a:pt x="797" y="1356"/>
                  </a:moveTo>
                  <a:cubicBezTo>
                    <a:pt x="797" y="62"/>
                    <a:pt x="797" y="62"/>
                    <a:pt x="797" y="62"/>
                  </a:cubicBezTo>
                  <a:cubicBezTo>
                    <a:pt x="797" y="42"/>
                    <a:pt x="790" y="29"/>
                    <a:pt x="777" y="16"/>
                  </a:cubicBezTo>
                  <a:cubicBezTo>
                    <a:pt x="763" y="7"/>
                    <a:pt x="747" y="0"/>
                    <a:pt x="730" y="0"/>
                  </a:cubicBezTo>
                  <a:cubicBezTo>
                    <a:pt x="413" y="0"/>
                    <a:pt x="413" y="0"/>
                    <a:pt x="413" y="0"/>
                  </a:cubicBezTo>
                  <a:cubicBezTo>
                    <a:pt x="377" y="0"/>
                    <a:pt x="347" y="3"/>
                    <a:pt x="320" y="3"/>
                  </a:cubicBezTo>
                  <a:cubicBezTo>
                    <a:pt x="297" y="7"/>
                    <a:pt x="274" y="16"/>
                    <a:pt x="251" y="32"/>
                  </a:cubicBezTo>
                  <a:cubicBezTo>
                    <a:pt x="59" y="123"/>
                    <a:pt x="59" y="123"/>
                    <a:pt x="59" y="123"/>
                  </a:cubicBezTo>
                  <a:cubicBezTo>
                    <a:pt x="19" y="146"/>
                    <a:pt x="0" y="175"/>
                    <a:pt x="0" y="210"/>
                  </a:cubicBezTo>
                  <a:cubicBezTo>
                    <a:pt x="0" y="271"/>
                    <a:pt x="0" y="271"/>
                    <a:pt x="0" y="271"/>
                  </a:cubicBezTo>
                  <a:cubicBezTo>
                    <a:pt x="46" y="323"/>
                    <a:pt x="86" y="378"/>
                    <a:pt x="122" y="439"/>
                  </a:cubicBezTo>
                  <a:cubicBezTo>
                    <a:pt x="139" y="465"/>
                    <a:pt x="152" y="491"/>
                    <a:pt x="165" y="517"/>
                  </a:cubicBezTo>
                  <a:cubicBezTo>
                    <a:pt x="271" y="468"/>
                    <a:pt x="271" y="468"/>
                    <a:pt x="271" y="468"/>
                  </a:cubicBezTo>
                  <a:cubicBezTo>
                    <a:pt x="271" y="1308"/>
                    <a:pt x="271" y="1308"/>
                    <a:pt x="271" y="1308"/>
                  </a:cubicBezTo>
                  <a:cubicBezTo>
                    <a:pt x="456" y="1343"/>
                    <a:pt x="631" y="1366"/>
                    <a:pt x="797" y="1379"/>
                  </a:cubicBezTo>
                  <a:cubicBezTo>
                    <a:pt x="972" y="1395"/>
                    <a:pt x="1137" y="1398"/>
                    <a:pt x="1286" y="1392"/>
                  </a:cubicBezTo>
                  <a:lnTo>
                    <a:pt x="797" y="1356"/>
                  </a:ln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6" name="Freeform 26"/>
            <p:cNvSpPr/>
            <p:nvPr/>
          </p:nvSpPr>
          <p:spPr bwMode="auto">
            <a:xfrm>
              <a:off x="3584508" y="1268671"/>
              <a:ext cx="428625" cy="255588"/>
            </a:xfrm>
            <a:custGeom>
              <a:avLst/>
              <a:gdLst>
                <a:gd name="T0" fmla="*/ 0 w 526"/>
                <a:gd name="T1" fmla="*/ 258 h 313"/>
                <a:gd name="T2" fmla="*/ 13 w 526"/>
                <a:gd name="T3" fmla="*/ 297 h 313"/>
                <a:gd name="T4" fmla="*/ 59 w 526"/>
                <a:gd name="T5" fmla="*/ 313 h 313"/>
                <a:gd name="T6" fmla="*/ 459 w 526"/>
                <a:gd name="T7" fmla="*/ 313 h 313"/>
                <a:gd name="T8" fmla="*/ 526 w 526"/>
                <a:gd name="T9" fmla="*/ 255 h 313"/>
                <a:gd name="T10" fmla="*/ 526 w 526"/>
                <a:gd name="T11" fmla="*/ 113 h 313"/>
                <a:gd name="T12" fmla="*/ 0 w 526"/>
                <a:gd name="T13" fmla="*/ 0 h 313"/>
                <a:gd name="T14" fmla="*/ 0 w 526"/>
                <a:gd name="T15" fmla="*/ 258 h 3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6" h="313">
                  <a:moveTo>
                    <a:pt x="0" y="258"/>
                  </a:moveTo>
                  <a:cubicBezTo>
                    <a:pt x="0" y="271"/>
                    <a:pt x="3" y="284"/>
                    <a:pt x="13" y="297"/>
                  </a:cubicBezTo>
                  <a:cubicBezTo>
                    <a:pt x="23" y="307"/>
                    <a:pt x="36" y="313"/>
                    <a:pt x="59" y="313"/>
                  </a:cubicBezTo>
                  <a:cubicBezTo>
                    <a:pt x="459" y="313"/>
                    <a:pt x="459" y="313"/>
                    <a:pt x="459" y="313"/>
                  </a:cubicBezTo>
                  <a:cubicBezTo>
                    <a:pt x="502" y="313"/>
                    <a:pt x="526" y="294"/>
                    <a:pt x="526" y="255"/>
                  </a:cubicBezTo>
                  <a:cubicBezTo>
                    <a:pt x="526" y="113"/>
                    <a:pt x="526" y="113"/>
                    <a:pt x="526" y="113"/>
                  </a:cubicBezTo>
                  <a:cubicBezTo>
                    <a:pt x="360" y="87"/>
                    <a:pt x="185" y="52"/>
                    <a:pt x="0" y="0"/>
                  </a:cubicBezTo>
                  <a:lnTo>
                    <a:pt x="0" y="258"/>
                  </a:ln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7" name="Freeform 27"/>
            <p:cNvSpPr/>
            <p:nvPr/>
          </p:nvSpPr>
          <p:spPr bwMode="auto">
            <a:xfrm>
              <a:off x="317432" y="405961"/>
              <a:ext cx="5338763" cy="804864"/>
            </a:xfrm>
            <a:custGeom>
              <a:avLst/>
              <a:gdLst>
                <a:gd name="T0" fmla="*/ 6554 w 6554"/>
                <a:gd name="T1" fmla="*/ 133 h 988"/>
                <a:gd name="T2" fmla="*/ 3399 w 6554"/>
                <a:gd name="T3" fmla="*/ 488 h 988"/>
                <a:gd name="T4" fmla="*/ 0 w 6554"/>
                <a:gd name="T5" fmla="*/ 485 h 988"/>
                <a:gd name="T6" fmla="*/ 3396 w 6554"/>
                <a:gd name="T7" fmla="*/ 530 h 988"/>
                <a:gd name="T8" fmla="*/ 5287 w 6554"/>
                <a:gd name="T9" fmla="*/ 759 h 988"/>
                <a:gd name="T10" fmla="*/ 6554 w 6554"/>
                <a:gd name="T11" fmla="*/ 133 h 988"/>
              </a:gdLst>
              <a:ahLst/>
              <a:cxnLst>
                <a:cxn ang="0">
                  <a:pos x="T0" y="T1"/>
                </a:cxn>
                <a:cxn ang="0">
                  <a:pos x="T2" y="T3"/>
                </a:cxn>
                <a:cxn ang="0">
                  <a:pos x="T4" y="T5"/>
                </a:cxn>
                <a:cxn ang="0">
                  <a:pos x="T6" y="T7"/>
                </a:cxn>
                <a:cxn ang="0">
                  <a:pos x="T8" y="T9"/>
                </a:cxn>
                <a:cxn ang="0">
                  <a:pos x="T10" y="T11"/>
                </a:cxn>
              </a:cxnLst>
              <a:rect l="0" t="0" r="r" b="b"/>
              <a:pathLst>
                <a:path w="6554" h="988">
                  <a:moveTo>
                    <a:pt x="6554" y="133"/>
                  </a:moveTo>
                  <a:cubicBezTo>
                    <a:pt x="6117" y="569"/>
                    <a:pt x="5215" y="988"/>
                    <a:pt x="3399" y="488"/>
                  </a:cubicBezTo>
                  <a:cubicBezTo>
                    <a:pt x="1633" y="0"/>
                    <a:pt x="582" y="210"/>
                    <a:pt x="0" y="485"/>
                  </a:cubicBezTo>
                  <a:cubicBezTo>
                    <a:pt x="585" y="220"/>
                    <a:pt x="1640" y="23"/>
                    <a:pt x="3396" y="530"/>
                  </a:cubicBezTo>
                  <a:cubicBezTo>
                    <a:pt x="4186" y="759"/>
                    <a:pt x="4805" y="811"/>
                    <a:pt x="5287" y="759"/>
                  </a:cubicBezTo>
                  <a:cubicBezTo>
                    <a:pt x="5674" y="717"/>
                    <a:pt x="6193" y="543"/>
                    <a:pt x="6554" y="133"/>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spTree>
  </p:cSld>
  <p:clrMapOvr>
    <a:masterClrMapping/>
  </p:clrMapOvr>
  <p:transition spd="slow" advTm="1000">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5"/>
          <p:cNvSpPr txBox="1">
            <a:spLocks noChangeArrowheads="1"/>
          </p:cNvSpPr>
          <p:nvPr/>
        </p:nvSpPr>
        <p:spPr bwMode="auto">
          <a:xfrm>
            <a:off x="1854146" y="2356549"/>
            <a:ext cx="94128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4800" b="1" smtClean="0">
                <a:solidFill>
                  <a:schemeClr val="bg1"/>
                </a:solidFill>
                <a:latin typeface="方正兰亭黑_GBK"/>
                <a:ea typeface="方正兰亭黑_GBK"/>
              </a:rPr>
              <a:t>01</a:t>
            </a:r>
            <a:endParaRPr lang="zh-CN" altLang="en-US" sz="4800" b="1">
              <a:solidFill>
                <a:schemeClr val="bg1"/>
              </a:solidFill>
              <a:latin typeface="方正兰亭黑_GBK"/>
              <a:ea typeface="方正兰亭黑_GBK"/>
            </a:endParaRPr>
          </a:p>
        </p:txBody>
      </p:sp>
      <p:sp>
        <p:nvSpPr>
          <p:cNvPr id="16" name="文本框 5"/>
          <p:cNvSpPr txBox="1">
            <a:spLocks noChangeArrowheads="1"/>
          </p:cNvSpPr>
          <p:nvPr/>
        </p:nvSpPr>
        <p:spPr bwMode="auto">
          <a:xfrm>
            <a:off x="3500261" y="1943644"/>
            <a:ext cx="1217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000" smtClean="0">
                <a:solidFill>
                  <a:schemeClr val="accent1"/>
                </a:solidFill>
                <a:latin typeface="方正兰亭黑_GBK"/>
                <a:ea typeface="方正兰亭黑_GBK"/>
              </a:rPr>
              <a:t>项目介绍</a:t>
            </a:r>
            <a:endParaRPr lang="zh-CN" altLang="en-US" sz="2000">
              <a:solidFill>
                <a:schemeClr val="accent1"/>
              </a:solidFill>
              <a:latin typeface="方正兰亭黑_GBK"/>
              <a:ea typeface="方正兰亭黑_GBK"/>
            </a:endParaRPr>
          </a:p>
        </p:txBody>
      </p:sp>
      <p:sp>
        <p:nvSpPr>
          <p:cNvPr id="20" name="矩形 19"/>
          <p:cNvSpPr/>
          <p:nvPr/>
        </p:nvSpPr>
        <p:spPr>
          <a:xfrm>
            <a:off x="3363608" y="2279235"/>
            <a:ext cx="2654894" cy="307777"/>
          </a:xfrm>
          <a:prstGeom prst="rect">
            <a:avLst/>
          </a:prstGeom>
        </p:spPr>
        <p:txBody>
          <a:bodyPr wrap="none">
            <a:spAutoFit/>
          </a:bodyPr>
          <a:lstStyle/>
          <a:p>
            <a:pPr algn="ctr"/>
            <a:r>
              <a:rPr lang="en-US" altLang="zh-CN" sz="1400" smtClean="0">
                <a:solidFill>
                  <a:schemeClr val="accent1"/>
                </a:solidFill>
                <a:latin typeface="+mj-ea"/>
                <a:ea typeface="+mj-ea"/>
              </a:rPr>
              <a:t>PROJECT INTRODUCTION</a:t>
            </a:r>
            <a:endParaRPr lang="zh-CN" altLang="en-US" sz="1400">
              <a:solidFill>
                <a:schemeClr val="accent1"/>
              </a:solidFill>
              <a:latin typeface="+mj-ea"/>
              <a:ea typeface="+mj-ea"/>
            </a:endParaRPr>
          </a:p>
        </p:txBody>
      </p:sp>
      <p:cxnSp>
        <p:nvCxnSpPr>
          <p:cNvPr id="3" name="直接连接符 2"/>
          <p:cNvCxnSpPr/>
          <p:nvPr/>
        </p:nvCxnSpPr>
        <p:spPr>
          <a:xfrm>
            <a:off x="3605703" y="2597940"/>
            <a:ext cx="34190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3500261" y="2587012"/>
            <a:ext cx="4120426" cy="57708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sp>
        <p:nvSpPr>
          <p:cNvPr id="7" name="矩形 6"/>
          <p:cNvSpPr/>
          <p:nvPr/>
        </p:nvSpPr>
        <p:spPr>
          <a:xfrm>
            <a:off x="3579497" y="3175021"/>
            <a:ext cx="1111558" cy="305617"/>
          </a:xfrm>
          <a:prstGeom prst="rect">
            <a:avLst/>
          </a:prstGeom>
          <a:gradFill>
            <a:gsLst>
              <a:gs pos="100000">
                <a:schemeClr val="accent1">
                  <a:lumMod val="75000"/>
                </a:schemeClr>
              </a:gs>
              <a:gs pos="0">
                <a:srgbClr val="27506E"/>
              </a:gs>
            </a:gsLst>
            <a:path path="circle">
              <a:fillToRect l="50000" t="50000" r="50000" b="5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smtClean="0">
                <a:latin typeface="+mj-lt"/>
              </a:rPr>
              <a:t>PART ONE</a:t>
            </a:r>
            <a:endParaRPr lang="zh-CN" altLang="en-US" sz="1200">
              <a:latin typeface="+mj-lt"/>
            </a:endParaRPr>
          </a:p>
        </p:txBody>
      </p:sp>
      <p:sp>
        <p:nvSpPr>
          <p:cNvPr id="25" name="椭圆 24"/>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a:off x="1273719" y="3647274"/>
            <a:ext cx="160345" cy="16034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2839822" y="3599497"/>
            <a:ext cx="154542" cy="154542"/>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1252338" y="2979248"/>
            <a:ext cx="99708" cy="99708"/>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advTm="1000">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cstate="print">
            <a:extLst>
              <a:ext uri="{28A0092B-C50C-407E-A947-70E740481C1C}">
                <a14:useLocalDpi xmlns:a14="http://schemas.microsoft.com/office/drawing/2010/main" val="0"/>
              </a:ext>
            </a:extLst>
          </a:blip>
          <a:srcRect t="7817" b="7817"/>
          <a:stretch>
            <a:fillRect/>
          </a:stretch>
        </p:blipFill>
        <p:spPr>
          <a:xfrm flipH="1">
            <a:off x="0" y="0"/>
            <a:ext cx="9144000" cy="5143500"/>
          </a:xfrm>
          <a:prstGeom prst="rect">
            <a:avLst/>
          </a:prstGeom>
        </p:spPr>
      </p:pic>
      <p:sp>
        <p:nvSpPr>
          <p:cNvPr id="12" name="矩形 11"/>
          <p:cNvSpPr/>
          <p:nvPr/>
        </p:nvSpPr>
        <p:spPr>
          <a:xfrm>
            <a:off x="235112" y="2687909"/>
            <a:ext cx="4551974" cy="1061829"/>
          </a:xfrm>
          <a:prstGeom prst="rect">
            <a:avLst/>
          </a:prstGeom>
        </p:spPr>
        <p:txBody>
          <a:bodyPr wrap="square">
            <a:spAutoFit/>
          </a:bodyPr>
          <a:lstStyle/>
          <a:p>
            <a:pPr>
              <a:lnSpc>
                <a:spcPct val="150000"/>
              </a:lnSpc>
            </a:pPr>
            <a:r>
              <a:rPr lang="en-US" altLang="zh-CN" sz="1050">
                <a:solidFill>
                  <a:schemeClr val="tx1">
                    <a:lumMod val="95000"/>
                    <a:lumOff val="5000"/>
                  </a:schemeClr>
                </a:solidFill>
              </a:rPr>
              <a:t>Lorem ipsum dolor sit amet, consectetur adipiscing elit. Donec luctus nibh sit amet sem vulputate venenatis bibendum orci pulvinar. Lorem ipsum dolor sit amet, consectetur adipiscing elit. Donec luctus nibh sit amet sem vulputate venenatis bibendum orci pulvinar. </a:t>
            </a:r>
          </a:p>
        </p:txBody>
      </p:sp>
      <p:sp>
        <p:nvSpPr>
          <p:cNvPr id="10" name="文本框 5"/>
          <p:cNvSpPr txBox="1">
            <a:spLocks noChangeArrowheads="1"/>
          </p:cNvSpPr>
          <p:nvPr/>
        </p:nvSpPr>
        <p:spPr bwMode="auto">
          <a:xfrm>
            <a:off x="934511" y="183664"/>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smtClean="0">
                <a:solidFill>
                  <a:schemeClr val="accent1"/>
                </a:solidFill>
                <a:latin typeface="方正兰亭黑_GBK"/>
                <a:ea typeface="方正兰亭黑_GBK"/>
              </a:rPr>
              <a:t>项目简介</a:t>
            </a:r>
            <a:endParaRPr lang="zh-CN" altLang="en-US" sz="1600">
              <a:solidFill>
                <a:schemeClr val="accent1"/>
              </a:solidFill>
              <a:latin typeface="方正兰亭黑_GBK"/>
              <a:ea typeface="方正兰亭黑_GBK"/>
            </a:endParaRPr>
          </a:p>
        </p:txBody>
      </p:sp>
      <p:sp>
        <p:nvSpPr>
          <p:cNvPr id="11" name="矩形 10"/>
          <p:cNvSpPr/>
          <p:nvPr/>
        </p:nvSpPr>
        <p:spPr>
          <a:xfrm>
            <a:off x="934511" y="499366"/>
            <a:ext cx="4090495" cy="55201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文本框 5"/>
          <p:cNvSpPr txBox="1">
            <a:spLocks noChangeArrowheads="1"/>
          </p:cNvSpPr>
          <p:nvPr/>
        </p:nvSpPr>
        <p:spPr bwMode="auto">
          <a:xfrm>
            <a:off x="235112" y="2262576"/>
            <a:ext cx="15696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800" dirty="0">
                <a:solidFill>
                  <a:schemeClr val="accent1"/>
                </a:solidFill>
                <a:latin typeface="方正兰亭黑_GBK"/>
                <a:ea typeface="方正兰亭黑_GBK"/>
              </a:rPr>
              <a:t>点击输入标题</a:t>
            </a:r>
            <a:endParaRPr lang="zh-CN" altLang="en-US" sz="1800" dirty="0">
              <a:solidFill>
                <a:schemeClr val="accent1"/>
              </a:solidFill>
              <a:latin typeface="方正兰亭黑_GBK"/>
              <a:ea typeface="方正兰亭黑_GBK"/>
            </a:endParaRPr>
          </a:p>
        </p:txBody>
      </p:sp>
      <p:cxnSp>
        <p:nvCxnSpPr>
          <p:cNvPr id="28" name="直接连接符 27"/>
          <p:cNvCxnSpPr/>
          <p:nvPr/>
        </p:nvCxnSpPr>
        <p:spPr>
          <a:xfrm>
            <a:off x="338335" y="2659908"/>
            <a:ext cx="349783"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337511" y="183664"/>
            <a:ext cx="528375" cy="484787"/>
            <a:chOff x="1417110" y="1933669"/>
            <a:chExt cx="1827515" cy="1676757"/>
          </a:xfrm>
        </p:grpSpPr>
        <p:sp>
          <p:nvSpPr>
            <p:cNvPr id="14" name="椭圆 13"/>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5"/>
          <p:cNvSpPr txBox="1">
            <a:spLocks noChangeArrowheads="1"/>
          </p:cNvSpPr>
          <p:nvPr/>
        </p:nvSpPr>
        <p:spPr bwMode="auto">
          <a:xfrm>
            <a:off x="420024" y="278417"/>
            <a:ext cx="3738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01</a:t>
            </a:r>
            <a:endParaRPr lang="zh-CN" altLang="en-US" sz="1200">
              <a:solidFill>
                <a:schemeClr val="bg1"/>
              </a:solidFill>
              <a:latin typeface="方正兰亭黑_GBK"/>
              <a:ea typeface="方正兰亭黑_GBK"/>
            </a:endParaRPr>
          </a:p>
        </p:txBody>
      </p:sp>
    </p:spTree>
  </p:cSld>
  <p:clrMapOvr>
    <a:masterClrMapping/>
  </p:clrMapOvr>
  <p:transition spd="slow" advTm="1000">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183664"/>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a:solidFill>
                  <a:schemeClr val="accent1"/>
                </a:solidFill>
                <a:latin typeface="方正兰亭黑_GBK"/>
                <a:ea typeface="方正兰亭黑_GBK"/>
              </a:rPr>
              <a:t>团队介绍</a:t>
            </a:r>
          </a:p>
        </p:txBody>
      </p:sp>
      <p:sp>
        <p:nvSpPr>
          <p:cNvPr id="11" name="矩形 10"/>
          <p:cNvSpPr/>
          <p:nvPr/>
        </p:nvSpPr>
        <p:spPr>
          <a:xfrm>
            <a:off x="934511" y="499366"/>
            <a:ext cx="4090495" cy="55201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337511" y="183664"/>
            <a:ext cx="528375" cy="484787"/>
            <a:chOff x="1417110" y="1933669"/>
            <a:chExt cx="1827515" cy="1676757"/>
          </a:xfrm>
        </p:grpSpPr>
        <p:sp>
          <p:nvSpPr>
            <p:cNvPr id="14" name="椭圆 13"/>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5"/>
          <p:cNvSpPr txBox="1">
            <a:spLocks noChangeArrowheads="1"/>
          </p:cNvSpPr>
          <p:nvPr/>
        </p:nvSpPr>
        <p:spPr bwMode="auto">
          <a:xfrm>
            <a:off x="420024" y="278417"/>
            <a:ext cx="3738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01</a:t>
            </a:r>
            <a:endParaRPr lang="zh-CN" altLang="en-US" sz="1200">
              <a:solidFill>
                <a:schemeClr val="bg1"/>
              </a:solidFill>
              <a:latin typeface="方正兰亭黑_GBK"/>
              <a:ea typeface="方正兰亭黑_GBK"/>
            </a:endParaRPr>
          </a:p>
        </p:txBody>
      </p:sp>
      <p:sp>
        <p:nvSpPr>
          <p:cNvPr id="5" name="圆角矩形 4"/>
          <p:cNvSpPr/>
          <p:nvPr/>
        </p:nvSpPr>
        <p:spPr>
          <a:xfrm>
            <a:off x="842416" y="1635070"/>
            <a:ext cx="1749158" cy="2905932"/>
          </a:xfrm>
          <a:prstGeom prst="roundRect">
            <a:avLst>
              <a:gd name="adj" fmla="val 6343"/>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2" name="图片 21"/>
          <p:cNvPicPr>
            <a:picLocks noChangeAspect="1"/>
          </p:cNvPicPr>
          <p:nvPr/>
        </p:nvPicPr>
        <p:blipFill rotWithShape="1">
          <a:blip r:embed="rId3" cstate="print">
            <a:extLst>
              <a:ext uri="{28A0092B-C50C-407E-A947-70E740481C1C}">
                <a14:useLocalDpi xmlns:a14="http://schemas.microsoft.com/office/drawing/2010/main" val="0"/>
              </a:ext>
            </a:extLst>
          </a:blip>
          <a:srcRect l="16729" r="16729"/>
          <a:stretch>
            <a:fillRect/>
          </a:stretch>
        </p:blipFill>
        <p:spPr>
          <a:xfrm>
            <a:off x="1220277" y="1808779"/>
            <a:ext cx="993436" cy="993436"/>
          </a:xfrm>
          <a:prstGeom prst="ellipse">
            <a:avLst/>
          </a:prstGeom>
          <a:effectLst>
            <a:outerShdw blurRad="127000" dist="76200" dir="5400000" algn="t" rotWithShape="0">
              <a:prstClr val="black">
                <a:alpha val="40000"/>
              </a:prstClr>
            </a:outerShdw>
          </a:effectLst>
        </p:spPr>
      </p:pic>
      <p:sp>
        <p:nvSpPr>
          <p:cNvPr id="26" name="圆角矩形 25"/>
          <p:cNvSpPr/>
          <p:nvPr/>
        </p:nvSpPr>
        <p:spPr>
          <a:xfrm>
            <a:off x="2763461" y="1635070"/>
            <a:ext cx="1749158" cy="2905932"/>
          </a:xfrm>
          <a:prstGeom prst="roundRect">
            <a:avLst>
              <a:gd name="adj" fmla="val 6343"/>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图片 22"/>
          <p:cNvPicPr>
            <a:picLocks noChangeAspect="1"/>
          </p:cNvPicPr>
          <p:nvPr/>
        </p:nvPicPr>
        <p:blipFill rotWithShape="1">
          <a:blip r:embed="rId4" cstate="print">
            <a:extLst>
              <a:ext uri="{28A0092B-C50C-407E-A947-70E740481C1C}">
                <a14:useLocalDpi xmlns:a14="http://schemas.microsoft.com/office/drawing/2010/main" val="0"/>
              </a:ext>
            </a:extLst>
          </a:blip>
          <a:srcRect l="16729" r="16729"/>
          <a:stretch>
            <a:fillRect/>
          </a:stretch>
        </p:blipFill>
        <p:spPr>
          <a:xfrm>
            <a:off x="3141322" y="1808779"/>
            <a:ext cx="993436" cy="993436"/>
          </a:xfrm>
          <a:prstGeom prst="ellipse">
            <a:avLst/>
          </a:prstGeom>
          <a:effectLst>
            <a:outerShdw blurRad="127000" dist="76200" dir="5400000" algn="t" rotWithShape="0">
              <a:prstClr val="black">
                <a:alpha val="40000"/>
              </a:prstClr>
            </a:outerShdw>
          </a:effectLst>
        </p:spPr>
      </p:pic>
      <p:sp>
        <p:nvSpPr>
          <p:cNvPr id="27" name="圆角矩形 26"/>
          <p:cNvSpPr/>
          <p:nvPr/>
        </p:nvSpPr>
        <p:spPr>
          <a:xfrm>
            <a:off x="4660239" y="1635070"/>
            <a:ext cx="1749158" cy="2905932"/>
          </a:xfrm>
          <a:prstGeom prst="roundRect">
            <a:avLst>
              <a:gd name="adj" fmla="val 6343"/>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5" name="图片 24"/>
          <p:cNvPicPr>
            <a:picLocks noChangeAspect="1"/>
          </p:cNvPicPr>
          <p:nvPr/>
        </p:nvPicPr>
        <p:blipFill rotWithShape="1">
          <a:blip r:embed="rId5" cstate="print">
            <a:extLst>
              <a:ext uri="{28A0092B-C50C-407E-A947-70E740481C1C}">
                <a14:useLocalDpi xmlns:a14="http://schemas.microsoft.com/office/drawing/2010/main" val="0"/>
              </a:ext>
            </a:extLst>
          </a:blip>
          <a:srcRect l="23347" r="10111"/>
          <a:stretch>
            <a:fillRect/>
          </a:stretch>
        </p:blipFill>
        <p:spPr>
          <a:xfrm>
            <a:off x="4974769" y="1808779"/>
            <a:ext cx="993436" cy="993436"/>
          </a:xfrm>
          <a:prstGeom prst="ellipse">
            <a:avLst/>
          </a:prstGeom>
          <a:effectLst>
            <a:outerShdw blurRad="127000" dist="76200" dir="5400000" algn="t" rotWithShape="0">
              <a:prstClr val="black">
                <a:alpha val="40000"/>
              </a:prstClr>
            </a:outerShdw>
          </a:effectLst>
        </p:spPr>
      </p:pic>
      <p:sp>
        <p:nvSpPr>
          <p:cNvPr id="29" name="圆角矩形 28"/>
          <p:cNvSpPr/>
          <p:nvPr/>
        </p:nvSpPr>
        <p:spPr>
          <a:xfrm>
            <a:off x="6557017" y="1635070"/>
            <a:ext cx="1749158" cy="2905932"/>
          </a:xfrm>
          <a:prstGeom prst="roundRect">
            <a:avLst>
              <a:gd name="adj" fmla="val 6343"/>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p:cNvPicPr>
            <a:picLocks noChangeAspect="1"/>
          </p:cNvPicPr>
          <p:nvPr/>
        </p:nvPicPr>
        <p:blipFill rotWithShape="1">
          <a:blip r:embed="rId6" cstate="print">
            <a:extLst>
              <a:ext uri="{28A0092B-C50C-407E-A947-70E740481C1C}">
                <a14:useLocalDpi xmlns:a14="http://schemas.microsoft.com/office/drawing/2010/main" val="0"/>
              </a:ext>
            </a:extLst>
          </a:blip>
          <a:srcRect l="16630" r="16630"/>
          <a:stretch>
            <a:fillRect/>
          </a:stretch>
        </p:blipFill>
        <p:spPr>
          <a:xfrm>
            <a:off x="6940009" y="1808779"/>
            <a:ext cx="993436" cy="993436"/>
          </a:xfrm>
          <a:prstGeom prst="ellipse">
            <a:avLst/>
          </a:prstGeom>
          <a:effectLst>
            <a:outerShdw blurRad="127000" dist="76200" dir="5400000" algn="t" rotWithShape="0">
              <a:prstClr val="black">
                <a:alpha val="40000"/>
              </a:prstClr>
            </a:outerShdw>
          </a:effectLst>
        </p:spPr>
      </p:pic>
      <p:sp>
        <p:nvSpPr>
          <p:cNvPr id="31" name="文本框 29"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1426297" y="3125619"/>
            <a:ext cx="57419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fontAlgn="base">
              <a:spcBef>
                <a:spcPct val="0"/>
              </a:spcBef>
              <a:spcAft>
                <a:spcPct val="0"/>
              </a:spcAft>
            </a:pPr>
            <a:r>
              <a:rPr lang="en-US" altLang="zh-CN" sz="1400" smtClean="0">
                <a:solidFill>
                  <a:schemeClr val="bg1">
                    <a:lumMod val="65000"/>
                  </a:schemeClr>
                </a:solidFill>
                <a:latin typeface="Arial" panose="020B0604020202020204"/>
                <a:ea typeface="方正兰亭黑_GBK" panose="02000000000000000000" pitchFamily="2" charset="-122"/>
                <a:sym typeface="Calibri" panose="020F0502020204030204" pitchFamily="34" charset="0"/>
              </a:rPr>
              <a:t>CEO</a:t>
            </a:r>
            <a:endParaRPr lang="en-US" altLang="zh-CN" sz="1400">
              <a:solidFill>
                <a:schemeClr val="bg1">
                  <a:lumMod val="65000"/>
                </a:schemeClr>
              </a:solidFill>
              <a:latin typeface="Arial" panose="020B0604020202020204"/>
              <a:ea typeface="方正兰亭黑_GBK" panose="02000000000000000000" pitchFamily="2" charset="-122"/>
              <a:sym typeface="Calibri" panose="020F0502020204030204" pitchFamily="34" charset="0"/>
            </a:endParaRPr>
          </a:p>
        </p:txBody>
      </p:sp>
      <p:sp>
        <p:nvSpPr>
          <p:cNvPr id="32" name="文本框 29"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1261990" y="2877364"/>
            <a:ext cx="90281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fontAlgn="base">
              <a:spcBef>
                <a:spcPct val="0"/>
              </a:spcBef>
              <a:spcAft>
                <a:spcPct val="0"/>
              </a:spcAft>
            </a:pPr>
            <a:r>
              <a:rPr lang="zh-CN" altLang="en-US" sz="1400" dirty="0" smtClean="0">
                <a:solidFill>
                  <a:schemeClr val="accent1"/>
                </a:solidFill>
                <a:latin typeface="Arial" panose="020B0604020202020204"/>
                <a:ea typeface="方正兰亭黑_GBK" panose="02000000000000000000" pitchFamily="2" charset="-122"/>
                <a:sym typeface="Calibri" panose="020F0502020204030204" pitchFamily="34" charset="0"/>
              </a:rPr>
              <a:t>输入名字</a:t>
            </a:r>
            <a:endParaRPr lang="en-US" altLang="zh-CN" sz="1400" dirty="0">
              <a:solidFill>
                <a:schemeClr val="accent1"/>
              </a:solidFill>
              <a:latin typeface="Arial" panose="020B0604020202020204"/>
              <a:ea typeface="方正兰亭黑_GBK" panose="02000000000000000000" pitchFamily="2" charset="-122"/>
              <a:sym typeface="Calibri" panose="020F0502020204030204" pitchFamily="34" charset="0"/>
            </a:endParaRPr>
          </a:p>
        </p:txBody>
      </p:sp>
      <p:sp>
        <p:nvSpPr>
          <p:cNvPr id="33" name="Content Placeholder 2"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p:nvPr/>
        </p:nvSpPr>
        <p:spPr bwMode="auto">
          <a:xfrm>
            <a:off x="761406" y="3422230"/>
            <a:ext cx="1928245" cy="80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Arial" panose="020B0604020202020204" pitchFamily="34" charset="0"/>
                <a:ea typeface="微软雅黑" panose="020B0503020204020204" pitchFamily="34" charset="-122"/>
              </a:defRPr>
            </a:lvl1pPr>
            <a:lvl2pPr marL="457200">
              <a:defRPr sz="1300">
                <a:solidFill>
                  <a:schemeClr val="tx1"/>
                </a:solidFill>
                <a:latin typeface="Arial" panose="020B0604020202020204" pitchFamily="34" charset="0"/>
                <a:ea typeface="微软雅黑" panose="020B0503020204020204" pitchFamily="34" charset="-122"/>
              </a:defRPr>
            </a:lvl2pPr>
            <a:lvl3pPr marL="914400">
              <a:defRPr sz="1300">
                <a:solidFill>
                  <a:schemeClr val="tx1"/>
                </a:solidFill>
                <a:latin typeface="Arial" panose="020B0604020202020204" pitchFamily="34" charset="0"/>
                <a:ea typeface="微软雅黑" panose="020B0503020204020204" pitchFamily="34" charset="-122"/>
              </a:defRPr>
            </a:lvl3pPr>
            <a:lvl4pPr marL="1371600">
              <a:defRPr sz="1300">
                <a:solidFill>
                  <a:schemeClr val="tx1"/>
                </a:solidFill>
                <a:latin typeface="Arial" panose="020B0604020202020204" pitchFamily="34" charset="0"/>
                <a:ea typeface="微软雅黑" panose="020B0503020204020204" pitchFamily="34" charset="-122"/>
              </a:defRPr>
            </a:lvl4pPr>
            <a:lvl5pPr marL="1828800">
              <a:defRPr sz="1300">
                <a:solidFill>
                  <a:schemeClr val="tx1"/>
                </a:solidFill>
                <a:latin typeface="Arial" panose="020B0604020202020204" pitchFamily="34" charset="0"/>
                <a:ea typeface="微软雅黑" panose="020B0503020204020204" pitchFamily="34" charset="-122"/>
              </a:defRPr>
            </a:lvl5pPr>
            <a:lvl6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914400" fontAlgn="base">
              <a:lnSpc>
                <a:spcPct val="150000"/>
              </a:lnSpc>
              <a:spcBef>
                <a:spcPts val="1000"/>
              </a:spcBef>
              <a:spcAft>
                <a:spcPct val="0"/>
              </a:spcAft>
              <a:buFont typeface="Arial" panose="020B0604020202020204" pitchFamily="34" charset="0"/>
              <a:buNone/>
            </a:pPr>
            <a:r>
              <a:rPr lang="en-US" altLang="zh-CN" sz="900">
                <a:solidFill>
                  <a:schemeClr val="tx1">
                    <a:lumMod val="85000"/>
                    <a:lumOff val="15000"/>
                  </a:schemeClr>
                </a:solidFill>
                <a:latin typeface="Calibri Light" panose="020F0302020204030204"/>
                <a:sym typeface="Calibri" panose="020F0502020204030204" pitchFamily="34" charset="0"/>
              </a:rPr>
              <a:t>Curabitur elementum posuere pretium. Quisque nibh dolor, dignissim ac dignissim </a:t>
            </a:r>
            <a:r>
              <a:rPr lang="en-US" altLang="zh-CN" sz="900" smtClean="0">
                <a:solidFill>
                  <a:schemeClr val="tx1">
                    <a:lumMod val="85000"/>
                    <a:lumOff val="15000"/>
                  </a:schemeClr>
                </a:solidFill>
                <a:latin typeface="Calibri Light" panose="020F0302020204030204"/>
                <a:sym typeface="Calibri" panose="020F0502020204030204" pitchFamily="34" charset="0"/>
              </a:rPr>
              <a:t>ut.</a:t>
            </a:r>
            <a:endParaRPr lang="en-US" altLang="zh-CN" sz="900">
              <a:solidFill>
                <a:schemeClr val="tx1">
                  <a:lumMod val="85000"/>
                  <a:lumOff val="15000"/>
                </a:schemeClr>
              </a:solidFill>
              <a:latin typeface="Calibri Light" panose="020F0302020204030204"/>
              <a:sym typeface="Calibri" panose="020F0502020204030204" pitchFamily="34" charset="0"/>
            </a:endParaRPr>
          </a:p>
        </p:txBody>
      </p:sp>
      <p:cxnSp>
        <p:nvCxnSpPr>
          <p:cNvPr id="34" name="直接连接符 33"/>
          <p:cNvCxnSpPr/>
          <p:nvPr/>
        </p:nvCxnSpPr>
        <p:spPr>
          <a:xfrm>
            <a:off x="1629788" y="3433396"/>
            <a:ext cx="171511"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5" name="文本框 29"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3354542" y="3136785"/>
            <a:ext cx="57419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fontAlgn="base">
              <a:spcBef>
                <a:spcPct val="0"/>
              </a:spcBef>
              <a:spcAft>
                <a:spcPct val="0"/>
              </a:spcAft>
            </a:pPr>
            <a:r>
              <a:rPr lang="en-US" altLang="zh-CN" sz="1400" smtClean="0">
                <a:solidFill>
                  <a:schemeClr val="bg1">
                    <a:lumMod val="65000"/>
                  </a:schemeClr>
                </a:solidFill>
                <a:latin typeface="Arial" panose="020B0604020202020204"/>
                <a:ea typeface="方正兰亭黑_GBK" panose="02000000000000000000" pitchFamily="2" charset="-122"/>
                <a:sym typeface="Calibri" panose="020F0502020204030204" pitchFamily="34" charset="0"/>
              </a:rPr>
              <a:t>CEO</a:t>
            </a:r>
            <a:endParaRPr lang="en-US" altLang="zh-CN" sz="1400">
              <a:solidFill>
                <a:schemeClr val="bg1">
                  <a:lumMod val="65000"/>
                </a:schemeClr>
              </a:solidFill>
              <a:latin typeface="Arial" panose="020B0604020202020204"/>
              <a:ea typeface="方正兰亭黑_GBK" panose="02000000000000000000" pitchFamily="2" charset="-122"/>
              <a:sym typeface="Calibri" panose="020F0502020204030204" pitchFamily="34" charset="0"/>
            </a:endParaRPr>
          </a:p>
        </p:txBody>
      </p:sp>
      <p:sp>
        <p:nvSpPr>
          <p:cNvPr id="36" name="文本框 29"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3190235" y="2888530"/>
            <a:ext cx="90281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fontAlgn="base">
              <a:spcBef>
                <a:spcPct val="0"/>
              </a:spcBef>
              <a:spcAft>
                <a:spcPct val="0"/>
              </a:spcAft>
            </a:pPr>
            <a:r>
              <a:rPr lang="zh-CN" altLang="en-US" sz="1400" dirty="0" smtClean="0">
                <a:solidFill>
                  <a:schemeClr val="accent1"/>
                </a:solidFill>
                <a:latin typeface="Arial" panose="020B0604020202020204"/>
                <a:ea typeface="方正兰亭黑_GBK" panose="02000000000000000000" pitchFamily="2" charset="-122"/>
                <a:sym typeface="Calibri" panose="020F0502020204030204" pitchFamily="34" charset="0"/>
              </a:rPr>
              <a:t>输入名字</a:t>
            </a:r>
            <a:endParaRPr lang="en-US" altLang="zh-CN" sz="1400" dirty="0">
              <a:solidFill>
                <a:schemeClr val="accent1"/>
              </a:solidFill>
              <a:latin typeface="Arial" panose="020B0604020202020204"/>
              <a:ea typeface="方正兰亭黑_GBK" panose="02000000000000000000" pitchFamily="2" charset="-122"/>
              <a:sym typeface="Calibri" panose="020F0502020204030204" pitchFamily="34" charset="0"/>
            </a:endParaRPr>
          </a:p>
        </p:txBody>
      </p:sp>
      <p:sp>
        <p:nvSpPr>
          <p:cNvPr id="37" name="Content Placeholder 2"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p:nvPr/>
        </p:nvSpPr>
        <p:spPr bwMode="auto">
          <a:xfrm>
            <a:off x="2689651" y="3433396"/>
            <a:ext cx="1928245" cy="80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Arial" panose="020B0604020202020204" pitchFamily="34" charset="0"/>
                <a:ea typeface="微软雅黑" panose="020B0503020204020204" pitchFamily="34" charset="-122"/>
              </a:defRPr>
            </a:lvl1pPr>
            <a:lvl2pPr marL="457200">
              <a:defRPr sz="1300">
                <a:solidFill>
                  <a:schemeClr val="tx1"/>
                </a:solidFill>
                <a:latin typeface="Arial" panose="020B0604020202020204" pitchFamily="34" charset="0"/>
                <a:ea typeface="微软雅黑" panose="020B0503020204020204" pitchFamily="34" charset="-122"/>
              </a:defRPr>
            </a:lvl2pPr>
            <a:lvl3pPr marL="914400">
              <a:defRPr sz="1300">
                <a:solidFill>
                  <a:schemeClr val="tx1"/>
                </a:solidFill>
                <a:latin typeface="Arial" panose="020B0604020202020204" pitchFamily="34" charset="0"/>
                <a:ea typeface="微软雅黑" panose="020B0503020204020204" pitchFamily="34" charset="-122"/>
              </a:defRPr>
            </a:lvl3pPr>
            <a:lvl4pPr marL="1371600">
              <a:defRPr sz="1300">
                <a:solidFill>
                  <a:schemeClr val="tx1"/>
                </a:solidFill>
                <a:latin typeface="Arial" panose="020B0604020202020204" pitchFamily="34" charset="0"/>
                <a:ea typeface="微软雅黑" panose="020B0503020204020204" pitchFamily="34" charset="-122"/>
              </a:defRPr>
            </a:lvl4pPr>
            <a:lvl5pPr marL="1828800">
              <a:defRPr sz="1300">
                <a:solidFill>
                  <a:schemeClr val="tx1"/>
                </a:solidFill>
                <a:latin typeface="Arial" panose="020B0604020202020204" pitchFamily="34" charset="0"/>
                <a:ea typeface="微软雅黑" panose="020B0503020204020204" pitchFamily="34" charset="-122"/>
              </a:defRPr>
            </a:lvl5pPr>
            <a:lvl6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914400" fontAlgn="base">
              <a:lnSpc>
                <a:spcPct val="150000"/>
              </a:lnSpc>
              <a:spcBef>
                <a:spcPts val="1000"/>
              </a:spcBef>
              <a:spcAft>
                <a:spcPct val="0"/>
              </a:spcAft>
              <a:buFont typeface="Arial" panose="020B0604020202020204" pitchFamily="34" charset="0"/>
              <a:buNone/>
            </a:pPr>
            <a:r>
              <a:rPr lang="en-US" altLang="zh-CN" sz="900">
                <a:solidFill>
                  <a:schemeClr val="tx1">
                    <a:lumMod val="85000"/>
                    <a:lumOff val="15000"/>
                  </a:schemeClr>
                </a:solidFill>
                <a:latin typeface="Calibri Light" panose="020F0302020204030204"/>
                <a:sym typeface="Calibri" panose="020F0502020204030204" pitchFamily="34" charset="0"/>
              </a:rPr>
              <a:t>Curabitur elementum posuere pretium. Quisque nibh dolor, dignissim ac dignissim </a:t>
            </a:r>
            <a:r>
              <a:rPr lang="en-US" altLang="zh-CN" sz="900" smtClean="0">
                <a:solidFill>
                  <a:schemeClr val="tx1">
                    <a:lumMod val="85000"/>
                    <a:lumOff val="15000"/>
                  </a:schemeClr>
                </a:solidFill>
                <a:latin typeface="Calibri Light" panose="020F0302020204030204"/>
                <a:sym typeface="Calibri" panose="020F0502020204030204" pitchFamily="34" charset="0"/>
              </a:rPr>
              <a:t>ut.</a:t>
            </a:r>
            <a:endParaRPr lang="en-US" altLang="zh-CN" sz="900">
              <a:solidFill>
                <a:schemeClr val="tx1">
                  <a:lumMod val="85000"/>
                  <a:lumOff val="15000"/>
                </a:schemeClr>
              </a:solidFill>
              <a:latin typeface="Calibri Light" panose="020F0302020204030204"/>
              <a:sym typeface="Calibri" panose="020F0502020204030204" pitchFamily="34" charset="0"/>
            </a:endParaRPr>
          </a:p>
        </p:txBody>
      </p:sp>
      <p:cxnSp>
        <p:nvCxnSpPr>
          <p:cNvPr id="38" name="直接连接符 37"/>
          <p:cNvCxnSpPr/>
          <p:nvPr/>
        </p:nvCxnSpPr>
        <p:spPr>
          <a:xfrm>
            <a:off x="3558033" y="3444562"/>
            <a:ext cx="171511"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文本框 29"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5219853" y="3147951"/>
            <a:ext cx="57419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fontAlgn="base">
              <a:spcBef>
                <a:spcPct val="0"/>
              </a:spcBef>
              <a:spcAft>
                <a:spcPct val="0"/>
              </a:spcAft>
            </a:pPr>
            <a:r>
              <a:rPr lang="en-US" altLang="zh-CN" sz="1400" smtClean="0">
                <a:solidFill>
                  <a:schemeClr val="bg1">
                    <a:lumMod val="65000"/>
                  </a:schemeClr>
                </a:solidFill>
                <a:latin typeface="Arial" panose="020B0604020202020204"/>
                <a:ea typeface="方正兰亭黑_GBK" panose="02000000000000000000" pitchFamily="2" charset="-122"/>
                <a:sym typeface="Calibri" panose="020F0502020204030204" pitchFamily="34" charset="0"/>
              </a:rPr>
              <a:t>CEO</a:t>
            </a:r>
            <a:endParaRPr lang="en-US" altLang="zh-CN" sz="1400">
              <a:solidFill>
                <a:schemeClr val="bg1">
                  <a:lumMod val="65000"/>
                </a:schemeClr>
              </a:solidFill>
              <a:latin typeface="Arial" panose="020B0604020202020204"/>
              <a:ea typeface="方正兰亭黑_GBK" panose="02000000000000000000" pitchFamily="2" charset="-122"/>
              <a:sym typeface="Calibri" panose="020F0502020204030204" pitchFamily="34" charset="0"/>
            </a:endParaRPr>
          </a:p>
        </p:txBody>
      </p:sp>
      <p:sp>
        <p:nvSpPr>
          <p:cNvPr id="40" name="文本框 29"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5055545" y="2899696"/>
            <a:ext cx="90281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fontAlgn="base">
              <a:spcBef>
                <a:spcPct val="0"/>
              </a:spcBef>
              <a:spcAft>
                <a:spcPct val="0"/>
              </a:spcAft>
            </a:pPr>
            <a:r>
              <a:rPr lang="zh-CN" altLang="en-US" sz="1400" dirty="0" smtClean="0">
                <a:solidFill>
                  <a:schemeClr val="accent1"/>
                </a:solidFill>
                <a:latin typeface="Arial" panose="020B0604020202020204"/>
                <a:ea typeface="方正兰亭黑_GBK" panose="02000000000000000000" pitchFamily="2" charset="-122"/>
                <a:sym typeface="Calibri" panose="020F0502020204030204" pitchFamily="34" charset="0"/>
              </a:rPr>
              <a:t>输入名字</a:t>
            </a:r>
            <a:endParaRPr lang="en-US" altLang="zh-CN" sz="1400" dirty="0">
              <a:solidFill>
                <a:schemeClr val="accent1"/>
              </a:solidFill>
              <a:latin typeface="Arial" panose="020B0604020202020204"/>
              <a:ea typeface="方正兰亭黑_GBK" panose="02000000000000000000" pitchFamily="2" charset="-122"/>
              <a:sym typeface="Calibri" panose="020F0502020204030204" pitchFamily="34" charset="0"/>
            </a:endParaRPr>
          </a:p>
        </p:txBody>
      </p:sp>
      <p:sp>
        <p:nvSpPr>
          <p:cNvPr id="41" name="Content Placeholder 2"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p:nvPr/>
        </p:nvSpPr>
        <p:spPr bwMode="auto">
          <a:xfrm>
            <a:off x="4554962" y="3444562"/>
            <a:ext cx="1928245" cy="80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Arial" panose="020B0604020202020204" pitchFamily="34" charset="0"/>
                <a:ea typeface="微软雅黑" panose="020B0503020204020204" pitchFamily="34" charset="-122"/>
              </a:defRPr>
            </a:lvl1pPr>
            <a:lvl2pPr marL="457200">
              <a:defRPr sz="1300">
                <a:solidFill>
                  <a:schemeClr val="tx1"/>
                </a:solidFill>
                <a:latin typeface="Arial" panose="020B0604020202020204" pitchFamily="34" charset="0"/>
                <a:ea typeface="微软雅黑" panose="020B0503020204020204" pitchFamily="34" charset="-122"/>
              </a:defRPr>
            </a:lvl2pPr>
            <a:lvl3pPr marL="914400">
              <a:defRPr sz="1300">
                <a:solidFill>
                  <a:schemeClr val="tx1"/>
                </a:solidFill>
                <a:latin typeface="Arial" panose="020B0604020202020204" pitchFamily="34" charset="0"/>
                <a:ea typeface="微软雅黑" panose="020B0503020204020204" pitchFamily="34" charset="-122"/>
              </a:defRPr>
            </a:lvl3pPr>
            <a:lvl4pPr marL="1371600">
              <a:defRPr sz="1300">
                <a:solidFill>
                  <a:schemeClr val="tx1"/>
                </a:solidFill>
                <a:latin typeface="Arial" panose="020B0604020202020204" pitchFamily="34" charset="0"/>
                <a:ea typeface="微软雅黑" panose="020B0503020204020204" pitchFamily="34" charset="-122"/>
              </a:defRPr>
            </a:lvl4pPr>
            <a:lvl5pPr marL="1828800">
              <a:defRPr sz="1300">
                <a:solidFill>
                  <a:schemeClr val="tx1"/>
                </a:solidFill>
                <a:latin typeface="Arial" panose="020B0604020202020204" pitchFamily="34" charset="0"/>
                <a:ea typeface="微软雅黑" panose="020B0503020204020204" pitchFamily="34" charset="-122"/>
              </a:defRPr>
            </a:lvl5pPr>
            <a:lvl6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914400" fontAlgn="base">
              <a:lnSpc>
                <a:spcPct val="150000"/>
              </a:lnSpc>
              <a:spcBef>
                <a:spcPts val="1000"/>
              </a:spcBef>
              <a:spcAft>
                <a:spcPct val="0"/>
              </a:spcAft>
              <a:buFont typeface="Arial" panose="020B0604020202020204" pitchFamily="34" charset="0"/>
              <a:buNone/>
            </a:pPr>
            <a:r>
              <a:rPr lang="en-US" altLang="zh-CN" sz="900">
                <a:solidFill>
                  <a:schemeClr val="tx1">
                    <a:lumMod val="85000"/>
                    <a:lumOff val="15000"/>
                  </a:schemeClr>
                </a:solidFill>
                <a:latin typeface="Calibri Light" panose="020F0302020204030204"/>
                <a:sym typeface="Calibri" panose="020F0502020204030204" pitchFamily="34" charset="0"/>
              </a:rPr>
              <a:t>Curabitur elementum posuere pretium. Quisque nibh dolor, dignissim ac dignissim </a:t>
            </a:r>
            <a:r>
              <a:rPr lang="en-US" altLang="zh-CN" sz="900" smtClean="0">
                <a:solidFill>
                  <a:schemeClr val="tx1">
                    <a:lumMod val="85000"/>
                    <a:lumOff val="15000"/>
                  </a:schemeClr>
                </a:solidFill>
                <a:latin typeface="Calibri Light" panose="020F0302020204030204"/>
                <a:sym typeface="Calibri" panose="020F0502020204030204" pitchFamily="34" charset="0"/>
              </a:rPr>
              <a:t>ut.</a:t>
            </a:r>
            <a:endParaRPr lang="en-US" altLang="zh-CN" sz="900">
              <a:solidFill>
                <a:schemeClr val="tx1">
                  <a:lumMod val="85000"/>
                  <a:lumOff val="15000"/>
                </a:schemeClr>
              </a:solidFill>
              <a:latin typeface="Calibri Light" panose="020F0302020204030204"/>
              <a:sym typeface="Calibri" panose="020F0502020204030204" pitchFamily="34" charset="0"/>
            </a:endParaRPr>
          </a:p>
        </p:txBody>
      </p:sp>
      <p:cxnSp>
        <p:nvCxnSpPr>
          <p:cNvPr id="42" name="直接连接符 41"/>
          <p:cNvCxnSpPr/>
          <p:nvPr/>
        </p:nvCxnSpPr>
        <p:spPr>
          <a:xfrm>
            <a:off x="5423344" y="3455728"/>
            <a:ext cx="171511"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3" name="文本框 29"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7074288" y="3159117"/>
            <a:ext cx="57419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fontAlgn="base">
              <a:spcBef>
                <a:spcPct val="0"/>
              </a:spcBef>
              <a:spcAft>
                <a:spcPct val="0"/>
              </a:spcAft>
            </a:pPr>
            <a:r>
              <a:rPr lang="en-US" altLang="zh-CN" sz="1400" smtClean="0">
                <a:solidFill>
                  <a:schemeClr val="bg1">
                    <a:lumMod val="65000"/>
                  </a:schemeClr>
                </a:solidFill>
                <a:latin typeface="Arial" panose="020B0604020202020204"/>
                <a:ea typeface="方正兰亭黑_GBK" panose="02000000000000000000" pitchFamily="2" charset="-122"/>
                <a:sym typeface="Calibri" panose="020F0502020204030204" pitchFamily="34" charset="0"/>
              </a:rPr>
              <a:t>CEO</a:t>
            </a:r>
            <a:endParaRPr lang="en-US" altLang="zh-CN" sz="1400">
              <a:solidFill>
                <a:schemeClr val="bg1">
                  <a:lumMod val="65000"/>
                </a:schemeClr>
              </a:solidFill>
              <a:latin typeface="Arial" panose="020B0604020202020204"/>
              <a:ea typeface="方正兰亭黑_GBK" panose="02000000000000000000" pitchFamily="2" charset="-122"/>
              <a:sym typeface="Calibri" panose="020F0502020204030204" pitchFamily="34" charset="0"/>
            </a:endParaRPr>
          </a:p>
        </p:txBody>
      </p:sp>
      <p:sp>
        <p:nvSpPr>
          <p:cNvPr id="44" name="文本框 29"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6909980" y="2910862"/>
            <a:ext cx="90281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fontAlgn="base">
              <a:spcBef>
                <a:spcPct val="0"/>
              </a:spcBef>
              <a:spcAft>
                <a:spcPct val="0"/>
              </a:spcAft>
            </a:pPr>
            <a:r>
              <a:rPr lang="zh-CN" altLang="en-US" sz="1400" dirty="0" smtClean="0">
                <a:solidFill>
                  <a:schemeClr val="accent1"/>
                </a:solidFill>
                <a:latin typeface="Arial" panose="020B0604020202020204"/>
                <a:ea typeface="方正兰亭黑_GBK" panose="02000000000000000000" pitchFamily="2" charset="-122"/>
                <a:sym typeface="Calibri" panose="020F0502020204030204" pitchFamily="34" charset="0"/>
              </a:rPr>
              <a:t>输入名字</a:t>
            </a:r>
            <a:endParaRPr lang="en-US" altLang="zh-CN" sz="1400" dirty="0">
              <a:solidFill>
                <a:schemeClr val="accent1"/>
              </a:solidFill>
              <a:latin typeface="Arial" panose="020B0604020202020204"/>
              <a:ea typeface="方正兰亭黑_GBK" panose="02000000000000000000" pitchFamily="2" charset="-122"/>
              <a:sym typeface="Calibri" panose="020F0502020204030204" pitchFamily="34" charset="0"/>
            </a:endParaRPr>
          </a:p>
        </p:txBody>
      </p:sp>
      <p:sp>
        <p:nvSpPr>
          <p:cNvPr id="45" name="Content Placeholder 2"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p:nvPr/>
        </p:nvSpPr>
        <p:spPr bwMode="auto">
          <a:xfrm>
            <a:off x="6409397" y="3455728"/>
            <a:ext cx="1928245" cy="80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Arial" panose="020B0604020202020204" pitchFamily="34" charset="0"/>
                <a:ea typeface="微软雅黑" panose="020B0503020204020204" pitchFamily="34" charset="-122"/>
              </a:defRPr>
            </a:lvl1pPr>
            <a:lvl2pPr marL="457200">
              <a:defRPr sz="1300">
                <a:solidFill>
                  <a:schemeClr val="tx1"/>
                </a:solidFill>
                <a:latin typeface="Arial" panose="020B0604020202020204" pitchFamily="34" charset="0"/>
                <a:ea typeface="微软雅黑" panose="020B0503020204020204" pitchFamily="34" charset="-122"/>
              </a:defRPr>
            </a:lvl2pPr>
            <a:lvl3pPr marL="914400">
              <a:defRPr sz="1300">
                <a:solidFill>
                  <a:schemeClr val="tx1"/>
                </a:solidFill>
                <a:latin typeface="Arial" panose="020B0604020202020204" pitchFamily="34" charset="0"/>
                <a:ea typeface="微软雅黑" panose="020B0503020204020204" pitchFamily="34" charset="-122"/>
              </a:defRPr>
            </a:lvl3pPr>
            <a:lvl4pPr marL="1371600">
              <a:defRPr sz="1300">
                <a:solidFill>
                  <a:schemeClr val="tx1"/>
                </a:solidFill>
                <a:latin typeface="Arial" panose="020B0604020202020204" pitchFamily="34" charset="0"/>
                <a:ea typeface="微软雅黑" panose="020B0503020204020204" pitchFamily="34" charset="-122"/>
              </a:defRPr>
            </a:lvl4pPr>
            <a:lvl5pPr marL="1828800">
              <a:defRPr sz="1300">
                <a:solidFill>
                  <a:schemeClr val="tx1"/>
                </a:solidFill>
                <a:latin typeface="Arial" panose="020B0604020202020204" pitchFamily="34" charset="0"/>
                <a:ea typeface="微软雅黑" panose="020B0503020204020204" pitchFamily="34" charset="-122"/>
              </a:defRPr>
            </a:lvl5pPr>
            <a:lvl6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indent="4572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914400" fontAlgn="base">
              <a:lnSpc>
                <a:spcPct val="150000"/>
              </a:lnSpc>
              <a:spcBef>
                <a:spcPts val="1000"/>
              </a:spcBef>
              <a:spcAft>
                <a:spcPct val="0"/>
              </a:spcAft>
              <a:buFont typeface="Arial" panose="020B0604020202020204" pitchFamily="34" charset="0"/>
              <a:buNone/>
            </a:pPr>
            <a:r>
              <a:rPr lang="en-US" altLang="zh-CN" sz="900">
                <a:solidFill>
                  <a:schemeClr val="tx1">
                    <a:lumMod val="85000"/>
                    <a:lumOff val="15000"/>
                  </a:schemeClr>
                </a:solidFill>
                <a:latin typeface="Calibri Light" panose="020F0302020204030204"/>
                <a:sym typeface="Calibri" panose="020F0502020204030204" pitchFamily="34" charset="0"/>
              </a:rPr>
              <a:t>Curabitur elementum posuere pretium. Quisque nibh dolor, dignissim ac dignissim </a:t>
            </a:r>
            <a:r>
              <a:rPr lang="en-US" altLang="zh-CN" sz="900" smtClean="0">
                <a:solidFill>
                  <a:schemeClr val="tx1">
                    <a:lumMod val="85000"/>
                    <a:lumOff val="15000"/>
                  </a:schemeClr>
                </a:solidFill>
                <a:latin typeface="Calibri Light" panose="020F0302020204030204"/>
                <a:sym typeface="Calibri" panose="020F0502020204030204" pitchFamily="34" charset="0"/>
              </a:rPr>
              <a:t>ut.</a:t>
            </a:r>
            <a:endParaRPr lang="en-US" altLang="zh-CN" sz="900">
              <a:solidFill>
                <a:schemeClr val="tx1">
                  <a:lumMod val="85000"/>
                  <a:lumOff val="15000"/>
                </a:schemeClr>
              </a:solidFill>
              <a:latin typeface="Calibri Light" panose="020F0302020204030204"/>
              <a:sym typeface="Calibri" panose="020F0502020204030204" pitchFamily="34" charset="0"/>
            </a:endParaRPr>
          </a:p>
        </p:txBody>
      </p:sp>
      <p:cxnSp>
        <p:nvCxnSpPr>
          <p:cNvPr id="46" name="直接连接符 45"/>
          <p:cNvCxnSpPr/>
          <p:nvPr/>
        </p:nvCxnSpPr>
        <p:spPr>
          <a:xfrm>
            <a:off x="7277779" y="3466894"/>
            <a:ext cx="171511"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Tm="1000">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183664"/>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a:solidFill>
                  <a:schemeClr val="accent1"/>
                </a:solidFill>
                <a:latin typeface="方正兰亭黑_GBK"/>
                <a:ea typeface="方正兰亭黑_GBK"/>
              </a:rPr>
              <a:t>公司介绍</a:t>
            </a:r>
          </a:p>
        </p:txBody>
      </p:sp>
      <p:sp>
        <p:nvSpPr>
          <p:cNvPr id="11" name="矩形 10"/>
          <p:cNvSpPr/>
          <p:nvPr/>
        </p:nvSpPr>
        <p:spPr>
          <a:xfrm>
            <a:off x="934511" y="499366"/>
            <a:ext cx="4090495" cy="55201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337511" y="183664"/>
            <a:ext cx="528375" cy="484787"/>
            <a:chOff x="1417110" y="1933669"/>
            <a:chExt cx="1827515" cy="1676757"/>
          </a:xfrm>
        </p:grpSpPr>
        <p:sp>
          <p:nvSpPr>
            <p:cNvPr id="14" name="椭圆 13"/>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5"/>
          <p:cNvSpPr txBox="1">
            <a:spLocks noChangeArrowheads="1"/>
          </p:cNvSpPr>
          <p:nvPr/>
        </p:nvSpPr>
        <p:spPr bwMode="auto">
          <a:xfrm>
            <a:off x="420024" y="278417"/>
            <a:ext cx="3738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01</a:t>
            </a:r>
            <a:endParaRPr lang="zh-CN" altLang="en-US" sz="1200">
              <a:solidFill>
                <a:schemeClr val="bg1"/>
              </a:solidFill>
              <a:latin typeface="方正兰亭黑_GBK"/>
              <a:ea typeface="方正兰亭黑_GBK"/>
            </a:endParaRPr>
          </a:p>
        </p:txBody>
      </p:sp>
      <p:pic>
        <p:nvPicPr>
          <p:cNvPr id="9" name="图片占位符 8"/>
          <p:cNvPicPr>
            <a:picLocks noGrp="1" noChangeAspect="1"/>
          </p:cNvPicPr>
          <p:nvPr>
            <p:ph type="pic" sz="quarter" idx="12"/>
          </p:nvPr>
        </p:nvPicPr>
        <p:blipFill rotWithShape="1">
          <a:blip r:embed="rId3" cstate="print">
            <a:extLst>
              <a:ext uri="{28A0092B-C50C-407E-A947-70E740481C1C}">
                <a14:useLocalDpi xmlns:a14="http://schemas.microsoft.com/office/drawing/2010/main" val="0"/>
              </a:ext>
            </a:extLst>
          </a:blip>
          <a:srcRect t="24527" b="15048"/>
          <a:stretch>
            <a:fillRect/>
          </a:stretch>
        </p:blipFill>
        <p:spPr>
          <a:xfrm>
            <a:off x="337511" y="1241210"/>
            <a:ext cx="8499413" cy="2490718"/>
          </a:xfrm>
        </p:spPr>
      </p:pic>
      <p:sp>
        <p:nvSpPr>
          <p:cNvPr id="50" name="文本框 5"/>
          <p:cNvSpPr txBox="1">
            <a:spLocks noChangeArrowheads="1"/>
          </p:cNvSpPr>
          <p:nvPr/>
        </p:nvSpPr>
        <p:spPr bwMode="auto">
          <a:xfrm>
            <a:off x="323850" y="3892814"/>
            <a:ext cx="2154757" cy="338554"/>
          </a:xfrm>
          <a:prstGeom prst="rect">
            <a:avLst/>
          </a:prstGeom>
          <a:solidFill>
            <a:schemeClr val="accent1"/>
          </a:solidFill>
          <a:ln>
            <a:noFill/>
          </a:ln>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600" dirty="0" smtClean="0">
                <a:solidFill>
                  <a:schemeClr val="bg1"/>
                </a:solidFill>
                <a:latin typeface="方正兰亭黑_GBK"/>
                <a:ea typeface="方正兰亭黑_GBK"/>
              </a:rPr>
              <a:t>ABOUT COMPANY</a:t>
            </a:r>
            <a:endParaRPr lang="zh-CN" altLang="en-US" sz="1600" dirty="0">
              <a:solidFill>
                <a:schemeClr val="bg1"/>
              </a:solidFill>
              <a:latin typeface="方正兰亭黑_GBK"/>
              <a:ea typeface="方正兰亭黑_GBK"/>
            </a:endParaRPr>
          </a:p>
        </p:txBody>
      </p:sp>
      <p:sp>
        <p:nvSpPr>
          <p:cNvPr id="51" name="矩形 50"/>
          <p:cNvSpPr/>
          <p:nvPr/>
        </p:nvSpPr>
        <p:spPr>
          <a:xfrm>
            <a:off x="251184" y="4243037"/>
            <a:ext cx="8797282" cy="71558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Donec luctus nibh sit amet sem vulputate venenatis bibendum orci pulvinar. Lorem ipsum dolor sit amet, consectetur adipiscing elit. Donec luctus nibh sit amet sem vulputate venenatis bibendum orci pulvinar. Lorem ipsum dolor sit amet, consectetur adipiscing elit. Donec luctus nibh sit amet sem vulputate venenatis bibendum orci pulvinar. Lorem ipsum dolor sit amet, consectetur adipiscing elit. </a:t>
            </a:r>
            <a:endParaRPr lang="zh-CN" altLang="en-US" sz="900">
              <a:solidFill>
                <a:schemeClr val="tx1">
                  <a:lumMod val="85000"/>
                  <a:lumOff val="15000"/>
                </a:schemeClr>
              </a:solidFill>
            </a:endParaRPr>
          </a:p>
        </p:txBody>
      </p:sp>
    </p:spTree>
  </p:cSld>
  <p:clrMapOvr>
    <a:masterClrMapping/>
  </p:clrMapOvr>
  <p:transition spd="slow" advTm="1000">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183664"/>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a:solidFill>
                  <a:schemeClr val="accent1"/>
                </a:solidFill>
                <a:latin typeface="方正兰亭黑_GBK"/>
                <a:ea typeface="方正兰亭黑_GBK"/>
              </a:rPr>
              <a:t>项目模式</a:t>
            </a:r>
          </a:p>
        </p:txBody>
      </p:sp>
      <p:sp>
        <p:nvSpPr>
          <p:cNvPr id="11" name="矩形 10"/>
          <p:cNvSpPr/>
          <p:nvPr/>
        </p:nvSpPr>
        <p:spPr>
          <a:xfrm>
            <a:off x="934511" y="485964"/>
            <a:ext cx="4090495" cy="55201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738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01</a:t>
            </a:r>
            <a:endParaRPr lang="zh-CN" altLang="en-US" sz="1200">
              <a:solidFill>
                <a:schemeClr val="bg1"/>
              </a:solidFill>
              <a:latin typeface="方正兰亭黑_GBK"/>
              <a:ea typeface="方正兰亭黑_GBK"/>
            </a:endParaRPr>
          </a:p>
        </p:txBody>
      </p:sp>
      <p:sp>
        <p:nvSpPr>
          <p:cNvPr id="55" name="Freeform 7"/>
          <p:cNvSpPr>
            <a:spLocks noEditPoints="1"/>
          </p:cNvSpPr>
          <p:nvPr/>
        </p:nvSpPr>
        <p:spPr bwMode="auto">
          <a:xfrm>
            <a:off x="582941" y="1629646"/>
            <a:ext cx="1534311" cy="1544317"/>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6" name="Freeform 8"/>
          <p:cNvSpPr/>
          <p:nvPr/>
        </p:nvSpPr>
        <p:spPr bwMode="auto">
          <a:xfrm>
            <a:off x="376877" y="1508077"/>
            <a:ext cx="617536" cy="709241"/>
          </a:xfrm>
          <a:custGeom>
            <a:avLst/>
            <a:gdLst>
              <a:gd name="T0" fmla="*/ 162 w 162"/>
              <a:gd name="T1" fmla="*/ 0 h 185"/>
              <a:gd name="T2" fmla="*/ 96 w 162"/>
              <a:gd name="T3" fmla="*/ 14 h 185"/>
              <a:gd name="T4" fmla="*/ 102 w 162"/>
              <a:gd name="T5" fmla="*/ 25 h 185"/>
              <a:gd name="T6" fmla="*/ 1 w 162"/>
              <a:gd name="T7" fmla="*/ 178 h 185"/>
              <a:gd name="T8" fmla="*/ 5 w 162"/>
              <a:gd name="T9" fmla="*/ 185 h 185"/>
              <a:gd name="T10" fmla="*/ 7 w 162"/>
              <a:gd name="T11" fmla="*/ 185 h 185"/>
              <a:gd name="T12" fmla="*/ 13 w 162"/>
              <a:gd name="T13" fmla="*/ 180 h 185"/>
              <a:gd name="T14" fmla="*/ 107 w 162"/>
              <a:gd name="T15" fmla="*/ 36 h 185"/>
              <a:gd name="T16" fmla="*/ 112 w 162"/>
              <a:gd name="T17" fmla="*/ 45 h 185"/>
              <a:gd name="T18" fmla="*/ 162 w 162"/>
              <a:gd name="T19"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2" h="185">
                <a:moveTo>
                  <a:pt x="162" y="0"/>
                </a:moveTo>
                <a:cubicBezTo>
                  <a:pt x="96" y="14"/>
                  <a:pt x="96" y="14"/>
                  <a:pt x="96" y="14"/>
                </a:cubicBezTo>
                <a:cubicBezTo>
                  <a:pt x="102" y="25"/>
                  <a:pt x="102" y="25"/>
                  <a:pt x="102" y="25"/>
                </a:cubicBezTo>
                <a:cubicBezTo>
                  <a:pt x="51" y="62"/>
                  <a:pt x="14" y="117"/>
                  <a:pt x="1" y="178"/>
                </a:cubicBezTo>
                <a:cubicBezTo>
                  <a:pt x="0" y="181"/>
                  <a:pt x="2" y="184"/>
                  <a:pt x="5" y="185"/>
                </a:cubicBezTo>
                <a:cubicBezTo>
                  <a:pt x="6" y="185"/>
                  <a:pt x="6" y="185"/>
                  <a:pt x="7" y="185"/>
                </a:cubicBezTo>
                <a:cubicBezTo>
                  <a:pt x="10" y="185"/>
                  <a:pt x="12" y="183"/>
                  <a:pt x="13" y="180"/>
                </a:cubicBezTo>
                <a:cubicBezTo>
                  <a:pt x="25" y="123"/>
                  <a:pt x="59" y="71"/>
                  <a:pt x="107" y="36"/>
                </a:cubicBezTo>
                <a:cubicBezTo>
                  <a:pt x="112" y="45"/>
                  <a:pt x="112" y="45"/>
                  <a:pt x="112" y="45"/>
                </a:cubicBezTo>
                <a:lnTo>
                  <a:pt x="162" y="0"/>
                </a:ln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7" name="Oval 9"/>
          <p:cNvSpPr>
            <a:spLocks noChangeArrowheads="1"/>
          </p:cNvSpPr>
          <p:nvPr/>
        </p:nvSpPr>
        <p:spPr bwMode="auto">
          <a:xfrm>
            <a:off x="864808" y="1933241"/>
            <a:ext cx="924399" cy="930403"/>
          </a:xfrm>
          <a:prstGeom prst="ellipse">
            <a:avLst/>
          </a:prstGeom>
          <a:noFill/>
          <a:ln w="6350">
            <a:solidFill>
              <a:schemeClr val="tx1">
                <a:lumMod val="75000"/>
                <a:lumOff val="25000"/>
              </a:schemeClr>
            </a:solidFill>
          </a:ln>
        </p:spPr>
        <p:txBody>
          <a:bodyPr vert="horz" wrap="square" lIns="121920" tIns="60960" rIns="121920" bIns="60960" numCol="1" anchor="t" anchorCtr="0" compatLnSpc="1"/>
          <a:lstStyle/>
          <a:p>
            <a:endParaRPr lang="zh-CN" altLang="en-US" sz="2400">
              <a:solidFill>
                <a:schemeClr val="tx1">
                  <a:lumMod val="75000"/>
                  <a:lumOff val="25000"/>
                </a:schemeClr>
              </a:solidFill>
            </a:endParaRPr>
          </a:p>
        </p:txBody>
      </p:sp>
      <p:sp>
        <p:nvSpPr>
          <p:cNvPr id="58" name="Freeform 11"/>
          <p:cNvSpPr/>
          <p:nvPr/>
        </p:nvSpPr>
        <p:spPr bwMode="auto">
          <a:xfrm>
            <a:off x="8149587" y="2597343"/>
            <a:ext cx="617536" cy="709241"/>
          </a:xfrm>
          <a:custGeom>
            <a:avLst/>
            <a:gdLst>
              <a:gd name="T0" fmla="*/ 0 w 162"/>
              <a:gd name="T1" fmla="*/ 185 h 185"/>
              <a:gd name="T2" fmla="*/ 66 w 162"/>
              <a:gd name="T3" fmla="*/ 171 h 185"/>
              <a:gd name="T4" fmla="*/ 60 w 162"/>
              <a:gd name="T5" fmla="*/ 160 h 185"/>
              <a:gd name="T6" fmla="*/ 161 w 162"/>
              <a:gd name="T7" fmla="*/ 8 h 185"/>
              <a:gd name="T8" fmla="*/ 156 w 162"/>
              <a:gd name="T9" fmla="*/ 0 h 185"/>
              <a:gd name="T10" fmla="*/ 155 w 162"/>
              <a:gd name="T11" fmla="*/ 0 h 185"/>
              <a:gd name="T12" fmla="*/ 149 w 162"/>
              <a:gd name="T13" fmla="*/ 5 h 185"/>
              <a:gd name="T14" fmla="*/ 54 w 162"/>
              <a:gd name="T15" fmla="*/ 149 h 185"/>
              <a:gd name="T16" fmla="*/ 50 w 162"/>
              <a:gd name="T17" fmla="*/ 140 h 185"/>
              <a:gd name="T18" fmla="*/ 0 w 162"/>
              <a:gd name="T19" fmla="*/ 185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2" h="185">
                <a:moveTo>
                  <a:pt x="0" y="185"/>
                </a:moveTo>
                <a:cubicBezTo>
                  <a:pt x="66" y="171"/>
                  <a:pt x="66" y="171"/>
                  <a:pt x="66" y="171"/>
                </a:cubicBezTo>
                <a:cubicBezTo>
                  <a:pt x="60" y="160"/>
                  <a:pt x="60" y="160"/>
                  <a:pt x="60" y="160"/>
                </a:cubicBezTo>
                <a:cubicBezTo>
                  <a:pt x="111" y="124"/>
                  <a:pt x="147" y="69"/>
                  <a:pt x="161" y="8"/>
                </a:cubicBezTo>
                <a:cubicBezTo>
                  <a:pt x="162" y="4"/>
                  <a:pt x="159" y="1"/>
                  <a:pt x="156" y="0"/>
                </a:cubicBezTo>
                <a:cubicBezTo>
                  <a:pt x="156" y="0"/>
                  <a:pt x="155" y="0"/>
                  <a:pt x="155" y="0"/>
                </a:cubicBezTo>
                <a:cubicBezTo>
                  <a:pt x="152" y="0"/>
                  <a:pt x="150" y="2"/>
                  <a:pt x="149" y="5"/>
                </a:cubicBezTo>
                <a:cubicBezTo>
                  <a:pt x="136" y="63"/>
                  <a:pt x="102" y="114"/>
                  <a:pt x="54" y="149"/>
                </a:cubicBezTo>
                <a:cubicBezTo>
                  <a:pt x="50" y="140"/>
                  <a:pt x="50" y="140"/>
                  <a:pt x="50" y="140"/>
                </a:cubicBezTo>
                <a:lnTo>
                  <a:pt x="0" y="185"/>
                </a:ln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59" name="Freeform 13"/>
          <p:cNvSpPr>
            <a:spLocks noEditPoints="1"/>
          </p:cNvSpPr>
          <p:nvPr/>
        </p:nvSpPr>
        <p:spPr bwMode="auto">
          <a:xfrm>
            <a:off x="2139907" y="1626285"/>
            <a:ext cx="1534311" cy="1544317"/>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0" name="Oval 14"/>
          <p:cNvSpPr>
            <a:spLocks noChangeArrowheads="1"/>
          </p:cNvSpPr>
          <p:nvPr/>
        </p:nvSpPr>
        <p:spPr bwMode="auto">
          <a:xfrm>
            <a:off x="2444864" y="1933241"/>
            <a:ext cx="924399" cy="930403"/>
          </a:xfrm>
          <a:prstGeom prst="ellipse">
            <a:avLst/>
          </a:prstGeom>
          <a:noFill/>
          <a:ln w="6350">
            <a:solidFill>
              <a:schemeClr val="tx1">
                <a:lumMod val="75000"/>
                <a:lumOff val="25000"/>
              </a:schemeClr>
            </a:solidFill>
          </a:ln>
        </p:spPr>
        <p:txBody>
          <a:bodyPr vert="horz" wrap="square" lIns="121920" tIns="60960" rIns="121920" bIns="60960" numCol="1" anchor="t" anchorCtr="0" compatLnSpc="1"/>
          <a:lstStyle/>
          <a:p>
            <a:endParaRPr lang="zh-CN" altLang="en-US" sz="2400">
              <a:solidFill>
                <a:schemeClr val="tx1">
                  <a:lumMod val="75000"/>
                  <a:lumOff val="25000"/>
                </a:schemeClr>
              </a:solidFill>
            </a:endParaRPr>
          </a:p>
        </p:txBody>
      </p:sp>
      <p:sp>
        <p:nvSpPr>
          <p:cNvPr id="61" name="Freeform 15"/>
          <p:cNvSpPr>
            <a:spLocks noEditPoints="1"/>
          </p:cNvSpPr>
          <p:nvPr/>
        </p:nvSpPr>
        <p:spPr bwMode="auto">
          <a:xfrm>
            <a:off x="3719961" y="1626285"/>
            <a:ext cx="1534311" cy="1544317"/>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2" name="Oval 16"/>
          <p:cNvSpPr>
            <a:spLocks noChangeArrowheads="1"/>
          </p:cNvSpPr>
          <p:nvPr/>
        </p:nvSpPr>
        <p:spPr bwMode="auto">
          <a:xfrm>
            <a:off x="4024917" y="1933241"/>
            <a:ext cx="924399" cy="930403"/>
          </a:xfrm>
          <a:prstGeom prst="ellipse">
            <a:avLst/>
          </a:prstGeom>
          <a:noFill/>
          <a:ln w="6350">
            <a:solidFill>
              <a:schemeClr val="tx1">
                <a:lumMod val="75000"/>
                <a:lumOff val="25000"/>
              </a:schemeClr>
            </a:solidFill>
          </a:ln>
        </p:spPr>
        <p:txBody>
          <a:bodyPr vert="horz" wrap="square" lIns="121920" tIns="60960" rIns="121920" bIns="60960" numCol="1" anchor="t" anchorCtr="0" compatLnSpc="1"/>
          <a:lstStyle/>
          <a:p>
            <a:endParaRPr lang="zh-CN" altLang="en-US" sz="2400">
              <a:solidFill>
                <a:schemeClr val="tx1">
                  <a:lumMod val="75000"/>
                  <a:lumOff val="25000"/>
                </a:schemeClr>
              </a:solidFill>
            </a:endParaRPr>
          </a:p>
        </p:txBody>
      </p:sp>
      <p:sp>
        <p:nvSpPr>
          <p:cNvPr id="63" name="Freeform 17"/>
          <p:cNvSpPr>
            <a:spLocks noEditPoints="1"/>
          </p:cNvSpPr>
          <p:nvPr/>
        </p:nvSpPr>
        <p:spPr bwMode="auto">
          <a:xfrm>
            <a:off x="5300016" y="1626285"/>
            <a:ext cx="1534311" cy="1544317"/>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4" name="Oval 18"/>
          <p:cNvSpPr>
            <a:spLocks noChangeArrowheads="1"/>
          </p:cNvSpPr>
          <p:nvPr/>
        </p:nvSpPr>
        <p:spPr bwMode="auto">
          <a:xfrm>
            <a:off x="5604970" y="1933241"/>
            <a:ext cx="924399" cy="930403"/>
          </a:xfrm>
          <a:prstGeom prst="ellipse">
            <a:avLst/>
          </a:prstGeom>
          <a:noFill/>
          <a:ln w="6350">
            <a:solidFill>
              <a:schemeClr val="tx1">
                <a:lumMod val="75000"/>
                <a:lumOff val="25000"/>
              </a:schemeClr>
            </a:solidFill>
          </a:ln>
        </p:spPr>
        <p:txBody>
          <a:bodyPr vert="horz" wrap="square" lIns="121920" tIns="60960" rIns="121920" bIns="60960" numCol="1" anchor="t" anchorCtr="0" compatLnSpc="1"/>
          <a:lstStyle/>
          <a:p>
            <a:endParaRPr lang="zh-CN" altLang="en-US" sz="2400">
              <a:solidFill>
                <a:schemeClr val="tx1">
                  <a:lumMod val="75000"/>
                  <a:lumOff val="25000"/>
                </a:schemeClr>
              </a:solidFill>
            </a:endParaRPr>
          </a:p>
        </p:txBody>
      </p:sp>
      <p:sp>
        <p:nvSpPr>
          <p:cNvPr id="65" name="Freeform 19"/>
          <p:cNvSpPr>
            <a:spLocks noEditPoints="1"/>
          </p:cNvSpPr>
          <p:nvPr/>
        </p:nvSpPr>
        <p:spPr bwMode="auto">
          <a:xfrm>
            <a:off x="6880067" y="1626285"/>
            <a:ext cx="1534311" cy="1544317"/>
          </a:xfrm>
          <a:custGeom>
            <a:avLst/>
            <a:gdLst>
              <a:gd name="T0" fmla="*/ 373 w 402"/>
              <a:gd name="T1" fmla="*/ 209 h 402"/>
              <a:gd name="T2" fmla="*/ 372 w 402"/>
              <a:gd name="T3" fmla="*/ 190 h 402"/>
              <a:gd name="T4" fmla="*/ 401 w 402"/>
              <a:gd name="T5" fmla="*/ 170 h 402"/>
              <a:gd name="T6" fmla="*/ 389 w 402"/>
              <a:gd name="T7" fmla="*/ 124 h 402"/>
              <a:gd name="T8" fmla="*/ 353 w 402"/>
              <a:gd name="T9" fmla="*/ 123 h 402"/>
              <a:gd name="T10" fmla="*/ 344 w 402"/>
              <a:gd name="T11" fmla="*/ 107 h 402"/>
              <a:gd name="T12" fmla="*/ 360 w 402"/>
              <a:gd name="T13" fmla="*/ 74 h 402"/>
              <a:gd name="T14" fmla="*/ 325 w 402"/>
              <a:gd name="T15" fmla="*/ 41 h 402"/>
              <a:gd name="T16" fmla="*/ 293 w 402"/>
              <a:gd name="T17" fmla="*/ 57 h 402"/>
              <a:gd name="T18" fmla="*/ 277 w 402"/>
              <a:gd name="T19" fmla="*/ 48 h 402"/>
              <a:gd name="T20" fmla="*/ 275 w 402"/>
              <a:gd name="T21" fmla="*/ 12 h 402"/>
              <a:gd name="T22" fmla="*/ 251 w 402"/>
              <a:gd name="T23" fmla="*/ 6 h 402"/>
              <a:gd name="T24" fmla="*/ 228 w 402"/>
              <a:gd name="T25" fmla="*/ 0 h 402"/>
              <a:gd name="T26" fmla="*/ 209 w 402"/>
              <a:gd name="T27" fmla="*/ 30 h 402"/>
              <a:gd name="T28" fmla="*/ 190 w 402"/>
              <a:gd name="T29" fmla="*/ 30 h 402"/>
              <a:gd name="T30" fmla="*/ 170 w 402"/>
              <a:gd name="T31" fmla="*/ 1 h 402"/>
              <a:gd name="T32" fmla="*/ 124 w 402"/>
              <a:gd name="T33" fmla="*/ 13 h 402"/>
              <a:gd name="T34" fmla="*/ 122 w 402"/>
              <a:gd name="T35" fmla="*/ 49 h 402"/>
              <a:gd name="T36" fmla="*/ 106 w 402"/>
              <a:gd name="T37" fmla="*/ 59 h 402"/>
              <a:gd name="T38" fmla="*/ 74 w 402"/>
              <a:gd name="T39" fmla="*/ 43 h 402"/>
              <a:gd name="T40" fmla="*/ 41 w 402"/>
              <a:gd name="T41" fmla="*/ 77 h 402"/>
              <a:gd name="T42" fmla="*/ 56 w 402"/>
              <a:gd name="T43" fmla="*/ 109 h 402"/>
              <a:gd name="T44" fmla="*/ 47 w 402"/>
              <a:gd name="T45" fmla="*/ 126 h 402"/>
              <a:gd name="T46" fmla="*/ 12 w 402"/>
              <a:gd name="T47" fmla="*/ 128 h 402"/>
              <a:gd name="T48" fmla="*/ 6 w 402"/>
              <a:gd name="T49" fmla="*/ 151 h 402"/>
              <a:gd name="T50" fmla="*/ 0 w 402"/>
              <a:gd name="T51" fmla="*/ 174 h 402"/>
              <a:gd name="T52" fmla="*/ 30 w 402"/>
              <a:gd name="T53" fmla="*/ 194 h 402"/>
              <a:gd name="T54" fmla="*/ 30 w 402"/>
              <a:gd name="T55" fmla="*/ 212 h 402"/>
              <a:gd name="T56" fmla="*/ 0 w 402"/>
              <a:gd name="T57" fmla="*/ 233 h 402"/>
              <a:gd name="T58" fmla="*/ 13 w 402"/>
              <a:gd name="T59" fmla="*/ 279 h 402"/>
              <a:gd name="T60" fmla="*/ 49 w 402"/>
              <a:gd name="T61" fmla="*/ 280 h 402"/>
              <a:gd name="T62" fmla="*/ 59 w 402"/>
              <a:gd name="T63" fmla="*/ 296 h 402"/>
              <a:gd name="T64" fmla="*/ 43 w 402"/>
              <a:gd name="T65" fmla="*/ 328 h 402"/>
              <a:gd name="T66" fmla="*/ 77 w 402"/>
              <a:gd name="T67" fmla="*/ 362 h 402"/>
              <a:gd name="T68" fmla="*/ 109 w 402"/>
              <a:gd name="T69" fmla="*/ 345 h 402"/>
              <a:gd name="T70" fmla="*/ 125 w 402"/>
              <a:gd name="T71" fmla="*/ 355 h 402"/>
              <a:gd name="T72" fmla="*/ 128 w 402"/>
              <a:gd name="T73" fmla="*/ 390 h 402"/>
              <a:gd name="T74" fmla="*/ 150 w 402"/>
              <a:gd name="T75" fmla="*/ 396 h 402"/>
              <a:gd name="T76" fmla="*/ 174 w 402"/>
              <a:gd name="T77" fmla="*/ 402 h 402"/>
              <a:gd name="T78" fmla="*/ 194 w 402"/>
              <a:gd name="T79" fmla="*/ 373 h 402"/>
              <a:gd name="T80" fmla="*/ 212 w 402"/>
              <a:gd name="T81" fmla="*/ 372 h 402"/>
              <a:gd name="T82" fmla="*/ 232 w 402"/>
              <a:gd name="T83" fmla="*/ 402 h 402"/>
              <a:gd name="T84" fmla="*/ 278 w 402"/>
              <a:gd name="T85" fmla="*/ 389 h 402"/>
              <a:gd name="T86" fmla="*/ 280 w 402"/>
              <a:gd name="T87" fmla="*/ 353 h 402"/>
              <a:gd name="T88" fmla="*/ 296 w 402"/>
              <a:gd name="T89" fmla="*/ 344 h 402"/>
              <a:gd name="T90" fmla="*/ 328 w 402"/>
              <a:gd name="T91" fmla="*/ 360 h 402"/>
              <a:gd name="T92" fmla="*/ 362 w 402"/>
              <a:gd name="T93" fmla="*/ 326 h 402"/>
              <a:gd name="T94" fmla="*/ 345 w 402"/>
              <a:gd name="T95" fmla="*/ 294 h 402"/>
              <a:gd name="T96" fmla="*/ 354 w 402"/>
              <a:gd name="T97" fmla="*/ 277 h 402"/>
              <a:gd name="T98" fmla="*/ 390 w 402"/>
              <a:gd name="T99" fmla="*/ 275 h 402"/>
              <a:gd name="T100" fmla="*/ 396 w 402"/>
              <a:gd name="T101" fmla="*/ 251 h 402"/>
              <a:gd name="T102" fmla="*/ 402 w 402"/>
              <a:gd name="T103" fmla="*/ 229 h 402"/>
              <a:gd name="T104" fmla="*/ 373 w 402"/>
              <a:gd name="T105" fmla="*/ 209 h 402"/>
              <a:gd name="T106" fmla="*/ 373 w 402"/>
              <a:gd name="T107" fmla="*/ 209 h 402"/>
              <a:gd name="T108" fmla="*/ 166 w 402"/>
              <a:gd name="T109" fmla="*/ 335 h 402"/>
              <a:gd name="T110" fmla="*/ 67 w 402"/>
              <a:gd name="T111" fmla="*/ 167 h 402"/>
              <a:gd name="T112" fmla="*/ 235 w 402"/>
              <a:gd name="T113" fmla="*/ 68 h 402"/>
              <a:gd name="T114" fmla="*/ 335 w 402"/>
              <a:gd name="T115" fmla="*/ 236 h 402"/>
              <a:gd name="T116" fmla="*/ 166 w 402"/>
              <a:gd name="T117" fmla="*/ 335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2" h="402">
                <a:moveTo>
                  <a:pt x="373" y="209"/>
                </a:moveTo>
                <a:cubicBezTo>
                  <a:pt x="373" y="203"/>
                  <a:pt x="373" y="197"/>
                  <a:pt x="372" y="190"/>
                </a:cubicBezTo>
                <a:cubicBezTo>
                  <a:pt x="401" y="170"/>
                  <a:pt x="401" y="170"/>
                  <a:pt x="401" y="170"/>
                </a:cubicBezTo>
                <a:cubicBezTo>
                  <a:pt x="389" y="124"/>
                  <a:pt x="389" y="124"/>
                  <a:pt x="389" y="124"/>
                </a:cubicBezTo>
                <a:cubicBezTo>
                  <a:pt x="353" y="123"/>
                  <a:pt x="353" y="123"/>
                  <a:pt x="353" y="123"/>
                </a:cubicBezTo>
                <a:cubicBezTo>
                  <a:pt x="351" y="117"/>
                  <a:pt x="347" y="111"/>
                  <a:pt x="344" y="107"/>
                </a:cubicBezTo>
                <a:cubicBezTo>
                  <a:pt x="360" y="74"/>
                  <a:pt x="360" y="74"/>
                  <a:pt x="360" y="74"/>
                </a:cubicBezTo>
                <a:cubicBezTo>
                  <a:pt x="325" y="41"/>
                  <a:pt x="325" y="41"/>
                  <a:pt x="325" y="41"/>
                </a:cubicBezTo>
                <a:cubicBezTo>
                  <a:pt x="293" y="57"/>
                  <a:pt x="293" y="57"/>
                  <a:pt x="293" y="57"/>
                </a:cubicBezTo>
                <a:cubicBezTo>
                  <a:pt x="288" y="54"/>
                  <a:pt x="282" y="51"/>
                  <a:pt x="277" y="48"/>
                </a:cubicBezTo>
                <a:cubicBezTo>
                  <a:pt x="275" y="12"/>
                  <a:pt x="275" y="12"/>
                  <a:pt x="275" y="12"/>
                </a:cubicBezTo>
                <a:cubicBezTo>
                  <a:pt x="251" y="6"/>
                  <a:pt x="251" y="6"/>
                  <a:pt x="251" y="6"/>
                </a:cubicBezTo>
                <a:cubicBezTo>
                  <a:pt x="228" y="0"/>
                  <a:pt x="228" y="0"/>
                  <a:pt x="228" y="0"/>
                </a:cubicBezTo>
                <a:cubicBezTo>
                  <a:pt x="209" y="30"/>
                  <a:pt x="209" y="30"/>
                  <a:pt x="209" y="30"/>
                </a:cubicBezTo>
                <a:cubicBezTo>
                  <a:pt x="203" y="30"/>
                  <a:pt x="196" y="30"/>
                  <a:pt x="190" y="30"/>
                </a:cubicBezTo>
                <a:cubicBezTo>
                  <a:pt x="170" y="1"/>
                  <a:pt x="170" y="1"/>
                  <a:pt x="170" y="1"/>
                </a:cubicBezTo>
                <a:cubicBezTo>
                  <a:pt x="124" y="13"/>
                  <a:pt x="124" y="13"/>
                  <a:pt x="124" y="13"/>
                </a:cubicBezTo>
                <a:cubicBezTo>
                  <a:pt x="122" y="49"/>
                  <a:pt x="122" y="49"/>
                  <a:pt x="122" y="49"/>
                </a:cubicBezTo>
                <a:cubicBezTo>
                  <a:pt x="116" y="52"/>
                  <a:pt x="111" y="55"/>
                  <a:pt x="106" y="59"/>
                </a:cubicBezTo>
                <a:cubicBezTo>
                  <a:pt x="74" y="43"/>
                  <a:pt x="74" y="43"/>
                  <a:pt x="74" y="43"/>
                </a:cubicBezTo>
                <a:cubicBezTo>
                  <a:pt x="41" y="77"/>
                  <a:pt x="41" y="77"/>
                  <a:pt x="41" y="77"/>
                </a:cubicBezTo>
                <a:cubicBezTo>
                  <a:pt x="56" y="109"/>
                  <a:pt x="56" y="109"/>
                  <a:pt x="56" y="109"/>
                </a:cubicBezTo>
                <a:cubicBezTo>
                  <a:pt x="53" y="114"/>
                  <a:pt x="50" y="120"/>
                  <a:pt x="47" y="126"/>
                </a:cubicBezTo>
                <a:cubicBezTo>
                  <a:pt x="12" y="128"/>
                  <a:pt x="12" y="128"/>
                  <a:pt x="12" y="128"/>
                </a:cubicBezTo>
                <a:cubicBezTo>
                  <a:pt x="6" y="151"/>
                  <a:pt x="6" y="151"/>
                  <a:pt x="6" y="151"/>
                </a:cubicBezTo>
                <a:cubicBezTo>
                  <a:pt x="0" y="174"/>
                  <a:pt x="0" y="174"/>
                  <a:pt x="0" y="174"/>
                </a:cubicBezTo>
                <a:cubicBezTo>
                  <a:pt x="30" y="194"/>
                  <a:pt x="30" y="194"/>
                  <a:pt x="30" y="194"/>
                </a:cubicBezTo>
                <a:cubicBezTo>
                  <a:pt x="30" y="200"/>
                  <a:pt x="30" y="206"/>
                  <a:pt x="30" y="212"/>
                </a:cubicBezTo>
                <a:cubicBezTo>
                  <a:pt x="0" y="233"/>
                  <a:pt x="0" y="233"/>
                  <a:pt x="0" y="233"/>
                </a:cubicBezTo>
                <a:cubicBezTo>
                  <a:pt x="13" y="279"/>
                  <a:pt x="13" y="279"/>
                  <a:pt x="13" y="279"/>
                </a:cubicBezTo>
                <a:cubicBezTo>
                  <a:pt x="49" y="280"/>
                  <a:pt x="49" y="280"/>
                  <a:pt x="49" y="280"/>
                </a:cubicBezTo>
                <a:cubicBezTo>
                  <a:pt x="52" y="286"/>
                  <a:pt x="55" y="291"/>
                  <a:pt x="59" y="296"/>
                </a:cubicBezTo>
                <a:cubicBezTo>
                  <a:pt x="43" y="328"/>
                  <a:pt x="43" y="328"/>
                  <a:pt x="43" y="328"/>
                </a:cubicBezTo>
                <a:cubicBezTo>
                  <a:pt x="77" y="362"/>
                  <a:pt x="77" y="362"/>
                  <a:pt x="77" y="362"/>
                </a:cubicBezTo>
                <a:cubicBezTo>
                  <a:pt x="109" y="345"/>
                  <a:pt x="109" y="345"/>
                  <a:pt x="109" y="345"/>
                </a:cubicBezTo>
                <a:cubicBezTo>
                  <a:pt x="114" y="349"/>
                  <a:pt x="119" y="352"/>
                  <a:pt x="125" y="355"/>
                </a:cubicBezTo>
                <a:cubicBezTo>
                  <a:pt x="128" y="390"/>
                  <a:pt x="128" y="390"/>
                  <a:pt x="128" y="390"/>
                </a:cubicBezTo>
                <a:cubicBezTo>
                  <a:pt x="150" y="396"/>
                  <a:pt x="150" y="396"/>
                  <a:pt x="150" y="396"/>
                </a:cubicBezTo>
                <a:cubicBezTo>
                  <a:pt x="174" y="402"/>
                  <a:pt x="174" y="402"/>
                  <a:pt x="174" y="402"/>
                </a:cubicBezTo>
                <a:cubicBezTo>
                  <a:pt x="194" y="373"/>
                  <a:pt x="194" y="373"/>
                  <a:pt x="194" y="373"/>
                </a:cubicBezTo>
                <a:cubicBezTo>
                  <a:pt x="200" y="373"/>
                  <a:pt x="206" y="373"/>
                  <a:pt x="212" y="372"/>
                </a:cubicBezTo>
                <a:cubicBezTo>
                  <a:pt x="232" y="402"/>
                  <a:pt x="232" y="402"/>
                  <a:pt x="232" y="402"/>
                </a:cubicBezTo>
                <a:cubicBezTo>
                  <a:pt x="278" y="389"/>
                  <a:pt x="278" y="389"/>
                  <a:pt x="278" y="389"/>
                </a:cubicBezTo>
                <a:cubicBezTo>
                  <a:pt x="280" y="353"/>
                  <a:pt x="280" y="353"/>
                  <a:pt x="280" y="353"/>
                </a:cubicBezTo>
                <a:cubicBezTo>
                  <a:pt x="285" y="351"/>
                  <a:pt x="291" y="348"/>
                  <a:pt x="296" y="344"/>
                </a:cubicBezTo>
                <a:cubicBezTo>
                  <a:pt x="328" y="360"/>
                  <a:pt x="328" y="360"/>
                  <a:pt x="328" y="360"/>
                </a:cubicBezTo>
                <a:cubicBezTo>
                  <a:pt x="362" y="326"/>
                  <a:pt x="362" y="326"/>
                  <a:pt x="362" y="326"/>
                </a:cubicBezTo>
                <a:cubicBezTo>
                  <a:pt x="345" y="294"/>
                  <a:pt x="345" y="294"/>
                  <a:pt x="345" y="294"/>
                </a:cubicBezTo>
                <a:cubicBezTo>
                  <a:pt x="349" y="289"/>
                  <a:pt x="352" y="283"/>
                  <a:pt x="354" y="277"/>
                </a:cubicBezTo>
                <a:cubicBezTo>
                  <a:pt x="390" y="275"/>
                  <a:pt x="390" y="275"/>
                  <a:pt x="390" y="275"/>
                </a:cubicBezTo>
                <a:cubicBezTo>
                  <a:pt x="396" y="251"/>
                  <a:pt x="396" y="251"/>
                  <a:pt x="396" y="251"/>
                </a:cubicBezTo>
                <a:cubicBezTo>
                  <a:pt x="402" y="229"/>
                  <a:pt x="402" y="229"/>
                  <a:pt x="402" y="229"/>
                </a:cubicBezTo>
                <a:cubicBezTo>
                  <a:pt x="373" y="209"/>
                  <a:pt x="373" y="209"/>
                  <a:pt x="373" y="209"/>
                </a:cubicBezTo>
                <a:cubicBezTo>
                  <a:pt x="373" y="209"/>
                  <a:pt x="373" y="209"/>
                  <a:pt x="373" y="209"/>
                </a:cubicBezTo>
                <a:close/>
                <a:moveTo>
                  <a:pt x="166" y="335"/>
                </a:moveTo>
                <a:cubicBezTo>
                  <a:pt x="93" y="316"/>
                  <a:pt x="48" y="241"/>
                  <a:pt x="67" y="167"/>
                </a:cubicBezTo>
                <a:cubicBezTo>
                  <a:pt x="87" y="93"/>
                  <a:pt x="162" y="49"/>
                  <a:pt x="235" y="68"/>
                </a:cubicBezTo>
                <a:cubicBezTo>
                  <a:pt x="309" y="87"/>
                  <a:pt x="354" y="162"/>
                  <a:pt x="335" y="236"/>
                </a:cubicBezTo>
                <a:cubicBezTo>
                  <a:pt x="316" y="310"/>
                  <a:pt x="241" y="354"/>
                  <a:pt x="166" y="335"/>
                </a:cubicBezTo>
                <a:close/>
              </a:path>
            </a:pathLst>
          </a:cu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66" name="Oval 20"/>
          <p:cNvSpPr>
            <a:spLocks noChangeArrowheads="1"/>
          </p:cNvSpPr>
          <p:nvPr/>
        </p:nvSpPr>
        <p:spPr bwMode="auto">
          <a:xfrm>
            <a:off x="7185025" y="1933241"/>
            <a:ext cx="924399" cy="930403"/>
          </a:xfrm>
          <a:prstGeom prst="ellipse">
            <a:avLst/>
          </a:prstGeom>
          <a:noFill/>
          <a:ln w="6350">
            <a:solidFill>
              <a:schemeClr val="tx1">
                <a:lumMod val="75000"/>
                <a:lumOff val="25000"/>
              </a:schemeClr>
            </a:solidFill>
          </a:ln>
        </p:spPr>
        <p:txBody>
          <a:bodyPr vert="horz" wrap="square" lIns="121920" tIns="60960" rIns="121920" bIns="60960" numCol="1" anchor="t" anchorCtr="0" compatLnSpc="1"/>
          <a:lstStyle/>
          <a:p>
            <a:endParaRPr lang="zh-CN" altLang="en-US" sz="2400">
              <a:solidFill>
                <a:schemeClr val="tx1">
                  <a:lumMod val="75000"/>
                  <a:lumOff val="25000"/>
                </a:schemeClr>
              </a:solidFill>
            </a:endParaRPr>
          </a:p>
        </p:txBody>
      </p:sp>
      <p:sp>
        <p:nvSpPr>
          <p:cNvPr id="67" name="AutoShape 59"/>
          <p:cNvSpPr/>
          <p:nvPr/>
        </p:nvSpPr>
        <p:spPr bwMode="auto">
          <a:xfrm>
            <a:off x="1112948" y="2212844"/>
            <a:ext cx="372839" cy="371197"/>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68" name="组合 67"/>
          <p:cNvGrpSpPr/>
          <p:nvPr/>
        </p:nvGrpSpPr>
        <p:grpSpPr>
          <a:xfrm>
            <a:off x="2720754" y="2260961"/>
            <a:ext cx="383712" cy="336383"/>
            <a:chOff x="1035050" y="1447800"/>
            <a:chExt cx="360363" cy="315913"/>
          </a:xfrm>
          <a:solidFill>
            <a:schemeClr val="accent1"/>
          </a:solidFill>
        </p:grpSpPr>
        <p:sp>
          <p:nvSpPr>
            <p:cNvPr id="69" name="AutoShape 147"/>
            <p:cNvSpPr/>
            <p:nvPr/>
          </p:nvSpPr>
          <p:spPr bwMode="auto">
            <a:xfrm>
              <a:off x="1035050" y="1447800"/>
              <a:ext cx="360363" cy="315913"/>
            </a:xfrm>
            <a:custGeom>
              <a:avLst/>
              <a:gdLst>
                <a:gd name="T0" fmla="+- 0 10800 597"/>
                <a:gd name="T1" fmla="*/ T0 w 20407"/>
                <a:gd name="T2" fmla="+- 0 11028 672"/>
                <a:gd name="T3" fmla="*/ 11028 h 20712"/>
                <a:gd name="T4" fmla="+- 0 10800 597"/>
                <a:gd name="T5" fmla="*/ T4 w 20407"/>
                <a:gd name="T6" fmla="+- 0 11028 672"/>
                <a:gd name="T7" fmla="*/ 11028 h 20712"/>
                <a:gd name="T8" fmla="+- 0 10800 597"/>
                <a:gd name="T9" fmla="*/ T8 w 20407"/>
                <a:gd name="T10" fmla="+- 0 11028 672"/>
                <a:gd name="T11" fmla="*/ 11028 h 20712"/>
                <a:gd name="T12" fmla="+- 0 10800 597"/>
                <a:gd name="T13" fmla="*/ T12 w 20407"/>
                <a:gd name="T14" fmla="+- 0 11028 672"/>
                <a:gd name="T15" fmla="*/ 11028 h 20712"/>
              </a:gdLst>
              <a:ahLst/>
              <a:cxnLst>
                <a:cxn ang="0">
                  <a:pos x="T1" y="T3"/>
                </a:cxn>
                <a:cxn ang="0">
                  <a:pos x="T5" y="T7"/>
                </a:cxn>
                <a:cxn ang="0">
                  <a:pos x="T9" y="T11"/>
                </a:cxn>
                <a:cxn ang="0">
                  <a:pos x="T13" y="T15"/>
                </a:cxn>
              </a:cxnLst>
              <a:rect l="0" t="0" r="r" b="b"/>
              <a:pathLst>
                <a:path w="20407" h="20712">
                  <a:moveTo>
                    <a:pt x="17706" y="10922"/>
                  </a:moveTo>
                  <a:lnTo>
                    <a:pt x="10657" y="19017"/>
                  </a:lnTo>
                  <a:cubicBezTo>
                    <a:pt x="10407" y="19305"/>
                    <a:pt x="9998" y="19305"/>
                    <a:pt x="9748" y="19017"/>
                  </a:cubicBezTo>
                  <a:lnTo>
                    <a:pt x="2699" y="10922"/>
                  </a:lnTo>
                  <a:cubicBezTo>
                    <a:pt x="817" y="8762"/>
                    <a:pt x="817" y="5247"/>
                    <a:pt x="2699" y="3087"/>
                  </a:cubicBezTo>
                  <a:cubicBezTo>
                    <a:pt x="4512" y="1004"/>
                    <a:pt x="7429" y="931"/>
                    <a:pt x="9338" y="2923"/>
                  </a:cubicBezTo>
                  <a:lnTo>
                    <a:pt x="10202" y="3825"/>
                  </a:lnTo>
                  <a:lnTo>
                    <a:pt x="11067" y="2923"/>
                  </a:lnTo>
                  <a:cubicBezTo>
                    <a:pt x="12976" y="931"/>
                    <a:pt x="15893" y="1004"/>
                    <a:pt x="17706" y="3087"/>
                  </a:cubicBezTo>
                  <a:cubicBezTo>
                    <a:pt x="19588" y="5247"/>
                    <a:pt x="19588" y="8762"/>
                    <a:pt x="17706" y="10922"/>
                  </a:cubicBezTo>
                  <a:moveTo>
                    <a:pt x="18616" y="2043"/>
                  </a:moveTo>
                  <a:cubicBezTo>
                    <a:pt x="16301" y="-617"/>
                    <a:pt x="12601" y="-672"/>
                    <a:pt x="10202" y="1830"/>
                  </a:cubicBezTo>
                  <a:cubicBezTo>
                    <a:pt x="7805" y="-672"/>
                    <a:pt x="4104" y="-617"/>
                    <a:pt x="1789" y="2043"/>
                  </a:cubicBezTo>
                  <a:cubicBezTo>
                    <a:pt x="-597" y="4783"/>
                    <a:pt x="-597" y="9226"/>
                    <a:pt x="1789" y="11967"/>
                  </a:cubicBezTo>
                  <a:cubicBezTo>
                    <a:pt x="2470" y="12750"/>
                    <a:pt x="8838" y="20061"/>
                    <a:pt x="8838" y="20061"/>
                  </a:cubicBezTo>
                  <a:cubicBezTo>
                    <a:pt x="9592" y="20928"/>
                    <a:pt x="10812" y="20928"/>
                    <a:pt x="11567" y="20061"/>
                  </a:cubicBezTo>
                  <a:cubicBezTo>
                    <a:pt x="11567" y="20061"/>
                    <a:pt x="18539" y="12056"/>
                    <a:pt x="18616" y="11967"/>
                  </a:cubicBezTo>
                  <a:cubicBezTo>
                    <a:pt x="21003" y="9226"/>
                    <a:pt x="21003" y="4783"/>
                    <a:pt x="18616" y="2043"/>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0" name="AutoShape 148"/>
            <p:cNvSpPr/>
            <p:nvPr/>
          </p:nvSpPr>
          <p:spPr bwMode="auto">
            <a:xfrm>
              <a:off x="1092200" y="1504950"/>
              <a:ext cx="52388" cy="523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326" y="0"/>
                  </a:moveTo>
                  <a:cubicBezTo>
                    <a:pt x="19317" y="0"/>
                    <a:pt x="19317" y="4"/>
                    <a:pt x="19308" y="4"/>
                  </a:cubicBezTo>
                  <a:cubicBezTo>
                    <a:pt x="8643" y="13"/>
                    <a:pt x="0" y="8659"/>
                    <a:pt x="0" y="19326"/>
                  </a:cubicBezTo>
                  <a:cubicBezTo>
                    <a:pt x="0" y="20580"/>
                    <a:pt x="1019" y="21600"/>
                    <a:pt x="2273" y="21600"/>
                  </a:cubicBezTo>
                  <a:cubicBezTo>
                    <a:pt x="3528" y="21600"/>
                    <a:pt x="4547" y="20580"/>
                    <a:pt x="4547" y="19326"/>
                  </a:cubicBezTo>
                  <a:lnTo>
                    <a:pt x="4547" y="19321"/>
                  </a:lnTo>
                  <a:cubicBezTo>
                    <a:pt x="4547" y="11164"/>
                    <a:pt x="11164" y="4547"/>
                    <a:pt x="19321" y="4547"/>
                  </a:cubicBezTo>
                  <a:lnTo>
                    <a:pt x="19326" y="4547"/>
                  </a:lnTo>
                  <a:cubicBezTo>
                    <a:pt x="20580" y="4547"/>
                    <a:pt x="21599" y="3528"/>
                    <a:pt x="21599" y="2273"/>
                  </a:cubicBezTo>
                  <a:cubicBezTo>
                    <a:pt x="21599" y="1019"/>
                    <a:pt x="20580" y="0"/>
                    <a:pt x="19326"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71" name="组合 70"/>
          <p:cNvGrpSpPr/>
          <p:nvPr/>
        </p:nvGrpSpPr>
        <p:grpSpPr>
          <a:xfrm>
            <a:off x="4299000" y="2212844"/>
            <a:ext cx="352935" cy="354497"/>
            <a:chOff x="5394325" y="3578225"/>
            <a:chExt cx="358775" cy="360363"/>
          </a:xfrm>
          <a:solidFill>
            <a:schemeClr val="accent1"/>
          </a:solidFill>
        </p:grpSpPr>
        <p:sp>
          <p:nvSpPr>
            <p:cNvPr id="72" name="AutoShape 18"/>
            <p:cNvSpPr/>
            <p:nvPr/>
          </p:nvSpPr>
          <p:spPr bwMode="auto">
            <a:xfrm>
              <a:off x="5394325" y="3578225"/>
              <a:ext cx="358775" cy="3603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799"/>
                  </a:moveTo>
                  <a:cubicBezTo>
                    <a:pt x="20249" y="20048"/>
                    <a:pt x="20048" y="20249"/>
                    <a:pt x="19799" y="20249"/>
                  </a:cubicBezTo>
                  <a:lnTo>
                    <a:pt x="1800" y="20249"/>
                  </a:lnTo>
                  <a:cubicBezTo>
                    <a:pt x="1551" y="20249"/>
                    <a:pt x="1349" y="20048"/>
                    <a:pt x="1349" y="19799"/>
                  </a:cubicBezTo>
                  <a:lnTo>
                    <a:pt x="1349" y="3824"/>
                  </a:lnTo>
                  <a:cubicBezTo>
                    <a:pt x="1349" y="3576"/>
                    <a:pt x="1551" y="3375"/>
                    <a:pt x="1800" y="3375"/>
                  </a:cubicBezTo>
                  <a:lnTo>
                    <a:pt x="4724" y="3375"/>
                  </a:lnTo>
                  <a:lnTo>
                    <a:pt x="4724" y="4725"/>
                  </a:lnTo>
                  <a:cubicBezTo>
                    <a:pt x="4724" y="5098"/>
                    <a:pt x="5027" y="5400"/>
                    <a:pt x="5399" y="5400"/>
                  </a:cubicBezTo>
                  <a:cubicBezTo>
                    <a:pt x="5772" y="5400"/>
                    <a:pt x="6074" y="5098"/>
                    <a:pt x="6074" y="4725"/>
                  </a:cubicBezTo>
                  <a:lnTo>
                    <a:pt x="6074" y="3375"/>
                  </a:lnTo>
                  <a:lnTo>
                    <a:pt x="10124" y="3375"/>
                  </a:lnTo>
                  <a:lnTo>
                    <a:pt x="10124" y="4725"/>
                  </a:lnTo>
                  <a:cubicBezTo>
                    <a:pt x="10124" y="5098"/>
                    <a:pt x="10427" y="5400"/>
                    <a:pt x="10800" y="5400"/>
                  </a:cubicBezTo>
                  <a:cubicBezTo>
                    <a:pt x="11172" y="5400"/>
                    <a:pt x="11474" y="5098"/>
                    <a:pt x="11474" y="4725"/>
                  </a:cubicBezTo>
                  <a:lnTo>
                    <a:pt x="11474" y="3375"/>
                  </a:lnTo>
                  <a:lnTo>
                    <a:pt x="15524" y="3375"/>
                  </a:lnTo>
                  <a:lnTo>
                    <a:pt x="15524" y="4725"/>
                  </a:lnTo>
                  <a:cubicBezTo>
                    <a:pt x="15524" y="5098"/>
                    <a:pt x="15827" y="5400"/>
                    <a:pt x="16199" y="5400"/>
                  </a:cubicBezTo>
                  <a:cubicBezTo>
                    <a:pt x="16572" y="5400"/>
                    <a:pt x="16874" y="5098"/>
                    <a:pt x="16874" y="4725"/>
                  </a:cubicBezTo>
                  <a:lnTo>
                    <a:pt x="16874" y="3375"/>
                  </a:lnTo>
                  <a:lnTo>
                    <a:pt x="19799" y="3375"/>
                  </a:lnTo>
                  <a:cubicBezTo>
                    <a:pt x="20048" y="3375"/>
                    <a:pt x="20249" y="3576"/>
                    <a:pt x="20249" y="3824"/>
                  </a:cubicBezTo>
                  <a:cubicBezTo>
                    <a:pt x="20249" y="3824"/>
                    <a:pt x="20249" y="19799"/>
                    <a:pt x="20249" y="19799"/>
                  </a:cubicBezTo>
                  <a:close/>
                  <a:moveTo>
                    <a:pt x="19799" y="2025"/>
                  </a:moveTo>
                  <a:lnTo>
                    <a:pt x="16874" y="2025"/>
                  </a:lnTo>
                  <a:lnTo>
                    <a:pt x="16874" y="675"/>
                  </a:lnTo>
                  <a:cubicBezTo>
                    <a:pt x="16874" y="301"/>
                    <a:pt x="16572" y="0"/>
                    <a:pt x="16199" y="0"/>
                  </a:cubicBezTo>
                  <a:cubicBezTo>
                    <a:pt x="15827" y="0"/>
                    <a:pt x="15524" y="301"/>
                    <a:pt x="15524" y="675"/>
                  </a:cubicBezTo>
                  <a:lnTo>
                    <a:pt x="15524" y="2025"/>
                  </a:lnTo>
                  <a:lnTo>
                    <a:pt x="11474" y="2025"/>
                  </a:lnTo>
                  <a:lnTo>
                    <a:pt x="11474" y="675"/>
                  </a:lnTo>
                  <a:cubicBezTo>
                    <a:pt x="11474" y="301"/>
                    <a:pt x="11172" y="0"/>
                    <a:pt x="10800" y="0"/>
                  </a:cubicBezTo>
                  <a:cubicBezTo>
                    <a:pt x="10427" y="0"/>
                    <a:pt x="10124" y="301"/>
                    <a:pt x="10124" y="675"/>
                  </a:cubicBezTo>
                  <a:lnTo>
                    <a:pt x="10124" y="2025"/>
                  </a:lnTo>
                  <a:lnTo>
                    <a:pt x="6074" y="2025"/>
                  </a:lnTo>
                  <a:lnTo>
                    <a:pt x="6074" y="675"/>
                  </a:lnTo>
                  <a:cubicBezTo>
                    <a:pt x="6074" y="301"/>
                    <a:pt x="5772" y="0"/>
                    <a:pt x="5399" y="0"/>
                  </a:cubicBezTo>
                  <a:cubicBezTo>
                    <a:pt x="5027" y="0"/>
                    <a:pt x="4724" y="301"/>
                    <a:pt x="4724" y="675"/>
                  </a:cubicBezTo>
                  <a:lnTo>
                    <a:pt x="4724" y="2025"/>
                  </a:lnTo>
                  <a:lnTo>
                    <a:pt x="1800" y="2025"/>
                  </a:lnTo>
                  <a:cubicBezTo>
                    <a:pt x="805" y="2025"/>
                    <a:pt x="0" y="2830"/>
                    <a:pt x="0" y="3824"/>
                  </a:cubicBezTo>
                  <a:lnTo>
                    <a:pt x="0" y="19799"/>
                  </a:lnTo>
                  <a:cubicBezTo>
                    <a:pt x="0" y="20793"/>
                    <a:pt x="805" y="21599"/>
                    <a:pt x="1800" y="21599"/>
                  </a:cubicBezTo>
                  <a:lnTo>
                    <a:pt x="19799" y="21599"/>
                  </a:lnTo>
                  <a:cubicBezTo>
                    <a:pt x="20794" y="21599"/>
                    <a:pt x="21600" y="20793"/>
                    <a:pt x="21600" y="19799"/>
                  </a:cubicBezTo>
                  <a:lnTo>
                    <a:pt x="21600" y="3824"/>
                  </a:lnTo>
                  <a:cubicBezTo>
                    <a:pt x="21600" y="2830"/>
                    <a:pt x="20794" y="2025"/>
                    <a:pt x="19799" y="2025"/>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3" name="AutoShape 19"/>
            <p:cNvSpPr/>
            <p:nvPr/>
          </p:nvSpPr>
          <p:spPr bwMode="auto">
            <a:xfrm>
              <a:off x="5472113" y="3713163"/>
              <a:ext cx="46037" cy="349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4" name="AutoShape 20"/>
            <p:cNvSpPr/>
            <p:nvPr/>
          </p:nvSpPr>
          <p:spPr bwMode="auto">
            <a:xfrm>
              <a:off x="5472113" y="3770313"/>
              <a:ext cx="46037" cy="333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5" name="AutoShape 21"/>
            <p:cNvSpPr/>
            <p:nvPr/>
          </p:nvSpPr>
          <p:spPr bwMode="auto">
            <a:xfrm>
              <a:off x="5472113" y="3825875"/>
              <a:ext cx="46037" cy="333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6" name="AutoShape 22"/>
            <p:cNvSpPr/>
            <p:nvPr/>
          </p:nvSpPr>
          <p:spPr bwMode="auto">
            <a:xfrm>
              <a:off x="5551488" y="3825875"/>
              <a:ext cx="44450" cy="333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7" name="AutoShape 23"/>
            <p:cNvSpPr/>
            <p:nvPr/>
          </p:nvSpPr>
          <p:spPr bwMode="auto">
            <a:xfrm>
              <a:off x="5551488" y="3770313"/>
              <a:ext cx="44450" cy="333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8" name="AutoShape 24"/>
            <p:cNvSpPr/>
            <p:nvPr/>
          </p:nvSpPr>
          <p:spPr bwMode="auto">
            <a:xfrm>
              <a:off x="5551488" y="3713163"/>
              <a:ext cx="44450" cy="349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79" name="AutoShape 25"/>
            <p:cNvSpPr/>
            <p:nvPr/>
          </p:nvSpPr>
          <p:spPr bwMode="auto">
            <a:xfrm>
              <a:off x="5630863" y="3825875"/>
              <a:ext cx="44450" cy="333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0" name="AutoShape 26"/>
            <p:cNvSpPr/>
            <p:nvPr/>
          </p:nvSpPr>
          <p:spPr bwMode="auto">
            <a:xfrm>
              <a:off x="5630863" y="3770313"/>
              <a:ext cx="44450" cy="333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1" name="AutoShape 27"/>
            <p:cNvSpPr/>
            <p:nvPr/>
          </p:nvSpPr>
          <p:spPr bwMode="auto">
            <a:xfrm>
              <a:off x="5630863" y="3713163"/>
              <a:ext cx="44450" cy="349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82" name="组合 81"/>
          <p:cNvGrpSpPr/>
          <p:nvPr/>
        </p:nvGrpSpPr>
        <p:grpSpPr>
          <a:xfrm>
            <a:off x="5860311" y="2212844"/>
            <a:ext cx="408991" cy="408991"/>
            <a:chOff x="3191434" y="2145028"/>
            <a:chExt cx="359165" cy="359165"/>
          </a:xfrm>
          <a:solidFill>
            <a:schemeClr val="accent1"/>
          </a:solidFill>
        </p:grpSpPr>
        <p:sp>
          <p:nvSpPr>
            <p:cNvPr id="83" name="AutoShape 123"/>
            <p:cNvSpPr/>
            <p:nvPr/>
          </p:nvSpPr>
          <p:spPr bwMode="auto">
            <a:xfrm>
              <a:off x="319143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4" name="AutoShape 124"/>
            <p:cNvSpPr/>
            <p:nvPr/>
          </p:nvSpPr>
          <p:spPr bwMode="auto">
            <a:xfrm>
              <a:off x="3292736" y="2245717"/>
              <a:ext cx="157173" cy="1571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5" name="AutoShape 125"/>
            <p:cNvSpPr/>
            <p:nvPr/>
          </p:nvSpPr>
          <p:spPr bwMode="auto">
            <a:xfrm>
              <a:off x="3325891" y="2279484"/>
              <a:ext cx="90253" cy="902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86" name="Group 85"/>
          <p:cNvGrpSpPr/>
          <p:nvPr/>
        </p:nvGrpSpPr>
        <p:grpSpPr>
          <a:xfrm>
            <a:off x="7452139" y="2229345"/>
            <a:ext cx="392489" cy="392489"/>
            <a:chOff x="1200150" y="3768725"/>
            <a:chExt cx="446088" cy="446088"/>
          </a:xfrm>
          <a:solidFill>
            <a:schemeClr val="accent1"/>
          </a:solidFill>
        </p:grpSpPr>
        <p:sp>
          <p:nvSpPr>
            <p:cNvPr id="87" name="Freeform 78"/>
            <p:cNvSpPr/>
            <p:nvPr/>
          </p:nvSpPr>
          <p:spPr bwMode="auto">
            <a:xfrm>
              <a:off x="1200150" y="3768725"/>
              <a:ext cx="446088" cy="446088"/>
            </a:xfrm>
            <a:custGeom>
              <a:avLst/>
              <a:gdLst>
                <a:gd name="T0" fmla="*/ 539 w 580"/>
                <a:gd name="T1" fmla="*/ 141 h 580"/>
                <a:gd name="T2" fmla="*/ 509 w 580"/>
                <a:gd name="T3" fmla="*/ 171 h 580"/>
                <a:gd name="T4" fmla="*/ 489 w 580"/>
                <a:gd name="T5" fmla="*/ 181 h 580"/>
                <a:gd name="T6" fmla="*/ 517 w 580"/>
                <a:gd name="T7" fmla="*/ 290 h 580"/>
                <a:gd name="T8" fmla="*/ 290 w 580"/>
                <a:gd name="T9" fmla="*/ 517 h 580"/>
                <a:gd name="T10" fmla="*/ 63 w 580"/>
                <a:gd name="T11" fmla="*/ 290 h 580"/>
                <a:gd name="T12" fmla="*/ 290 w 580"/>
                <a:gd name="T13" fmla="*/ 63 h 580"/>
                <a:gd name="T14" fmla="*/ 401 w 580"/>
                <a:gd name="T15" fmla="*/ 92 h 580"/>
                <a:gd name="T16" fmla="*/ 411 w 580"/>
                <a:gd name="T17" fmla="*/ 72 h 580"/>
                <a:gd name="T18" fmla="*/ 441 w 580"/>
                <a:gd name="T19" fmla="*/ 42 h 580"/>
                <a:gd name="T20" fmla="*/ 290 w 580"/>
                <a:gd name="T21" fmla="*/ 0 h 580"/>
                <a:gd name="T22" fmla="*/ 0 w 580"/>
                <a:gd name="T23" fmla="*/ 290 h 580"/>
                <a:gd name="T24" fmla="*/ 290 w 580"/>
                <a:gd name="T25" fmla="*/ 580 h 580"/>
                <a:gd name="T26" fmla="*/ 580 w 580"/>
                <a:gd name="T27" fmla="*/ 290 h 580"/>
                <a:gd name="T28" fmla="*/ 539 w 580"/>
                <a:gd name="T29" fmla="*/ 141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0" h="580">
                  <a:moveTo>
                    <a:pt x="539" y="141"/>
                  </a:moveTo>
                  <a:cubicBezTo>
                    <a:pt x="509" y="171"/>
                    <a:pt x="509" y="171"/>
                    <a:pt x="509" y="171"/>
                  </a:cubicBezTo>
                  <a:cubicBezTo>
                    <a:pt x="504" y="176"/>
                    <a:pt x="496" y="179"/>
                    <a:pt x="489" y="181"/>
                  </a:cubicBezTo>
                  <a:cubicBezTo>
                    <a:pt x="506" y="213"/>
                    <a:pt x="517" y="250"/>
                    <a:pt x="517" y="290"/>
                  </a:cubicBezTo>
                  <a:cubicBezTo>
                    <a:pt x="517" y="415"/>
                    <a:pt x="415" y="517"/>
                    <a:pt x="290" y="517"/>
                  </a:cubicBezTo>
                  <a:cubicBezTo>
                    <a:pt x="165" y="517"/>
                    <a:pt x="63" y="415"/>
                    <a:pt x="63" y="290"/>
                  </a:cubicBezTo>
                  <a:cubicBezTo>
                    <a:pt x="63" y="165"/>
                    <a:pt x="165" y="63"/>
                    <a:pt x="290" y="63"/>
                  </a:cubicBezTo>
                  <a:cubicBezTo>
                    <a:pt x="330" y="63"/>
                    <a:pt x="368" y="74"/>
                    <a:pt x="401" y="92"/>
                  </a:cubicBezTo>
                  <a:cubicBezTo>
                    <a:pt x="402" y="85"/>
                    <a:pt x="406" y="78"/>
                    <a:pt x="411" y="72"/>
                  </a:cubicBezTo>
                  <a:cubicBezTo>
                    <a:pt x="441" y="42"/>
                    <a:pt x="441" y="42"/>
                    <a:pt x="441" y="42"/>
                  </a:cubicBezTo>
                  <a:cubicBezTo>
                    <a:pt x="397" y="15"/>
                    <a:pt x="345" y="0"/>
                    <a:pt x="290" y="0"/>
                  </a:cubicBezTo>
                  <a:cubicBezTo>
                    <a:pt x="130" y="0"/>
                    <a:pt x="0" y="130"/>
                    <a:pt x="0" y="290"/>
                  </a:cubicBezTo>
                  <a:cubicBezTo>
                    <a:pt x="0" y="450"/>
                    <a:pt x="130" y="580"/>
                    <a:pt x="290" y="580"/>
                  </a:cubicBezTo>
                  <a:cubicBezTo>
                    <a:pt x="450" y="580"/>
                    <a:pt x="580" y="450"/>
                    <a:pt x="580" y="290"/>
                  </a:cubicBezTo>
                  <a:cubicBezTo>
                    <a:pt x="580" y="235"/>
                    <a:pt x="565" y="184"/>
                    <a:pt x="539" y="14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8" name="Freeform 79"/>
            <p:cNvSpPr/>
            <p:nvPr/>
          </p:nvSpPr>
          <p:spPr bwMode="auto">
            <a:xfrm>
              <a:off x="1381125" y="3781425"/>
              <a:ext cx="252413" cy="252413"/>
            </a:xfrm>
            <a:custGeom>
              <a:avLst/>
              <a:gdLst>
                <a:gd name="T0" fmla="*/ 186 w 329"/>
                <a:gd name="T1" fmla="*/ 67 h 328"/>
                <a:gd name="T2" fmla="*/ 249 w 329"/>
                <a:gd name="T3" fmla="*/ 4 h 328"/>
                <a:gd name="T4" fmla="*/ 257 w 329"/>
                <a:gd name="T5" fmla="*/ 7 h 328"/>
                <a:gd name="T6" fmla="*/ 263 w 329"/>
                <a:gd name="T7" fmla="*/ 66 h 328"/>
                <a:gd name="T8" fmla="*/ 322 w 329"/>
                <a:gd name="T9" fmla="*/ 71 h 328"/>
                <a:gd name="T10" fmla="*/ 325 w 329"/>
                <a:gd name="T11" fmla="*/ 80 h 328"/>
                <a:gd name="T12" fmla="*/ 262 w 329"/>
                <a:gd name="T13" fmla="*/ 142 h 328"/>
                <a:gd name="T14" fmla="*/ 245 w 329"/>
                <a:gd name="T15" fmla="*/ 149 h 328"/>
                <a:gd name="T16" fmla="*/ 207 w 329"/>
                <a:gd name="T17" fmla="*/ 145 h 328"/>
                <a:gd name="T18" fmla="*/ 99 w 329"/>
                <a:gd name="T19" fmla="*/ 253 h 328"/>
                <a:gd name="T20" fmla="*/ 89 w 329"/>
                <a:gd name="T21" fmla="*/ 309 h 328"/>
                <a:gd name="T22" fmla="*/ 19 w 329"/>
                <a:gd name="T23" fmla="*/ 309 h 328"/>
                <a:gd name="T24" fmla="*/ 19 w 329"/>
                <a:gd name="T25" fmla="*/ 239 h 328"/>
                <a:gd name="T26" fmla="*/ 75 w 329"/>
                <a:gd name="T27" fmla="*/ 230 h 328"/>
                <a:gd name="T28" fmla="*/ 184 w 329"/>
                <a:gd name="T29" fmla="*/ 121 h 328"/>
                <a:gd name="T30" fmla="*/ 180 w 329"/>
                <a:gd name="T31" fmla="*/ 84 h 328"/>
                <a:gd name="T32" fmla="*/ 186 w 329"/>
                <a:gd name="T33" fmla="*/ 67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9" h="328">
                  <a:moveTo>
                    <a:pt x="186" y="67"/>
                  </a:moveTo>
                  <a:cubicBezTo>
                    <a:pt x="249" y="4"/>
                    <a:pt x="249" y="4"/>
                    <a:pt x="249" y="4"/>
                  </a:cubicBezTo>
                  <a:cubicBezTo>
                    <a:pt x="253" y="0"/>
                    <a:pt x="256" y="1"/>
                    <a:pt x="257" y="7"/>
                  </a:cubicBezTo>
                  <a:cubicBezTo>
                    <a:pt x="263" y="66"/>
                    <a:pt x="263" y="66"/>
                    <a:pt x="263" y="66"/>
                  </a:cubicBezTo>
                  <a:cubicBezTo>
                    <a:pt x="322" y="71"/>
                    <a:pt x="322" y="71"/>
                    <a:pt x="322" y="71"/>
                  </a:cubicBezTo>
                  <a:cubicBezTo>
                    <a:pt x="327" y="72"/>
                    <a:pt x="329" y="76"/>
                    <a:pt x="325" y="80"/>
                  </a:cubicBezTo>
                  <a:cubicBezTo>
                    <a:pt x="262" y="142"/>
                    <a:pt x="262" y="142"/>
                    <a:pt x="262" y="142"/>
                  </a:cubicBezTo>
                  <a:cubicBezTo>
                    <a:pt x="258" y="146"/>
                    <a:pt x="250" y="149"/>
                    <a:pt x="245" y="149"/>
                  </a:cubicBezTo>
                  <a:cubicBezTo>
                    <a:pt x="207" y="145"/>
                    <a:pt x="207" y="145"/>
                    <a:pt x="207" y="145"/>
                  </a:cubicBezTo>
                  <a:cubicBezTo>
                    <a:pt x="99" y="253"/>
                    <a:pt x="99" y="253"/>
                    <a:pt x="99" y="253"/>
                  </a:cubicBezTo>
                  <a:cubicBezTo>
                    <a:pt x="107" y="272"/>
                    <a:pt x="104" y="294"/>
                    <a:pt x="89" y="309"/>
                  </a:cubicBezTo>
                  <a:cubicBezTo>
                    <a:pt x="70" y="328"/>
                    <a:pt x="39" y="328"/>
                    <a:pt x="19" y="309"/>
                  </a:cubicBezTo>
                  <a:cubicBezTo>
                    <a:pt x="0" y="290"/>
                    <a:pt x="0" y="259"/>
                    <a:pt x="19" y="239"/>
                  </a:cubicBezTo>
                  <a:cubicBezTo>
                    <a:pt x="34" y="224"/>
                    <a:pt x="57" y="221"/>
                    <a:pt x="75" y="230"/>
                  </a:cubicBezTo>
                  <a:cubicBezTo>
                    <a:pt x="184" y="121"/>
                    <a:pt x="184" y="121"/>
                    <a:pt x="184" y="121"/>
                  </a:cubicBezTo>
                  <a:cubicBezTo>
                    <a:pt x="180" y="84"/>
                    <a:pt x="180" y="84"/>
                    <a:pt x="180" y="84"/>
                  </a:cubicBezTo>
                  <a:cubicBezTo>
                    <a:pt x="179" y="78"/>
                    <a:pt x="182" y="71"/>
                    <a:pt x="186" y="67"/>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89" name="Freeform 80"/>
            <p:cNvSpPr/>
            <p:nvPr/>
          </p:nvSpPr>
          <p:spPr bwMode="auto">
            <a:xfrm>
              <a:off x="1292225" y="3860800"/>
              <a:ext cx="261938" cy="261938"/>
            </a:xfrm>
            <a:custGeom>
              <a:avLst/>
              <a:gdLst>
                <a:gd name="T0" fmla="*/ 170 w 340"/>
                <a:gd name="T1" fmla="*/ 73 h 340"/>
                <a:gd name="T2" fmla="*/ 212 w 340"/>
                <a:gd name="T3" fmla="*/ 83 h 340"/>
                <a:gd name="T4" fmla="*/ 266 w 340"/>
                <a:gd name="T5" fmla="*/ 30 h 340"/>
                <a:gd name="T6" fmla="*/ 170 w 340"/>
                <a:gd name="T7" fmla="*/ 0 h 340"/>
                <a:gd name="T8" fmla="*/ 0 w 340"/>
                <a:gd name="T9" fmla="*/ 170 h 340"/>
                <a:gd name="T10" fmla="*/ 170 w 340"/>
                <a:gd name="T11" fmla="*/ 340 h 340"/>
                <a:gd name="T12" fmla="*/ 340 w 340"/>
                <a:gd name="T13" fmla="*/ 170 h 340"/>
                <a:gd name="T14" fmla="*/ 311 w 340"/>
                <a:gd name="T15" fmla="*/ 76 h 340"/>
                <a:gd name="T16" fmla="*/ 258 w 340"/>
                <a:gd name="T17" fmla="*/ 130 h 340"/>
                <a:gd name="T18" fmla="*/ 267 w 340"/>
                <a:gd name="T19" fmla="*/ 170 h 340"/>
                <a:gd name="T20" fmla="*/ 170 w 340"/>
                <a:gd name="T21" fmla="*/ 267 h 340"/>
                <a:gd name="T22" fmla="*/ 73 w 340"/>
                <a:gd name="T23" fmla="*/ 170 h 340"/>
                <a:gd name="T24" fmla="*/ 170 w 340"/>
                <a:gd name="T25" fmla="*/ 73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0" h="340">
                  <a:moveTo>
                    <a:pt x="170" y="73"/>
                  </a:moveTo>
                  <a:cubicBezTo>
                    <a:pt x="185" y="73"/>
                    <a:pt x="199" y="77"/>
                    <a:pt x="212" y="83"/>
                  </a:cubicBezTo>
                  <a:cubicBezTo>
                    <a:pt x="266" y="30"/>
                    <a:pt x="266" y="30"/>
                    <a:pt x="266" y="30"/>
                  </a:cubicBezTo>
                  <a:cubicBezTo>
                    <a:pt x="238" y="11"/>
                    <a:pt x="205" y="0"/>
                    <a:pt x="170" y="0"/>
                  </a:cubicBezTo>
                  <a:cubicBezTo>
                    <a:pt x="76" y="0"/>
                    <a:pt x="0" y="76"/>
                    <a:pt x="0" y="170"/>
                  </a:cubicBezTo>
                  <a:cubicBezTo>
                    <a:pt x="0" y="264"/>
                    <a:pt x="76" y="340"/>
                    <a:pt x="170" y="340"/>
                  </a:cubicBezTo>
                  <a:cubicBezTo>
                    <a:pt x="264" y="340"/>
                    <a:pt x="340" y="264"/>
                    <a:pt x="340" y="170"/>
                  </a:cubicBezTo>
                  <a:cubicBezTo>
                    <a:pt x="340" y="135"/>
                    <a:pt x="329" y="103"/>
                    <a:pt x="311" y="76"/>
                  </a:cubicBezTo>
                  <a:cubicBezTo>
                    <a:pt x="258" y="130"/>
                    <a:pt x="258" y="130"/>
                    <a:pt x="258" y="130"/>
                  </a:cubicBezTo>
                  <a:cubicBezTo>
                    <a:pt x="264" y="142"/>
                    <a:pt x="267" y="156"/>
                    <a:pt x="267" y="170"/>
                  </a:cubicBezTo>
                  <a:cubicBezTo>
                    <a:pt x="267" y="223"/>
                    <a:pt x="223" y="267"/>
                    <a:pt x="170" y="267"/>
                  </a:cubicBezTo>
                  <a:cubicBezTo>
                    <a:pt x="117" y="267"/>
                    <a:pt x="73" y="223"/>
                    <a:pt x="73" y="170"/>
                  </a:cubicBezTo>
                  <a:cubicBezTo>
                    <a:pt x="73" y="117"/>
                    <a:pt x="117" y="73"/>
                    <a:pt x="170" y="7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sp>
        <p:nvSpPr>
          <p:cNvPr id="91" name="矩形 90"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571766" y="3644659"/>
            <a:ext cx="1429349" cy="923330"/>
          </a:xfrm>
          <a:prstGeom prst="rect">
            <a:avLst/>
          </a:prstGeom>
        </p:spPr>
        <p:txBody>
          <a:bodyPr wrap="square">
            <a:spAutoFit/>
          </a:bodyPr>
          <a:lstStyle/>
          <a:p>
            <a:pPr algn="ctr" defTabSz="914400">
              <a:lnSpc>
                <a:spcPct val="150000"/>
              </a:lnSpc>
              <a:defRPr/>
            </a:pPr>
            <a:r>
              <a:rPr lang="en-US" altLang="zh-CN" sz="900" ker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Lorem ipsum dolor sit amet, consectetuer adipiscing elit. Aenean commodo ligula eget dolor</a:t>
            </a:r>
            <a:endParaRPr lang="zh-CN" altLang="en-US" sz="900" kern="0">
              <a:solidFill>
                <a:prstClr val="black">
                  <a:lumMod val="85000"/>
                  <a:lumOff val="15000"/>
                </a:prstClr>
              </a:solidFill>
              <a:ea typeface="微软雅黑" panose="020B0503020204020204" pitchFamily="34" charset="-122"/>
            </a:endParaRPr>
          </a:p>
        </p:txBody>
      </p:sp>
      <p:sp>
        <p:nvSpPr>
          <p:cNvPr id="92" name="矩形 91"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flipH="1">
            <a:off x="594593" y="3339058"/>
            <a:ext cx="1415143" cy="276999"/>
          </a:xfrm>
          <a:prstGeom prst="rect">
            <a:avLst/>
          </a:prstGeom>
        </p:spPr>
        <p:txBody>
          <a:bodyPr wrap="square">
            <a:spAutoFit/>
          </a:bodyPr>
          <a:lstStyle/>
          <a:p>
            <a:pPr algn="ctr"/>
            <a:r>
              <a:rPr lang="zh-CN" altLang="en-US" sz="1200">
                <a:solidFill>
                  <a:schemeClr val="accent1"/>
                </a:solidFill>
                <a:latin typeface="+mj-lt"/>
                <a:ea typeface="微软雅黑" panose="020B0503020204020204" pitchFamily="34" charset="-122"/>
              </a:rPr>
              <a:t>项目模式</a:t>
            </a:r>
          </a:p>
        </p:txBody>
      </p:sp>
      <p:cxnSp>
        <p:nvCxnSpPr>
          <p:cNvPr id="93" name="直接连接符 92"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CxnSpPr/>
          <p:nvPr/>
        </p:nvCxnSpPr>
        <p:spPr>
          <a:xfrm>
            <a:off x="1130101" y="3644659"/>
            <a:ext cx="34412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4" name="矩形 93"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2139114" y="3665423"/>
            <a:ext cx="1429349" cy="923330"/>
          </a:xfrm>
          <a:prstGeom prst="rect">
            <a:avLst/>
          </a:prstGeom>
        </p:spPr>
        <p:txBody>
          <a:bodyPr wrap="square">
            <a:spAutoFit/>
          </a:bodyPr>
          <a:lstStyle/>
          <a:p>
            <a:pPr algn="ctr" defTabSz="914400">
              <a:lnSpc>
                <a:spcPct val="150000"/>
              </a:lnSpc>
              <a:defRPr/>
            </a:pPr>
            <a:r>
              <a:rPr lang="en-US" altLang="zh-CN" sz="900" ker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Lorem ipsum dolor sit amet, consectetuer adipiscing elit. Aenean commodo ligula eget dolor</a:t>
            </a:r>
            <a:endParaRPr lang="zh-CN" altLang="en-US" sz="900" kern="0">
              <a:solidFill>
                <a:prstClr val="black">
                  <a:lumMod val="85000"/>
                  <a:lumOff val="15000"/>
                </a:prstClr>
              </a:solidFill>
              <a:ea typeface="微软雅黑" panose="020B0503020204020204" pitchFamily="34" charset="-122"/>
            </a:endParaRPr>
          </a:p>
        </p:txBody>
      </p:sp>
      <p:sp>
        <p:nvSpPr>
          <p:cNvPr id="95" name="矩形 94"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flipH="1">
            <a:off x="2146217" y="3359822"/>
            <a:ext cx="1415143" cy="276999"/>
          </a:xfrm>
          <a:prstGeom prst="rect">
            <a:avLst/>
          </a:prstGeom>
        </p:spPr>
        <p:txBody>
          <a:bodyPr wrap="square">
            <a:spAutoFit/>
          </a:bodyPr>
          <a:lstStyle/>
          <a:p>
            <a:pPr algn="ctr"/>
            <a:r>
              <a:rPr lang="zh-CN" altLang="en-US" sz="1200">
                <a:solidFill>
                  <a:schemeClr val="accent1"/>
                </a:solidFill>
                <a:latin typeface="+mj-lt"/>
                <a:ea typeface="微软雅黑" panose="020B0503020204020204" pitchFamily="34" charset="-122"/>
              </a:rPr>
              <a:t>项目模式</a:t>
            </a:r>
          </a:p>
        </p:txBody>
      </p:sp>
      <p:cxnSp>
        <p:nvCxnSpPr>
          <p:cNvPr id="96" name="直接连接符 95"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CxnSpPr/>
          <p:nvPr/>
        </p:nvCxnSpPr>
        <p:spPr>
          <a:xfrm>
            <a:off x="2681724" y="3665423"/>
            <a:ext cx="34412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7" name="矩形 96"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3786967" y="3665423"/>
            <a:ext cx="1429349" cy="923330"/>
          </a:xfrm>
          <a:prstGeom prst="rect">
            <a:avLst/>
          </a:prstGeom>
        </p:spPr>
        <p:txBody>
          <a:bodyPr wrap="square">
            <a:spAutoFit/>
          </a:bodyPr>
          <a:lstStyle/>
          <a:p>
            <a:pPr algn="ctr" defTabSz="914400">
              <a:lnSpc>
                <a:spcPct val="150000"/>
              </a:lnSpc>
              <a:defRPr/>
            </a:pPr>
            <a:r>
              <a:rPr lang="en-US" altLang="zh-CN" sz="900" ker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Lorem ipsum dolor sit amet, consectetuer adipiscing elit. Aenean commodo ligula eget dolor</a:t>
            </a:r>
            <a:endParaRPr lang="zh-CN" altLang="en-US" sz="900" kern="0">
              <a:solidFill>
                <a:prstClr val="black">
                  <a:lumMod val="85000"/>
                  <a:lumOff val="15000"/>
                </a:prstClr>
              </a:solidFill>
              <a:ea typeface="微软雅黑" panose="020B0503020204020204" pitchFamily="34" charset="-122"/>
            </a:endParaRPr>
          </a:p>
        </p:txBody>
      </p:sp>
      <p:sp>
        <p:nvSpPr>
          <p:cNvPr id="98" name="矩形 97"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flipH="1">
            <a:off x="3794070" y="3359822"/>
            <a:ext cx="1415143" cy="276999"/>
          </a:xfrm>
          <a:prstGeom prst="rect">
            <a:avLst/>
          </a:prstGeom>
        </p:spPr>
        <p:txBody>
          <a:bodyPr wrap="square">
            <a:spAutoFit/>
          </a:bodyPr>
          <a:lstStyle/>
          <a:p>
            <a:pPr algn="ctr"/>
            <a:r>
              <a:rPr lang="zh-CN" altLang="en-US" sz="1200">
                <a:solidFill>
                  <a:schemeClr val="accent1"/>
                </a:solidFill>
                <a:latin typeface="+mj-lt"/>
                <a:ea typeface="微软雅黑" panose="020B0503020204020204" pitchFamily="34" charset="-122"/>
              </a:rPr>
              <a:t>项目模式</a:t>
            </a:r>
          </a:p>
        </p:txBody>
      </p:sp>
      <p:cxnSp>
        <p:nvCxnSpPr>
          <p:cNvPr id="99" name="直接连接符 98"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CxnSpPr/>
          <p:nvPr/>
        </p:nvCxnSpPr>
        <p:spPr>
          <a:xfrm>
            <a:off x="4329577" y="3665423"/>
            <a:ext cx="34412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0" name="矩形 99"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5434820" y="3665423"/>
            <a:ext cx="1429349" cy="923330"/>
          </a:xfrm>
          <a:prstGeom prst="rect">
            <a:avLst/>
          </a:prstGeom>
        </p:spPr>
        <p:txBody>
          <a:bodyPr wrap="square">
            <a:spAutoFit/>
          </a:bodyPr>
          <a:lstStyle/>
          <a:p>
            <a:pPr algn="ctr" defTabSz="914400">
              <a:lnSpc>
                <a:spcPct val="150000"/>
              </a:lnSpc>
              <a:defRPr/>
            </a:pPr>
            <a:r>
              <a:rPr lang="en-US" altLang="zh-CN" sz="900" ker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Lorem ipsum dolor sit amet, consectetuer adipiscing elit. Aenean commodo ligula eget dolor</a:t>
            </a:r>
            <a:endParaRPr lang="zh-CN" altLang="en-US" sz="900" kern="0">
              <a:solidFill>
                <a:prstClr val="black">
                  <a:lumMod val="85000"/>
                  <a:lumOff val="15000"/>
                </a:prstClr>
              </a:solidFill>
              <a:ea typeface="微软雅黑" panose="020B0503020204020204" pitchFamily="34" charset="-122"/>
            </a:endParaRPr>
          </a:p>
        </p:txBody>
      </p:sp>
      <p:sp>
        <p:nvSpPr>
          <p:cNvPr id="101" name="矩形 100"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flipH="1">
            <a:off x="5441923" y="3359822"/>
            <a:ext cx="1415143" cy="276999"/>
          </a:xfrm>
          <a:prstGeom prst="rect">
            <a:avLst/>
          </a:prstGeom>
        </p:spPr>
        <p:txBody>
          <a:bodyPr wrap="square">
            <a:spAutoFit/>
          </a:bodyPr>
          <a:lstStyle/>
          <a:p>
            <a:pPr algn="ctr"/>
            <a:r>
              <a:rPr lang="zh-CN" altLang="en-US" sz="1200">
                <a:solidFill>
                  <a:schemeClr val="accent1"/>
                </a:solidFill>
                <a:latin typeface="+mj-lt"/>
                <a:ea typeface="微软雅黑" panose="020B0503020204020204" pitchFamily="34" charset="-122"/>
              </a:rPr>
              <a:t>项目模式</a:t>
            </a:r>
          </a:p>
        </p:txBody>
      </p:sp>
      <p:cxnSp>
        <p:nvCxnSpPr>
          <p:cNvPr id="102" name="直接连接符 101"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CxnSpPr/>
          <p:nvPr/>
        </p:nvCxnSpPr>
        <p:spPr>
          <a:xfrm>
            <a:off x="5977430" y="3665423"/>
            <a:ext cx="34412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3" name="矩形 102"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6980719" y="3644659"/>
            <a:ext cx="1429349" cy="923330"/>
          </a:xfrm>
          <a:prstGeom prst="rect">
            <a:avLst/>
          </a:prstGeom>
        </p:spPr>
        <p:txBody>
          <a:bodyPr wrap="square">
            <a:spAutoFit/>
          </a:bodyPr>
          <a:lstStyle/>
          <a:p>
            <a:pPr algn="ctr" defTabSz="914400">
              <a:lnSpc>
                <a:spcPct val="150000"/>
              </a:lnSpc>
              <a:defRPr/>
            </a:pPr>
            <a:r>
              <a:rPr lang="en-US" altLang="zh-CN" sz="900" kern="0">
                <a:solidFill>
                  <a:prstClr val="black">
                    <a:lumMod val="85000"/>
                    <a:lumOff val="15000"/>
                  </a:prstClr>
                </a:solidFill>
                <a:ea typeface="微软雅黑" panose="020B0503020204020204" pitchFamily="34" charset="-122"/>
                <a:cs typeface="Arial" panose="020B0604020202020204" pitchFamily="34" charset="0"/>
                <a:sym typeface="Arial" panose="020B0604020202020204" pitchFamily="34" charset="0"/>
              </a:rPr>
              <a:t>Lorem ipsum dolor sit amet, consectetuer adipiscing elit. Aenean commodo ligula eget dolor</a:t>
            </a:r>
            <a:endParaRPr lang="zh-CN" altLang="en-US" sz="900" kern="0">
              <a:solidFill>
                <a:prstClr val="black">
                  <a:lumMod val="85000"/>
                  <a:lumOff val="15000"/>
                </a:prstClr>
              </a:solidFill>
              <a:ea typeface="微软雅黑" panose="020B0503020204020204" pitchFamily="34" charset="-122"/>
            </a:endParaRPr>
          </a:p>
        </p:txBody>
      </p:sp>
      <p:sp>
        <p:nvSpPr>
          <p:cNvPr id="104" name="矩形 103"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flipH="1">
            <a:off x="6987822" y="3339058"/>
            <a:ext cx="1415143" cy="276999"/>
          </a:xfrm>
          <a:prstGeom prst="rect">
            <a:avLst/>
          </a:prstGeom>
        </p:spPr>
        <p:txBody>
          <a:bodyPr wrap="square">
            <a:spAutoFit/>
          </a:bodyPr>
          <a:lstStyle/>
          <a:p>
            <a:pPr algn="ctr"/>
            <a:r>
              <a:rPr lang="zh-CN" altLang="en-US" sz="1200">
                <a:solidFill>
                  <a:schemeClr val="accent1"/>
                </a:solidFill>
                <a:latin typeface="+mj-lt"/>
                <a:ea typeface="微软雅黑" panose="020B0503020204020204" pitchFamily="34" charset="-122"/>
              </a:rPr>
              <a:t>项目模式</a:t>
            </a:r>
          </a:p>
        </p:txBody>
      </p:sp>
      <p:cxnSp>
        <p:nvCxnSpPr>
          <p:cNvPr id="105" name="直接连接符 104"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CxnSpPr/>
          <p:nvPr/>
        </p:nvCxnSpPr>
        <p:spPr>
          <a:xfrm>
            <a:off x="7523329" y="3644659"/>
            <a:ext cx="344129"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Tm="1000">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1491775" y="1933669"/>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4" name="椭圆 23"/>
          <p:cNvSpPr/>
          <p:nvPr/>
        </p:nvSpPr>
        <p:spPr>
          <a:xfrm>
            <a:off x="1686851" y="2118291"/>
            <a:ext cx="1307513" cy="1307513"/>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文本框 5"/>
          <p:cNvSpPr txBox="1">
            <a:spLocks noChangeArrowheads="1"/>
          </p:cNvSpPr>
          <p:nvPr/>
        </p:nvSpPr>
        <p:spPr bwMode="auto">
          <a:xfrm>
            <a:off x="1858955" y="2356549"/>
            <a:ext cx="93166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en-US" altLang="zh-CN" sz="4800" b="1" smtClean="0">
                <a:solidFill>
                  <a:prstClr val="white"/>
                </a:solidFill>
                <a:latin typeface="方正兰亭黑_GBK"/>
                <a:ea typeface="方正兰亭黑_GBK"/>
              </a:rPr>
              <a:t>02</a:t>
            </a:r>
            <a:endParaRPr lang="zh-CN" altLang="en-US" sz="4800" b="1">
              <a:solidFill>
                <a:prstClr val="white"/>
              </a:solidFill>
              <a:latin typeface="方正兰亭黑_GBK"/>
              <a:ea typeface="方正兰亭黑_GBK"/>
            </a:endParaRPr>
          </a:p>
        </p:txBody>
      </p:sp>
      <p:sp>
        <p:nvSpPr>
          <p:cNvPr id="16" name="文本框 5"/>
          <p:cNvSpPr txBox="1">
            <a:spLocks noChangeArrowheads="1"/>
          </p:cNvSpPr>
          <p:nvPr/>
        </p:nvSpPr>
        <p:spPr bwMode="auto">
          <a:xfrm>
            <a:off x="3500261" y="1943644"/>
            <a:ext cx="1217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000">
                <a:solidFill>
                  <a:srgbClr val="27506E"/>
                </a:solidFill>
                <a:latin typeface="方正兰亭黑_GBK"/>
                <a:ea typeface="方正兰亭黑_GBK"/>
              </a:rPr>
              <a:t>市场分析</a:t>
            </a:r>
          </a:p>
        </p:txBody>
      </p:sp>
      <p:sp>
        <p:nvSpPr>
          <p:cNvPr id="20" name="矩形 19"/>
          <p:cNvSpPr/>
          <p:nvPr/>
        </p:nvSpPr>
        <p:spPr>
          <a:xfrm>
            <a:off x="3495177" y="2279235"/>
            <a:ext cx="1818125" cy="307777"/>
          </a:xfrm>
          <a:prstGeom prst="rect">
            <a:avLst/>
          </a:prstGeom>
        </p:spPr>
        <p:txBody>
          <a:bodyPr wrap="none">
            <a:spAutoFit/>
          </a:bodyPr>
          <a:lstStyle/>
          <a:p>
            <a:r>
              <a:rPr lang="en-US" altLang="zh-CN" sz="1400">
                <a:solidFill>
                  <a:srgbClr val="27506E"/>
                </a:solidFill>
                <a:latin typeface="微软雅黑" panose="020B0503020204020204" pitchFamily="34" charset="-122"/>
                <a:ea typeface="微软雅黑" panose="020B0503020204020204" pitchFamily="34" charset="-122"/>
              </a:rPr>
              <a:t>MARKET ANALYSIS</a:t>
            </a:r>
          </a:p>
        </p:txBody>
      </p:sp>
      <p:cxnSp>
        <p:nvCxnSpPr>
          <p:cNvPr id="3" name="直接连接符 2"/>
          <p:cNvCxnSpPr/>
          <p:nvPr/>
        </p:nvCxnSpPr>
        <p:spPr>
          <a:xfrm>
            <a:off x="3605703" y="2597940"/>
            <a:ext cx="341906"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3500261" y="2587012"/>
            <a:ext cx="4120426" cy="577081"/>
          </a:xfrm>
          <a:prstGeom prst="rect">
            <a:avLst/>
          </a:prstGeom>
        </p:spPr>
        <p:txBody>
          <a:bodyPr wrap="square">
            <a:spAutoFit/>
          </a:bodyPr>
          <a:lstStyle/>
          <a:p>
            <a:pPr>
              <a:lnSpc>
                <a:spcPct val="150000"/>
              </a:lnSpc>
            </a:pPr>
            <a:r>
              <a:rPr lang="en-US" altLang="zh-CN" sz="1050">
                <a:solidFill>
                  <a:prstClr val="black">
                    <a:lumMod val="85000"/>
                    <a:lumOff val="15000"/>
                  </a:prstClr>
                </a:solidFill>
              </a:rPr>
              <a:t>Lorem ipsum dolor sit amet, consectetur adipiscing elit. Donec luctus nibh sit amet sem vulputate venenatisbibendum </a:t>
            </a:r>
            <a:endParaRPr lang="zh-CN" altLang="en-US">
              <a:solidFill>
                <a:prstClr val="black">
                  <a:lumMod val="85000"/>
                  <a:lumOff val="15000"/>
                </a:prstClr>
              </a:solidFill>
            </a:endParaRPr>
          </a:p>
        </p:txBody>
      </p:sp>
      <p:sp>
        <p:nvSpPr>
          <p:cNvPr id="7" name="矩形 6"/>
          <p:cNvSpPr/>
          <p:nvPr/>
        </p:nvSpPr>
        <p:spPr>
          <a:xfrm>
            <a:off x="3579497" y="3175021"/>
            <a:ext cx="1111558" cy="305617"/>
          </a:xfrm>
          <a:prstGeom prst="rect">
            <a:avLst/>
          </a:prstGeom>
          <a:gradFill>
            <a:gsLst>
              <a:gs pos="100000">
                <a:schemeClr val="accent1">
                  <a:lumMod val="75000"/>
                </a:schemeClr>
              </a:gs>
              <a:gs pos="0">
                <a:srgbClr val="27506E"/>
              </a:gs>
            </a:gsLst>
            <a:path path="circle">
              <a:fillToRect l="50000" t="50000" r="50000" b="5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smtClean="0">
                <a:solidFill>
                  <a:prstClr val="white"/>
                </a:solidFill>
                <a:latin typeface="Arial" panose="020B0604020202020204"/>
              </a:rPr>
              <a:t>PART TWO</a:t>
            </a:r>
            <a:endParaRPr lang="zh-CN" altLang="en-US" sz="1200">
              <a:solidFill>
                <a:prstClr val="white"/>
              </a:solidFill>
              <a:latin typeface="Arial" panose="020B0604020202020204"/>
            </a:endParaRPr>
          </a:p>
        </p:txBody>
      </p:sp>
      <p:sp>
        <p:nvSpPr>
          <p:cNvPr id="25" name="椭圆 24"/>
          <p:cNvSpPr/>
          <p:nvPr/>
        </p:nvSpPr>
        <p:spPr>
          <a:xfrm>
            <a:off x="2772931" y="1944597"/>
            <a:ext cx="390517" cy="390517"/>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6" name="椭圆 25"/>
          <p:cNvSpPr/>
          <p:nvPr/>
        </p:nvSpPr>
        <p:spPr>
          <a:xfrm>
            <a:off x="1417110" y="2261397"/>
            <a:ext cx="286781" cy="286781"/>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8" name="椭圆 27"/>
          <p:cNvSpPr/>
          <p:nvPr/>
        </p:nvSpPr>
        <p:spPr>
          <a:xfrm>
            <a:off x="1273719" y="3647274"/>
            <a:ext cx="160345" cy="160345"/>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9" name="椭圆 28"/>
          <p:cNvSpPr/>
          <p:nvPr/>
        </p:nvSpPr>
        <p:spPr>
          <a:xfrm>
            <a:off x="1686851" y="3308201"/>
            <a:ext cx="220530" cy="220530"/>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0" name="椭圆 29"/>
          <p:cNvSpPr/>
          <p:nvPr/>
        </p:nvSpPr>
        <p:spPr>
          <a:xfrm>
            <a:off x="3016329" y="2979248"/>
            <a:ext cx="228296" cy="228296"/>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1" name="椭圆 30"/>
          <p:cNvSpPr/>
          <p:nvPr/>
        </p:nvSpPr>
        <p:spPr>
          <a:xfrm>
            <a:off x="2839822" y="3599497"/>
            <a:ext cx="154542" cy="154542"/>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2" name="椭圆 31"/>
          <p:cNvSpPr/>
          <p:nvPr/>
        </p:nvSpPr>
        <p:spPr>
          <a:xfrm>
            <a:off x="1252338" y="2979248"/>
            <a:ext cx="99708" cy="99708"/>
          </a:xfrm>
          <a:prstGeom prst="ellipse">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cSld>
  <p:clrMapOvr>
    <a:masterClrMapping/>
  </p:clrMapOvr>
  <p:transition spd="slow" advTm="1000">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5"/>
          <p:cNvSpPr txBox="1">
            <a:spLocks noChangeArrowheads="1"/>
          </p:cNvSpPr>
          <p:nvPr/>
        </p:nvSpPr>
        <p:spPr bwMode="auto">
          <a:xfrm>
            <a:off x="934511" y="183664"/>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smtClean="0">
                <a:solidFill>
                  <a:schemeClr val="accent1"/>
                </a:solidFill>
                <a:latin typeface="方正兰亭黑_GBK"/>
                <a:ea typeface="方正兰亭黑_GBK"/>
              </a:rPr>
              <a:t>市场分析</a:t>
            </a:r>
            <a:endParaRPr lang="en-US" altLang="zh-CN" sz="1600">
              <a:solidFill>
                <a:schemeClr val="accent1"/>
              </a:solidFill>
              <a:latin typeface="方正兰亭黑_GBK"/>
              <a:ea typeface="方正兰亭黑_GBK"/>
            </a:endParaRPr>
          </a:p>
        </p:txBody>
      </p:sp>
      <p:sp>
        <p:nvSpPr>
          <p:cNvPr id="11" name="矩形 10"/>
          <p:cNvSpPr/>
          <p:nvPr/>
        </p:nvSpPr>
        <p:spPr>
          <a:xfrm>
            <a:off x="934511" y="485964"/>
            <a:ext cx="4090495" cy="552011"/>
          </a:xfrm>
          <a:prstGeom prst="rect">
            <a:avLst/>
          </a:prstGeom>
        </p:spPr>
        <p:txBody>
          <a:bodyPr wrap="square">
            <a:spAutoFit/>
          </a:bodyPr>
          <a:lstStyle/>
          <a:p>
            <a:pPr>
              <a:lnSpc>
                <a:spcPct val="150000"/>
              </a:lnSpc>
            </a:pPr>
            <a:r>
              <a:rPr lang="en-US" altLang="zh-CN" sz="1050">
                <a:solidFill>
                  <a:schemeClr val="tx1">
                    <a:lumMod val="85000"/>
                    <a:lumOff val="15000"/>
                  </a:schemeClr>
                </a:solidFill>
              </a:rPr>
              <a:t>Lorem ipsum dolor sit amet, consectetur adipiscing elit. Donec luctus nibh sit amet sem vulputate venenatisbibendum </a:t>
            </a:r>
            <a:endParaRPr lang="zh-CN" altLang="en-US">
              <a:solidFill>
                <a:schemeClr val="tx1">
                  <a:lumMod val="85000"/>
                  <a:lumOff val="15000"/>
                </a:schemeClr>
              </a:solidFill>
            </a:endParaRPr>
          </a:p>
        </p:txBody>
      </p:sp>
      <p:cxnSp>
        <p:nvCxnSpPr>
          <p:cNvPr id="13" name="直接连接符 12"/>
          <p:cNvCxnSpPr/>
          <p:nvPr/>
        </p:nvCxnSpPr>
        <p:spPr>
          <a:xfrm>
            <a:off x="1032788" y="522218"/>
            <a:ext cx="31012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框 5"/>
          <p:cNvSpPr txBox="1">
            <a:spLocks noChangeArrowheads="1"/>
          </p:cNvSpPr>
          <p:nvPr/>
        </p:nvSpPr>
        <p:spPr bwMode="auto">
          <a:xfrm>
            <a:off x="420024" y="278417"/>
            <a:ext cx="37061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en-US" altLang="zh-CN" sz="1200" smtClean="0">
                <a:solidFill>
                  <a:schemeClr val="bg1"/>
                </a:solidFill>
                <a:latin typeface="方正兰亭黑_GBK"/>
                <a:ea typeface="方正兰亭黑_GBK"/>
              </a:rPr>
              <a:t>02</a:t>
            </a:r>
            <a:endParaRPr lang="zh-CN" altLang="en-US" sz="1200">
              <a:solidFill>
                <a:schemeClr val="bg1"/>
              </a:solidFill>
              <a:latin typeface="方正兰亭黑_GBK"/>
              <a:ea typeface="方正兰亭黑_GBK"/>
            </a:endParaRPr>
          </a:p>
        </p:txBody>
      </p:sp>
      <p:sp>
        <p:nvSpPr>
          <p:cNvPr id="107" name="文本框 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1001992" y="1836093"/>
            <a:ext cx="68800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sz="2400" smtClean="0">
                <a:solidFill>
                  <a:schemeClr val="accent1"/>
                </a:solidFill>
                <a:latin typeface="Arial" panose="020B0604020202020204"/>
                <a:ea typeface="微软雅黑 Light" panose="020B0502040204020203" charset="-122"/>
                <a:sym typeface="Calibri" panose="020F0502020204030204" pitchFamily="34" charset="0"/>
              </a:rPr>
              <a:t>80</a:t>
            </a:r>
            <a:r>
              <a:rPr lang="en-US" altLang="zh-CN" sz="1400" smtClean="0">
                <a:solidFill>
                  <a:schemeClr val="accent1"/>
                </a:solidFill>
                <a:latin typeface="Arial" panose="020B0604020202020204"/>
                <a:ea typeface="微软雅黑 Light" panose="020B0502040204020203" charset="-122"/>
                <a:sym typeface="Calibri" panose="020F0502020204030204" pitchFamily="34" charset="0"/>
              </a:rPr>
              <a:t>%</a:t>
            </a:r>
            <a:endParaRPr lang="zh-CN" altLang="en-US" sz="1400" smtClean="0">
              <a:solidFill>
                <a:schemeClr val="accent1"/>
              </a:solidFill>
              <a:latin typeface="Arial" panose="020B0604020202020204"/>
              <a:ea typeface="微软雅黑 Light" panose="020B0502040204020203" charset="-122"/>
              <a:sym typeface="Calibri" panose="020F0502020204030204" pitchFamily="34" charset="0"/>
            </a:endParaRPr>
          </a:p>
        </p:txBody>
      </p:sp>
      <p:grpSp>
        <p:nvGrpSpPr>
          <p:cNvPr id="4" name="组合 3"/>
          <p:cNvGrpSpPr/>
          <p:nvPr/>
        </p:nvGrpSpPr>
        <p:grpSpPr>
          <a:xfrm>
            <a:off x="623960" y="1355462"/>
            <a:ext cx="1422928" cy="1422928"/>
            <a:chOff x="5169194" y="1865140"/>
            <a:chExt cx="1422928" cy="1422928"/>
          </a:xfrm>
        </p:grpSpPr>
        <p:sp>
          <p:nvSpPr>
            <p:cNvPr id="3" name="同心圆 2"/>
            <p:cNvSpPr/>
            <p:nvPr/>
          </p:nvSpPr>
          <p:spPr>
            <a:xfrm>
              <a:off x="5169194" y="1865140"/>
              <a:ext cx="1422928" cy="1422928"/>
            </a:xfrm>
            <a:prstGeom prst="donut">
              <a:avLst>
                <a:gd name="adj" fmla="val 21282"/>
              </a:avLst>
            </a:prstGeom>
            <a:gradFill>
              <a:gsLst>
                <a:gs pos="0">
                  <a:schemeClr val="bg1"/>
                </a:gs>
                <a:gs pos="35000">
                  <a:schemeClr val="bg1">
                    <a:lumMod val="95000"/>
                  </a:schemeClr>
                </a:gs>
                <a:gs pos="100000">
                  <a:schemeClr val="bg1">
                    <a:lumMod val="85000"/>
                  </a:schemeClr>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 name="空心弧 1"/>
            <p:cNvSpPr/>
            <p:nvPr/>
          </p:nvSpPr>
          <p:spPr>
            <a:xfrm>
              <a:off x="5169194" y="1869365"/>
              <a:ext cx="1418703" cy="1418703"/>
            </a:xfrm>
            <a:prstGeom prst="blockArc">
              <a:avLst>
                <a:gd name="adj1" fmla="val 16145242"/>
                <a:gd name="adj2" fmla="val 12144625"/>
                <a:gd name="adj3" fmla="val 21689"/>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4" name="组合 113"/>
          <p:cNvGrpSpPr/>
          <p:nvPr/>
        </p:nvGrpSpPr>
        <p:grpSpPr>
          <a:xfrm>
            <a:off x="4776338" y="1355461"/>
            <a:ext cx="1422928" cy="1422928"/>
            <a:chOff x="5169194" y="1865140"/>
            <a:chExt cx="1422928" cy="1422928"/>
          </a:xfrm>
        </p:grpSpPr>
        <p:sp>
          <p:nvSpPr>
            <p:cNvPr id="115" name="同心圆 114"/>
            <p:cNvSpPr/>
            <p:nvPr/>
          </p:nvSpPr>
          <p:spPr>
            <a:xfrm>
              <a:off x="5169194" y="1865140"/>
              <a:ext cx="1422928" cy="1422928"/>
            </a:xfrm>
            <a:prstGeom prst="donut">
              <a:avLst>
                <a:gd name="adj" fmla="val 21282"/>
              </a:avLst>
            </a:prstGeom>
            <a:gradFill>
              <a:gsLst>
                <a:gs pos="0">
                  <a:schemeClr val="bg1"/>
                </a:gs>
                <a:gs pos="35000">
                  <a:schemeClr val="bg1">
                    <a:lumMod val="95000"/>
                  </a:schemeClr>
                </a:gs>
                <a:gs pos="100000">
                  <a:schemeClr val="bg1">
                    <a:lumMod val="85000"/>
                  </a:schemeClr>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6" name="空心弧 115"/>
            <p:cNvSpPr/>
            <p:nvPr/>
          </p:nvSpPr>
          <p:spPr>
            <a:xfrm>
              <a:off x="5169194" y="1869365"/>
              <a:ext cx="1418703" cy="1418703"/>
            </a:xfrm>
            <a:prstGeom prst="blockArc">
              <a:avLst>
                <a:gd name="adj1" fmla="val 16145242"/>
                <a:gd name="adj2" fmla="val 8247052"/>
                <a:gd name="adj3" fmla="val 21901"/>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7" name="矩形 116"/>
          <p:cNvSpPr/>
          <p:nvPr/>
        </p:nvSpPr>
        <p:spPr>
          <a:xfrm>
            <a:off x="2124006" y="1888030"/>
            <a:ext cx="2715432" cy="71558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Donec luctus nibh sit amet sem vulputate venenatisbibendum </a:t>
            </a:r>
          </a:p>
        </p:txBody>
      </p:sp>
      <p:sp>
        <p:nvSpPr>
          <p:cNvPr id="118" name="矩形 11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2128231" y="1654958"/>
            <a:ext cx="1736053" cy="276999"/>
          </a:xfrm>
          <a:prstGeom prst="rect">
            <a:avLst/>
          </a:prstGeom>
        </p:spPr>
        <p:txBody>
          <a:bodyPr wrap="square">
            <a:spAutoFit/>
          </a:bodyPr>
          <a:lstStyle/>
          <a:p>
            <a:pPr fontAlgn="base">
              <a:spcBef>
                <a:spcPct val="0"/>
              </a:spcBef>
              <a:spcAft>
                <a:spcPct val="0"/>
              </a:spcAft>
              <a:defRPr/>
            </a:pPr>
            <a:r>
              <a:rPr lang="zh-CN" altLang="en-US" sz="1200">
                <a:solidFill>
                  <a:schemeClr val="accent1"/>
                </a:solidFill>
                <a:latin typeface="方正兰亭黑_GBK"/>
                <a:ea typeface="方正兰亭黑_GBK"/>
              </a:rPr>
              <a:t>市场分析</a:t>
            </a:r>
            <a:endParaRPr lang="en-US" altLang="zh-CN" sz="1200">
              <a:solidFill>
                <a:schemeClr val="accent1"/>
              </a:solidFill>
              <a:latin typeface="方正兰亭黑_GBK"/>
              <a:ea typeface="方正兰亭黑_GBK"/>
            </a:endParaRPr>
          </a:p>
        </p:txBody>
      </p:sp>
      <p:cxnSp>
        <p:nvCxnSpPr>
          <p:cNvPr id="119" name="直接连接符 118"/>
          <p:cNvCxnSpPr/>
          <p:nvPr/>
        </p:nvCxnSpPr>
        <p:spPr>
          <a:xfrm>
            <a:off x="2227617" y="1931957"/>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0" name="矩形 119"/>
          <p:cNvSpPr/>
          <p:nvPr/>
        </p:nvSpPr>
        <p:spPr>
          <a:xfrm>
            <a:off x="6313962" y="1931957"/>
            <a:ext cx="2715432" cy="71558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Donec luctus nibh sit amet sem vulputate venenatisbibendum </a:t>
            </a:r>
          </a:p>
        </p:txBody>
      </p:sp>
      <p:sp>
        <p:nvSpPr>
          <p:cNvPr id="121" name="矩形 120"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6318187" y="1698885"/>
            <a:ext cx="1736053" cy="276999"/>
          </a:xfrm>
          <a:prstGeom prst="rect">
            <a:avLst/>
          </a:prstGeom>
        </p:spPr>
        <p:txBody>
          <a:bodyPr wrap="square">
            <a:spAutoFit/>
          </a:bodyPr>
          <a:lstStyle/>
          <a:p>
            <a:pPr fontAlgn="base">
              <a:spcBef>
                <a:spcPct val="0"/>
              </a:spcBef>
              <a:spcAft>
                <a:spcPct val="0"/>
              </a:spcAft>
              <a:defRPr/>
            </a:pPr>
            <a:r>
              <a:rPr lang="zh-CN" altLang="en-US" sz="1200">
                <a:solidFill>
                  <a:schemeClr val="accent1"/>
                </a:solidFill>
                <a:latin typeface="方正兰亭黑_GBK"/>
                <a:ea typeface="方正兰亭黑_GBK"/>
              </a:rPr>
              <a:t>市场分析</a:t>
            </a:r>
            <a:endParaRPr lang="en-US" altLang="zh-CN" sz="1200">
              <a:solidFill>
                <a:schemeClr val="accent1"/>
              </a:solidFill>
              <a:latin typeface="方正兰亭黑_GBK"/>
              <a:ea typeface="方正兰亭黑_GBK"/>
            </a:endParaRPr>
          </a:p>
        </p:txBody>
      </p:sp>
      <p:cxnSp>
        <p:nvCxnSpPr>
          <p:cNvPr id="122" name="直接连接符 121"/>
          <p:cNvCxnSpPr/>
          <p:nvPr/>
        </p:nvCxnSpPr>
        <p:spPr>
          <a:xfrm>
            <a:off x="6417573" y="1975884"/>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3" name="文本框 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5173235" y="1828082"/>
            <a:ext cx="68800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sz="2400" smtClean="0">
                <a:solidFill>
                  <a:schemeClr val="accent1"/>
                </a:solidFill>
                <a:latin typeface="Arial" panose="020B0604020202020204"/>
                <a:ea typeface="微软雅黑 Light" panose="020B0502040204020203" charset="-122"/>
                <a:sym typeface="Calibri" panose="020F0502020204030204" pitchFamily="34" charset="0"/>
              </a:rPr>
              <a:t>65</a:t>
            </a:r>
            <a:r>
              <a:rPr lang="en-US" altLang="zh-CN" sz="1400" smtClean="0">
                <a:solidFill>
                  <a:schemeClr val="accent1"/>
                </a:solidFill>
                <a:latin typeface="Arial" panose="020B0604020202020204"/>
                <a:ea typeface="微软雅黑 Light" panose="020B0502040204020203" charset="-122"/>
                <a:sym typeface="Calibri" panose="020F0502020204030204" pitchFamily="34" charset="0"/>
              </a:rPr>
              <a:t>%</a:t>
            </a:r>
            <a:endParaRPr lang="zh-CN" altLang="en-US" sz="1400" smtClean="0">
              <a:solidFill>
                <a:schemeClr val="accent1"/>
              </a:solidFill>
              <a:latin typeface="Arial" panose="020B0604020202020204"/>
              <a:ea typeface="微软雅黑 Light" panose="020B0502040204020203" charset="-122"/>
              <a:sym typeface="Calibri" panose="020F0502020204030204" pitchFamily="34" charset="0"/>
            </a:endParaRPr>
          </a:p>
        </p:txBody>
      </p:sp>
      <p:sp>
        <p:nvSpPr>
          <p:cNvPr id="124" name="文本框 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1001992" y="3723729"/>
            <a:ext cx="68800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sz="2400" smtClean="0">
                <a:solidFill>
                  <a:schemeClr val="accent1"/>
                </a:solidFill>
                <a:latin typeface="Arial" panose="020B0604020202020204"/>
                <a:ea typeface="微软雅黑 Light" panose="020B0502040204020203" charset="-122"/>
                <a:sym typeface="Calibri" panose="020F0502020204030204" pitchFamily="34" charset="0"/>
              </a:rPr>
              <a:t>80</a:t>
            </a:r>
            <a:r>
              <a:rPr lang="en-US" altLang="zh-CN" sz="1400" smtClean="0">
                <a:solidFill>
                  <a:schemeClr val="accent1"/>
                </a:solidFill>
                <a:latin typeface="Arial" panose="020B0604020202020204"/>
                <a:ea typeface="微软雅黑 Light" panose="020B0502040204020203" charset="-122"/>
                <a:sym typeface="Calibri" panose="020F0502020204030204" pitchFamily="34" charset="0"/>
              </a:rPr>
              <a:t>%</a:t>
            </a:r>
            <a:endParaRPr lang="zh-CN" altLang="en-US" sz="1400" smtClean="0">
              <a:solidFill>
                <a:schemeClr val="accent1"/>
              </a:solidFill>
              <a:latin typeface="Arial" panose="020B0604020202020204"/>
              <a:ea typeface="微软雅黑 Light" panose="020B0502040204020203" charset="-122"/>
              <a:sym typeface="Calibri" panose="020F0502020204030204" pitchFamily="34" charset="0"/>
            </a:endParaRPr>
          </a:p>
        </p:txBody>
      </p:sp>
      <p:grpSp>
        <p:nvGrpSpPr>
          <p:cNvPr id="125" name="组合 124"/>
          <p:cNvGrpSpPr/>
          <p:nvPr/>
        </p:nvGrpSpPr>
        <p:grpSpPr>
          <a:xfrm>
            <a:off x="623960" y="3243098"/>
            <a:ext cx="1422928" cy="1422928"/>
            <a:chOff x="5169194" y="1865140"/>
            <a:chExt cx="1422928" cy="1422928"/>
          </a:xfrm>
        </p:grpSpPr>
        <p:sp>
          <p:nvSpPr>
            <p:cNvPr id="126" name="同心圆 125"/>
            <p:cNvSpPr/>
            <p:nvPr/>
          </p:nvSpPr>
          <p:spPr>
            <a:xfrm>
              <a:off x="5169194" y="1865140"/>
              <a:ext cx="1422928" cy="1422928"/>
            </a:xfrm>
            <a:prstGeom prst="donut">
              <a:avLst>
                <a:gd name="adj" fmla="val 21282"/>
              </a:avLst>
            </a:prstGeom>
            <a:gradFill>
              <a:gsLst>
                <a:gs pos="0">
                  <a:schemeClr val="bg1"/>
                </a:gs>
                <a:gs pos="35000">
                  <a:schemeClr val="bg1">
                    <a:lumMod val="95000"/>
                  </a:schemeClr>
                </a:gs>
                <a:gs pos="100000">
                  <a:schemeClr val="bg1">
                    <a:lumMod val="85000"/>
                  </a:schemeClr>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7" name="空心弧 126"/>
            <p:cNvSpPr/>
            <p:nvPr/>
          </p:nvSpPr>
          <p:spPr>
            <a:xfrm>
              <a:off x="5169194" y="1869365"/>
              <a:ext cx="1418703" cy="1418703"/>
            </a:xfrm>
            <a:prstGeom prst="blockArc">
              <a:avLst>
                <a:gd name="adj1" fmla="val 16145242"/>
                <a:gd name="adj2" fmla="val 12144625"/>
                <a:gd name="adj3" fmla="val 21689"/>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8" name="组合 127"/>
          <p:cNvGrpSpPr/>
          <p:nvPr/>
        </p:nvGrpSpPr>
        <p:grpSpPr>
          <a:xfrm>
            <a:off x="4772113" y="3243098"/>
            <a:ext cx="1422928" cy="1422928"/>
            <a:chOff x="5169194" y="1865140"/>
            <a:chExt cx="1422928" cy="1422928"/>
          </a:xfrm>
        </p:grpSpPr>
        <p:sp>
          <p:nvSpPr>
            <p:cNvPr id="129" name="同心圆 128"/>
            <p:cNvSpPr/>
            <p:nvPr/>
          </p:nvSpPr>
          <p:spPr>
            <a:xfrm>
              <a:off x="5169194" y="1865140"/>
              <a:ext cx="1422928" cy="1422928"/>
            </a:xfrm>
            <a:prstGeom prst="donut">
              <a:avLst>
                <a:gd name="adj" fmla="val 21282"/>
              </a:avLst>
            </a:prstGeom>
            <a:gradFill>
              <a:gsLst>
                <a:gs pos="0">
                  <a:schemeClr val="bg1"/>
                </a:gs>
                <a:gs pos="35000">
                  <a:schemeClr val="bg1">
                    <a:lumMod val="95000"/>
                  </a:schemeClr>
                </a:gs>
                <a:gs pos="100000">
                  <a:schemeClr val="bg1">
                    <a:lumMod val="85000"/>
                  </a:schemeClr>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0" name="空心弧 129"/>
            <p:cNvSpPr/>
            <p:nvPr/>
          </p:nvSpPr>
          <p:spPr>
            <a:xfrm>
              <a:off x="5169194" y="1869365"/>
              <a:ext cx="1418703" cy="1418703"/>
            </a:xfrm>
            <a:prstGeom prst="blockArc">
              <a:avLst>
                <a:gd name="adj1" fmla="val 16145242"/>
                <a:gd name="adj2" fmla="val 8247052"/>
                <a:gd name="adj3" fmla="val 21901"/>
              </a:avLst>
            </a:prstGeom>
            <a:gradFill>
              <a:gsLst>
                <a:gs pos="100000">
                  <a:schemeClr val="accent1">
                    <a:lumMod val="75000"/>
                  </a:schemeClr>
                </a:gs>
                <a:gs pos="0">
                  <a:srgbClr val="27506E"/>
                </a:gs>
              </a:gsLst>
              <a:path path="circle">
                <a:fillToRect l="50000" t="50000" r="50000" b="50000"/>
              </a:path>
            </a:gra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1" name="矩形 130"/>
          <p:cNvSpPr/>
          <p:nvPr/>
        </p:nvSpPr>
        <p:spPr>
          <a:xfrm>
            <a:off x="2124006" y="3775666"/>
            <a:ext cx="2715432" cy="71558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Donec luctus nibh sit amet sem vulputate venenatisbibendum </a:t>
            </a:r>
          </a:p>
        </p:txBody>
      </p:sp>
      <p:sp>
        <p:nvSpPr>
          <p:cNvPr id="132" name="矩形 131"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2128231" y="3542594"/>
            <a:ext cx="1736053" cy="276999"/>
          </a:xfrm>
          <a:prstGeom prst="rect">
            <a:avLst/>
          </a:prstGeom>
        </p:spPr>
        <p:txBody>
          <a:bodyPr wrap="square">
            <a:spAutoFit/>
          </a:bodyPr>
          <a:lstStyle/>
          <a:p>
            <a:pPr fontAlgn="base">
              <a:spcBef>
                <a:spcPct val="0"/>
              </a:spcBef>
              <a:spcAft>
                <a:spcPct val="0"/>
              </a:spcAft>
              <a:defRPr/>
            </a:pPr>
            <a:r>
              <a:rPr lang="zh-CN" altLang="en-US" sz="1200">
                <a:solidFill>
                  <a:schemeClr val="accent1"/>
                </a:solidFill>
                <a:latin typeface="方正兰亭黑_GBK"/>
                <a:ea typeface="方正兰亭黑_GBK"/>
              </a:rPr>
              <a:t>市场分析</a:t>
            </a:r>
            <a:endParaRPr lang="en-US" altLang="zh-CN" sz="1200">
              <a:solidFill>
                <a:schemeClr val="accent1"/>
              </a:solidFill>
              <a:latin typeface="方正兰亭黑_GBK"/>
              <a:ea typeface="方正兰亭黑_GBK"/>
            </a:endParaRPr>
          </a:p>
        </p:txBody>
      </p:sp>
      <p:cxnSp>
        <p:nvCxnSpPr>
          <p:cNvPr id="133" name="直接连接符 132"/>
          <p:cNvCxnSpPr/>
          <p:nvPr/>
        </p:nvCxnSpPr>
        <p:spPr>
          <a:xfrm>
            <a:off x="2227617" y="3819593"/>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4" name="矩形 133"/>
          <p:cNvSpPr/>
          <p:nvPr/>
        </p:nvSpPr>
        <p:spPr>
          <a:xfrm>
            <a:off x="6313962" y="3819593"/>
            <a:ext cx="2715432" cy="715581"/>
          </a:xfrm>
          <a:prstGeom prst="rect">
            <a:avLst/>
          </a:prstGeom>
        </p:spPr>
        <p:txBody>
          <a:bodyPr wrap="square">
            <a:spAutoFit/>
          </a:bodyPr>
          <a:lstStyle/>
          <a:p>
            <a:pPr>
              <a:lnSpc>
                <a:spcPct val="150000"/>
              </a:lnSpc>
            </a:pPr>
            <a:r>
              <a:rPr lang="en-US" altLang="zh-CN" sz="900">
                <a:solidFill>
                  <a:schemeClr val="tx1">
                    <a:lumMod val="85000"/>
                    <a:lumOff val="15000"/>
                  </a:schemeClr>
                </a:solidFill>
              </a:rPr>
              <a:t>Lorem ipsum dolor sit amet, consectetur adipiscing elit. Donec luctus nibh sit amet sem vulputate venenatisbibendum </a:t>
            </a:r>
          </a:p>
        </p:txBody>
      </p:sp>
      <p:sp>
        <p:nvSpPr>
          <p:cNvPr id="135" name="矩形 134"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p:nvPr/>
        </p:nvSpPr>
        <p:spPr>
          <a:xfrm>
            <a:off x="6318187" y="3586521"/>
            <a:ext cx="1736053" cy="276999"/>
          </a:xfrm>
          <a:prstGeom prst="rect">
            <a:avLst/>
          </a:prstGeom>
        </p:spPr>
        <p:txBody>
          <a:bodyPr wrap="square">
            <a:spAutoFit/>
          </a:bodyPr>
          <a:lstStyle/>
          <a:p>
            <a:pPr fontAlgn="base">
              <a:spcBef>
                <a:spcPct val="0"/>
              </a:spcBef>
              <a:spcAft>
                <a:spcPct val="0"/>
              </a:spcAft>
              <a:defRPr/>
            </a:pPr>
            <a:r>
              <a:rPr lang="zh-CN" altLang="en-US" sz="1200">
                <a:solidFill>
                  <a:schemeClr val="accent1"/>
                </a:solidFill>
                <a:latin typeface="方正兰亭黑_GBK"/>
                <a:ea typeface="方正兰亭黑_GBK"/>
              </a:rPr>
              <a:t>市场分析</a:t>
            </a:r>
            <a:endParaRPr lang="en-US" altLang="zh-CN" sz="1200">
              <a:solidFill>
                <a:schemeClr val="accent1"/>
              </a:solidFill>
              <a:latin typeface="方正兰亭黑_GBK"/>
              <a:ea typeface="方正兰亭黑_GBK"/>
            </a:endParaRPr>
          </a:p>
        </p:txBody>
      </p:sp>
      <p:cxnSp>
        <p:nvCxnSpPr>
          <p:cNvPr id="136" name="直接连接符 135"/>
          <p:cNvCxnSpPr/>
          <p:nvPr/>
        </p:nvCxnSpPr>
        <p:spPr>
          <a:xfrm>
            <a:off x="6417573" y="3863520"/>
            <a:ext cx="23433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7" name="文本框 7" descr="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
          <p:cNvSpPr txBox="1">
            <a:spLocks noChangeArrowheads="1"/>
          </p:cNvSpPr>
          <p:nvPr/>
        </p:nvSpPr>
        <p:spPr bwMode="auto">
          <a:xfrm>
            <a:off x="5173235" y="3715718"/>
            <a:ext cx="68800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514350">
              <a:defRPr sz="1300">
                <a:solidFill>
                  <a:schemeClr val="tx1"/>
                </a:solidFill>
                <a:latin typeface="Calibri" panose="020F0502020204030204" pitchFamily="34" charset="0"/>
                <a:ea typeface="宋体" panose="02010600030101010101" pitchFamily="2" charset="-122"/>
              </a:defRPr>
            </a:lvl1pPr>
            <a:lvl2pPr marL="742950" indent="-285750" defTabSz="514350">
              <a:defRPr sz="1300">
                <a:solidFill>
                  <a:schemeClr val="tx1"/>
                </a:solidFill>
                <a:latin typeface="Calibri" panose="020F0502020204030204" pitchFamily="34" charset="0"/>
                <a:ea typeface="宋体" panose="02010600030101010101" pitchFamily="2" charset="-122"/>
              </a:defRPr>
            </a:lvl2pPr>
            <a:lvl3pPr marL="1143000" indent="-228600" defTabSz="514350">
              <a:defRPr sz="1300">
                <a:solidFill>
                  <a:schemeClr val="tx1"/>
                </a:solidFill>
                <a:latin typeface="Calibri" panose="020F0502020204030204" pitchFamily="34" charset="0"/>
                <a:ea typeface="宋体" panose="02010600030101010101" pitchFamily="2" charset="-122"/>
              </a:defRPr>
            </a:lvl3pPr>
            <a:lvl4pPr marL="1600200" indent="-228600" defTabSz="514350">
              <a:defRPr sz="1300">
                <a:solidFill>
                  <a:schemeClr val="tx1"/>
                </a:solidFill>
                <a:latin typeface="Calibri" panose="020F0502020204030204" pitchFamily="34" charset="0"/>
                <a:ea typeface="宋体" panose="02010600030101010101" pitchFamily="2" charset="-122"/>
              </a:defRPr>
            </a:lvl4pPr>
            <a:lvl5pPr marL="2057400" indent="-228600" defTabSz="514350">
              <a:defRPr sz="1300">
                <a:solidFill>
                  <a:schemeClr val="tx1"/>
                </a:solidFill>
                <a:latin typeface="Calibri" panose="020F0502020204030204" pitchFamily="34" charset="0"/>
                <a:ea typeface="宋体" panose="02010600030101010101" pitchFamily="2" charset="-122"/>
              </a:defRPr>
            </a:lvl5pPr>
            <a:lvl6pPr marL="25146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51435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fontAlgn="base">
              <a:spcBef>
                <a:spcPct val="0"/>
              </a:spcBef>
              <a:spcAft>
                <a:spcPct val="0"/>
              </a:spcAft>
            </a:pPr>
            <a:r>
              <a:rPr lang="en-US" altLang="zh-CN" sz="2400" smtClean="0">
                <a:solidFill>
                  <a:schemeClr val="accent1"/>
                </a:solidFill>
                <a:latin typeface="Arial" panose="020B0604020202020204"/>
                <a:ea typeface="微软雅黑 Light" panose="020B0502040204020203" charset="-122"/>
                <a:sym typeface="Calibri" panose="020F0502020204030204" pitchFamily="34" charset="0"/>
              </a:rPr>
              <a:t>65</a:t>
            </a:r>
            <a:r>
              <a:rPr lang="en-US" altLang="zh-CN" sz="1400" smtClean="0">
                <a:solidFill>
                  <a:schemeClr val="accent1"/>
                </a:solidFill>
                <a:latin typeface="Arial" panose="020B0604020202020204"/>
                <a:ea typeface="微软雅黑 Light" panose="020B0502040204020203" charset="-122"/>
                <a:sym typeface="Calibri" panose="020F0502020204030204" pitchFamily="34" charset="0"/>
              </a:rPr>
              <a:t>%</a:t>
            </a:r>
            <a:endParaRPr lang="zh-CN" altLang="en-US" sz="1400" smtClean="0">
              <a:solidFill>
                <a:schemeClr val="accent1"/>
              </a:solidFill>
              <a:latin typeface="Arial" panose="020B0604020202020204"/>
              <a:ea typeface="微软雅黑 Light" panose="020B0502040204020203" charset="-122"/>
              <a:sym typeface="Calibri" panose="020F0502020204030204" pitchFamily="34" charset="0"/>
            </a:endParaRPr>
          </a:p>
        </p:txBody>
      </p:sp>
    </p:spTree>
  </p:cSld>
  <p:clrMapOvr>
    <a:masterClrMapping/>
  </p:clrMapOvr>
  <p:transition spd="slow" advTm="1000">
    <p:wip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58c6acc4aee7d"/>
</p:tagLst>
</file>

<file path=ppt/theme/theme1.xml><?xml version="1.0" encoding="utf-8"?>
<a:theme xmlns:a="http://schemas.openxmlformats.org/drawingml/2006/main" name="Office 主题">
  <a:themeElements>
    <a:clrScheme name="简约质感">
      <a:dk1>
        <a:sysClr val="windowText" lastClr="000000"/>
      </a:dk1>
      <a:lt1>
        <a:sysClr val="window" lastClr="FFFFFF"/>
      </a:lt1>
      <a:dk2>
        <a:srgbClr val="44546A"/>
      </a:dk2>
      <a:lt2>
        <a:srgbClr val="E7E6E6"/>
      </a:lt2>
      <a:accent1>
        <a:srgbClr val="27506E"/>
      </a:accent1>
      <a:accent2>
        <a:srgbClr val="ED7D31"/>
      </a:accent2>
      <a:accent3>
        <a:srgbClr val="A5A5A5"/>
      </a:accent3>
      <a:accent4>
        <a:srgbClr val="FFC000"/>
      </a:accent4>
      <a:accent5>
        <a:srgbClr val="4472C4"/>
      </a:accent5>
      <a:accent6>
        <a:srgbClr val="70AD47"/>
      </a:accent6>
      <a:hlink>
        <a:srgbClr val="000000"/>
      </a:hlink>
      <a:folHlink>
        <a:srgbClr val="954F72"/>
      </a:folHlink>
    </a:clrScheme>
    <a:fontScheme name="常用3">
      <a:majorFont>
        <a:latin typeface="Arial"/>
        <a:ea typeface="微软雅黑"/>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蓝色沉稳">
      <a:dk1>
        <a:sysClr val="windowText" lastClr="000000"/>
      </a:dk1>
      <a:lt1>
        <a:sysClr val="window" lastClr="FFFFFF"/>
      </a:lt1>
      <a:dk2>
        <a:srgbClr val="44546A"/>
      </a:dk2>
      <a:lt2>
        <a:srgbClr val="E7E6E6"/>
      </a:lt2>
      <a:accent1>
        <a:srgbClr val="1F4E79"/>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常用1">
      <a:majorFont>
        <a:latin typeface="Calibri"/>
        <a:ea typeface="微软雅黑"/>
        <a:cs typeface=""/>
      </a:majorFont>
      <a:minorFont>
        <a:latin typeface="Calibri Light"/>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美度颜色">
    <a:dk1>
      <a:sysClr val="windowText" lastClr="000000"/>
    </a:dk1>
    <a:lt1>
      <a:sysClr val="window" lastClr="FFFFFF"/>
    </a:lt1>
    <a:dk2>
      <a:srgbClr val="44546A"/>
    </a:dk2>
    <a:lt2>
      <a:srgbClr val="E7E6E6"/>
    </a:lt2>
    <a:accent1>
      <a:srgbClr val="F77F00"/>
    </a:accent1>
    <a:accent2>
      <a:srgbClr val="212121"/>
    </a:accent2>
    <a:accent3>
      <a:srgbClr val="A5A5A5"/>
    </a:accent3>
    <a:accent4>
      <a:srgbClr val="FFC000"/>
    </a:accent4>
    <a:accent5>
      <a:srgbClr val="4472C4"/>
    </a:accent5>
    <a:accent6>
      <a:srgbClr val="70AD47"/>
    </a:accent6>
    <a:hlink>
      <a:srgbClr val="0563C1"/>
    </a:hlink>
    <a:folHlink>
      <a:srgbClr val="954F72"/>
    </a:folHlink>
  </a:clrScheme>
  <a:fontScheme name="自定义 8">
    <a:majorFont>
      <a:latin typeface="Calibri Light"/>
      <a:ea typeface="微软雅黑"/>
      <a:cs typeface=""/>
    </a:majorFont>
    <a:minorFont>
      <a:latin typeface="Calibr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Office Theme</Template>
  <TotalTime>11</TotalTime>
  <Words>1758</Words>
  <Application>Microsoft Office PowerPoint</Application>
  <PresentationFormat>全屏显示(16:9)</PresentationFormat>
  <Paragraphs>242</Paragraphs>
  <Slides>23</Slides>
  <Notes>23</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23</vt:i4>
      </vt:variant>
    </vt:vector>
  </HeadingPairs>
  <TitlesOfParts>
    <vt:vector size="34" baseType="lpstr">
      <vt:lpstr>Gill Sans</vt:lpstr>
      <vt:lpstr>Microsoft YaHei UI</vt:lpstr>
      <vt:lpstr>方正兰亭黑_GBK</vt:lpstr>
      <vt:lpstr>宋体</vt:lpstr>
      <vt:lpstr>微软雅黑</vt:lpstr>
      <vt:lpstr>微软雅黑 Light</vt:lpstr>
      <vt:lpstr>Arial</vt:lpstr>
      <vt:lpstr>Calibri</vt:lpstr>
      <vt:lpstr>Calibri Light</vt:lpstr>
      <vt:lpstr>Office 主题</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58c6acc4aee7d</dc:title>
  <dc:creator>熊猫设计</dc:creator>
  <cp:lastModifiedBy>user</cp:lastModifiedBy>
  <cp:revision>1226</cp:revision>
  <dcterms:created xsi:type="dcterms:W3CDTF">2016-04-24T15:52:00Z</dcterms:created>
  <dcterms:modified xsi:type="dcterms:W3CDTF">2017-06-07T06:13:25Z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2052-10.1.0.6260</vt:lpwstr>
  </property>
</Properties>
</file>