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9F550A3-ADC0-42DE-9C09-50E0B89FB462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07A8BA4-EC74-4376-BE3E-62F30CF314CD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Гороскоп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Подготовили: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Биксон</a:t>
            </a:r>
            <a:r>
              <a:rPr lang="ru-RU" dirty="0" smtClean="0"/>
              <a:t> Алиса Максимовна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Черепанова Соня Евгеньевна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38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572000" y="1916832"/>
            <a:ext cx="4176464" cy="4464496"/>
          </a:xfrm>
        </p:spPr>
        <p:txBody>
          <a:bodyPr/>
          <a:lstStyle/>
          <a:p>
            <a:r>
              <a:rPr lang="ru-RU" b="1" dirty="0" smtClean="0"/>
              <a:t>Задача:</a:t>
            </a:r>
            <a:r>
              <a:rPr lang="ru-RU" dirty="0" smtClean="0"/>
              <a:t> выдавать предсказание на день и немного информации о знаке зодиака.</a:t>
            </a:r>
          </a:p>
          <a:p>
            <a:endParaRPr lang="ru-RU" dirty="0"/>
          </a:p>
          <a:p>
            <a:r>
              <a:rPr lang="ru-RU" dirty="0" smtClean="0"/>
              <a:t>Проект создан для людей, верящих в звезды, их расположение и знаки. Остальными может расцениваться в качестве затеи «забавы ради».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620688"/>
            <a:ext cx="7853496" cy="864096"/>
          </a:xfrm>
        </p:spPr>
        <p:txBody>
          <a:bodyPr/>
          <a:lstStyle/>
          <a:p>
            <a:r>
              <a:rPr lang="ru-RU" sz="4000" dirty="0" smtClean="0"/>
              <a:t>Введение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0638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476672"/>
            <a:ext cx="7992888" cy="446449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Структура </a:t>
            </a:r>
            <a:r>
              <a:rPr lang="ru-RU" dirty="0"/>
              <a:t>проекта:</a:t>
            </a:r>
            <a:br>
              <a:rPr lang="ru-RU" dirty="0"/>
            </a:br>
            <a:r>
              <a:rPr lang="ru-RU" dirty="0" err="1"/>
              <a:t>app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>
                <a:effectLst/>
              </a:rPr>
              <a:t>* </a:t>
            </a:r>
            <a:r>
              <a:rPr lang="ru-RU" dirty="0" err="1"/>
              <a:t>data</a:t>
            </a:r>
            <a:r>
              <a:rPr lang="ru-RU" dirty="0"/>
              <a:t>: __all_models.py - хранит модели для работы с базой данных</a:t>
            </a:r>
            <a:br>
              <a:rPr lang="ru-RU" dirty="0"/>
            </a:br>
            <a:r>
              <a:rPr lang="ru-RU" dirty="0"/>
              <a:t>        db_session.py - подключение к базе данных и создание сессии для работы с ней</a:t>
            </a:r>
            <a:br>
              <a:rPr lang="ru-RU" dirty="0"/>
            </a:br>
            <a:r>
              <a:rPr lang="ru-RU" dirty="0"/>
              <a:t>        users.py - содержит класс </a:t>
            </a:r>
            <a:r>
              <a:rPr lang="ru-RU" dirty="0" err="1"/>
              <a:t>User</a:t>
            </a:r>
            <a:r>
              <a:rPr lang="ru-RU" dirty="0"/>
              <a:t> — модель для работы с таблицей, содержащей информацию о пользователях</a:t>
            </a:r>
            <a:br>
              <a:rPr lang="ru-RU" dirty="0"/>
            </a:br>
            <a:r>
              <a:rPr lang="ru-RU" dirty="0">
                <a:effectLst/>
              </a:rPr>
              <a:t>* </a:t>
            </a:r>
            <a:r>
              <a:rPr lang="ru-RU" dirty="0" err="1"/>
              <a:t>db</a:t>
            </a:r>
            <a:r>
              <a:rPr lang="ru-RU" dirty="0"/>
              <a:t>: </a:t>
            </a:r>
            <a:r>
              <a:rPr lang="ru-RU" dirty="0" err="1"/>
              <a:t>horoscope.db</a:t>
            </a:r>
            <a:r>
              <a:rPr lang="ru-RU" dirty="0"/>
              <a:t> - база данных</a:t>
            </a:r>
            <a:br>
              <a:rPr lang="ru-RU" dirty="0"/>
            </a:br>
            <a:r>
              <a:rPr lang="ru-RU" dirty="0">
                <a:effectLst/>
              </a:rPr>
              <a:t>* </a:t>
            </a:r>
            <a:r>
              <a:rPr lang="ru-RU" dirty="0" err="1"/>
              <a:t>forms</a:t>
            </a:r>
            <a:r>
              <a:rPr lang="ru-RU" dirty="0"/>
              <a:t>: user.py - содержит классы регистрации и авторизации</a:t>
            </a:r>
            <a:br>
              <a:rPr lang="ru-RU" dirty="0"/>
            </a:br>
            <a:r>
              <a:rPr lang="ru-RU" dirty="0">
                <a:effectLst/>
              </a:rPr>
              <a:t>* </a:t>
            </a:r>
            <a:r>
              <a:rPr lang="ru-RU" dirty="0" err="1"/>
              <a:t>static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  </a:t>
            </a:r>
            <a:r>
              <a:rPr lang="ru-RU" dirty="0">
                <a:effectLst/>
              </a:rPr>
              <a:t>* </a:t>
            </a:r>
            <a:r>
              <a:rPr lang="ru-RU" dirty="0" err="1"/>
              <a:t>img</a:t>
            </a:r>
            <a:r>
              <a:rPr lang="ru-RU" dirty="0"/>
              <a:t> - картинки</a:t>
            </a:r>
            <a:br>
              <a:rPr lang="ru-RU" dirty="0"/>
            </a:br>
            <a:r>
              <a:rPr lang="ru-RU" dirty="0"/>
              <a:t>  </a:t>
            </a:r>
            <a:r>
              <a:rPr lang="ru-RU" dirty="0">
                <a:effectLst/>
              </a:rPr>
              <a:t>* </a:t>
            </a:r>
            <a:r>
              <a:rPr lang="ru-RU" dirty="0" err="1"/>
              <a:t>json</a:t>
            </a:r>
            <a:r>
              <a:rPr lang="ru-RU" dirty="0"/>
              <a:t>: </a:t>
            </a:r>
            <a:r>
              <a:rPr lang="ru-RU" dirty="0" err="1"/>
              <a:t>signs.json</a:t>
            </a:r>
            <a:r>
              <a:rPr lang="ru-RU" dirty="0"/>
              <a:t> - описание знаков</a:t>
            </a:r>
            <a:br>
              <a:rPr lang="ru-RU" dirty="0"/>
            </a:br>
            <a:r>
              <a:rPr lang="ru-RU" dirty="0"/>
              <a:t>          </a:t>
            </a:r>
            <a:r>
              <a:rPr lang="ru-RU" dirty="0" err="1"/>
              <a:t>info.json</a:t>
            </a:r>
            <a:r>
              <a:rPr lang="ru-RU" dirty="0"/>
              <a:t> - предсказания</a:t>
            </a:r>
            <a:br>
              <a:rPr lang="ru-RU" dirty="0"/>
            </a:br>
            <a:r>
              <a:rPr lang="ru-RU" dirty="0"/>
              <a:t>          </a:t>
            </a:r>
            <a:r>
              <a:rPr lang="ru-RU" dirty="0" err="1"/>
              <a:t>about_horoscope.json</a:t>
            </a:r>
            <a:r>
              <a:rPr lang="ru-RU" dirty="0"/>
              <a:t> - факты о гороскопе</a:t>
            </a:r>
            <a:br>
              <a:rPr lang="ru-RU" dirty="0"/>
            </a:br>
            <a:r>
              <a:rPr lang="ru-RU" dirty="0">
                <a:effectLst/>
              </a:rPr>
              <a:t>* </a:t>
            </a:r>
            <a:r>
              <a:rPr lang="ru-RU" dirty="0" err="1"/>
              <a:t>templates</a:t>
            </a:r>
            <a:r>
              <a:rPr lang="ru-RU" dirty="0"/>
              <a:t>: base.html - базовый шаблон</a:t>
            </a:r>
            <a:br>
              <a:rPr lang="ru-RU" dirty="0"/>
            </a:br>
            <a:r>
              <a:rPr lang="ru-RU" dirty="0"/>
              <a:t>             index.html - шаблон главной страницы</a:t>
            </a:r>
            <a:br>
              <a:rPr lang="ru-RU" dirty="0"/>
            </a:br>
            <a:r>
              <a:rPr lang="ru-RU" dirty="0"/>
              <a:t>             horoscope.html - шаблон страницы с личным гороскопом</a:t>
            </a:r>
            <a:br>
              <a:rPr lang="ru-RU" dirty="0"/>
            </a:br>
            <a:r>
              <a:rPr lang="ru-RU" dirty="0"/>
              <a:t>             login.html - шаблон авторизации</a:t>
            </a:r>
            <a:br>
              <a:rPr lang="ru-RU" dirty="0"/>
            </a:br>
            <a:r>
              <a:rPr lang="ru-RU" dirty="0"/>
              <a:t>             register.html - шаблон регистрации</a:t>
            </a:r>
            <a:br>
              <a:rPr lang="ru-RU" dirty="0"/>
            </a:br>
            <a:r>
              <a:rPr lang="ru-RU" dirty="0">
                <a:effectLst/>
              </a:rPr>
              <a:t>* </a:t>
            </a:r>
            <a:r>
              <a:rPr lang="ru-RU" dirty="0"/>
              <a:t>main.py - запускаемый файл</a:t>
            </a:r>
            <a:br>
              <a:rPr lang="ru-RU" dirty="0"/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77240" y="4869160"/>
            <a:ext cx="7251144" cy="922040"/>
          </a:xfrm>
        </p:spPr>
        <p:txBody>
          <a:bodyPr/>
          <a:lstStyle/>
          <a:p>
            <a:r>
              <a:rPr lang="ru-RU" sz="4000" b="1" dirty="0">
                <a:effectLst/>
              </a:rPr>
              <a:t>Описание</a:t>
            </a:r>
            <a:r>
              <a:rPr lang="ru-RU" sz="4400" b="1" dirty="0">
                <a:effectLst/>
              </a:rPr>
              <a:t> </a:t>
            </a:r>
            <a:r>
              <a:rPr lang="ru-RU" sz="4000" b="1" dirty="0">
                <a:effectLst/>
              </a:rPr>
              <a:t>реализации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22874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685801"/>
            <a:ext cx="7258000" cy="418335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Инструкция по эксплуатации:</a:t>
            </a:r>
            <a:br>
              <a:rPr lang="ru-RU" dirty="0"/>
            </a:br>
            <a:r>
              <a:rPr lang="ru-RU" dirty="0">
                <a:effectLst/>
              </a:rPr>
              <a:t>1. </a:t>
            </a:r>
            <a:r>
              <a:rPr lang="ru-RU" dirty="0"/>
              <a:t>Главная страница: можно зарегистрироваться или войти в уже существующий аккаунт, а также увидеть забавные факты о гороскопе</a:t>
            </a:r>
            <a:br>
              <a:rPr lang="ru-RU" dirty="0"/>
            </a:br>
            <a:r>
              <a:rPr lang="ru-RU" dirty="0">
                <a:effectLst/>
              </a:rPr>
              <a:t>2. </a:t>
            </a:r>
            <a:r>
              <a:rPr lang="ru-RU" dirty="0"/>
              <a:t>Регистрация: необходимо ввести свое имя, дату рождения, пароль и подтверждающий пароль (после чего попадаете на </a:t>
            </a:r>
            <a:r>
              <a:rPr lang="ru-RU" dirty="0" smtClean="0"/>
              <a:t>страницу </a:t>
            </a:r>
            <a:r>
              <a:rPr lang="ru-RU" dirty="0"/>
              <a:t>авторизации)</a:t>
            </a:r>
            <a:br>
              <a:rPr lang="ru-RU" dirty="0"/>
            </a:br>
            <a:r>
              <a:rPr lang="ru-RU" dirty="0">
                <a:effectLst/>
              </a:rPr>
              <a:t>3. </a:t>
            </a:r>
            <a:r>
              <a:rPr lang="ru-RU" dirty="0"/>
              <a:t>Авторизация: необходимо ввести свое имя и пароль</a:t>
            </a:r>
            <a:br>
              <a:rPr lang="ru-RU" dirty="0"/>
            </a:br>
            <a:r>
              <a:rPr lang="ru-RU" dirty="0">
                <a:effectLst/>
              </a:rPr>
              <a:t>4. </a:t>
            </a:r>
            <a:r>
              <a:rPr lang="ru-RU" dirty="0"/>
              <a:t>Страница с гороскопом: краткое описание знака зодиака, предсказание на день и картинка знака</a:t>
            </a:r>
            <a:br>
              <a:rPr lang="ru-RU" dirty="0"/>
            </a:br>
            <a:r>
              <a:rPr lang="ru-RU" dirty="0"/>
              <a:t>Примечание: если авторизированный пользователь не вышел из своего аккаунта, главная страница автоматически перебросит в гороскоп</a:t>
            </a:r>
            <a:br>
              <a:rPr lang="ru-RU" dirty="0"/>
            </a:br>
            <a:r>
              <a:rPr lang="ru-RU" dirty="0"/>
              <a:t>            чтобы выйти со </a:t>
            </a:r>
            <a:r>
              <a:rPr lang="ru-RU" dirty="0" smtClean="0"/>
              <a:t>страницы </a:t>
            </a:r>
            <a:r>
              <a:rPr lang="ru-RU" dirty="0"/>
              <a:t>гороскопа на главную необходимо ткнуть на иконку со своим именем в правом верхнем углу</a:t>
            </a:r>
            <a:br>
              <a:rPr lang="ru-RU" dirty="0"/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effectLst/>
              </a:rPr>
              <a:t>Описание</a:t>
            </a:r>
            <a:r>
              <a:rPr lang="ru-RU" sz="4400" b="1" dirty="0">
                <a:effectLst/>
              </a:rPr>
              <a:t> </a:t>
            </a:r>
            <a:r>
              <a:rPr lang="ru-RU" sz="4000" b="1" dirty="0">
                <a:effectLst/>
              </a:rPr>
              <a:t>реализации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8972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685801"/>
            <a:ext cx="7330008" cy="3657599"/>
          </a:xfrm>
        </p:spPr>
        <p:txBody>
          <a:bodyPr/>
          <a:lstStyle/>
          <a:p>
            <a:r>
              <a:rPr lang="ru-RU" dirty="0" smtClean="0"/>
              <a:t>Использованные технологии</a:t>
            </a:r>
            <a:r>
              <a:rPr lang="ru-RU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SQL </a:t>
            </a:r>
            <a:r>
              <a:rPr lang="ru-RU" dirty="0" smtClean="0"/>
              <a:t>база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SqlAlchemy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Flask, flask-login, flask-wtf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ru-RU" dirty="0" smtClean="0"/>
              <a:t>файлы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effectLst/>
              </a:rPr>
              <a:t>Описание</a:t>
            </a:r>
            <a:r>
              <a:rPr lang="ru-RU" sz="4400" b="1" dirty="0">
                <a:effectLst/>
              </a:rPr>
              <a:t> </a:t>
            </a:r>
            <a:r>
              <a:rPr lang="ru-RU" sz="4000" b="1" dirty="0">
                <a:effectLst/>
              </a:rPr>
              <a:t>реализации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11247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267744" y="1124744"/>
            <a:ext cx="6096000" cy="3657599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Возможности для доработки и развития: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Установление с</a:t>
            </a:r>
            <a:r>
              <a:rPr lang="ru-RU" dirty="0" smtClean="0"/>
              <a:t>вязи со звездами (специализированными сайтами) для выдачи предсказаний</a:t>
            </a:r>
          </a:p>
          <a:p>
            <a:pPr marL="1828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effectLst/>
              </a:rPr>
              <a:t>Заключение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35167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45</TotalTime>
  <Words>91</Words>
  <Application>Microsoft Office PowerPoint</Application>
  <PresentationFormat>Экран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Базовая</vt:lpstr>
      <vt:lpstr>Гороскоп</vt:lpstr>
      <vt:lpstr>Введение</vt:lpstr>
      <vt:lpstr>Описание реализации</vt:lpstr>
      <vt:lpstr>Описание реализации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Гороскоп</dc:title>
  <dc:creator>Алиса Биксон</dc:creator>
  <cp:lastModifiedBy>Алиса Биксон</cp:lastModifiedBy>
  <cp:revision>5</cp:revision>
  <dcterms:created xsi:type="dcterms:W3CDTF">2021-04-23T19:04:32Z</dcterms:created>
  <dcterms:modified xsi:type="dcterms:W3CDTF">2021-04-24T09:46:06Z</dcterms:modified>
</cp:coreProperties>
</file>