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
  </p:notesMasterIdLst>
  <p:sldIdLst>
    <p:sldId id="64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6E0FB6-8FD2-47F4-942D-0B8D00095550}" type="datetimeFigureOut">
              <a:rPr lang="en-US" smtClean="0"/>
              <a:t>3/2/2021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E02039-BC2C-4314-8339-7328B2695481}" type="slidenum">
              <a:rPr lang="en-US" smtClean="0"/>
              <a:t>‹#›</a:t>
            </a:fld>
            <a:endParaRPr lang="en-US"/>
          </a:p>
        </p:txBody>
      </p:sp>
    </p:spTree>
    <p:extLst>
      <p:ext uri="{BB962C8B-B14F-4D97-AF65-F5344CB8AC3E}">
        <p14:creationId xmlns:p14="http://schemas.microsoft.com/office/powerpoint/2010/main" val="70557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0492AA-C698-45A3-92EF-BF98E8A10CDE}" type="slidenum">
              <a:rPr kumimoji="0" lang="en-GB" sz="1200" b="0" i="0" u="none" strike="noStrike" kern="1200" cap="none" spc="0" normalizeH="0" baseline="0" noProof="0" smtClean="0">
                <a:ln>
                  <a:noFill/>
                </a:ln>
                <a:solidFill>
                  <a:prstClr val="black"/>
                </a:solidFill>
                <a:effectLst/>
                <a:uLnTx/>
                <a:uFillTx/>
                <a:latin typeface="Arial"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Arial" pitchFamily="34" charset="0"/>
              <a:ea typeface="+mn-ea"/>
              <a:cs typeface="+mn-cs"/>
            </a:endParaRPr>
          </a:p>
        </p:txBody>
      </p:sp>
    </p:spTree>
    <p:extLst>
      <p:ext uri="{BB962C8B-B14F-4D97-AF65-F5344CB8AC3E}">
        <p14:creationId xmlns:p14="http://schemas.microsoft.com/office/powerpoint/2010/main" val="33714355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stretch>
            <a:fillRect/>
          </a:stretch>
        </p:blipFill>
        <p:spPr>
          <a:xfrm>
            <a:off x="28" y="7143"/>
            <a:ext cx="12191945" cy="6843712"/>
          </a:xfrm>
          <a:prstGeom prst="rect">
            <a:avLst/>
          </a:prstGeom>
        </p:spPr>
      </p:pic>
      <p:sp>
        <p:nvSpPr>
          <p:cNvPr id="2" name="Title 1"/>
          <p:cNvSpPr>
            <a:spLocks noGrp="1"/>
          </p:cNvSpPr>
          <p:nvPr>
            <p:ph type="ctrTitle"/>
          </p:nvPr>
        </p:nvSpPr>
        <p:spPr>
          <a:xfrm>
            <a:off x="374761" y="106181"/>
            <a:ext cx="11402964" cy="1290820"/>
          </a:xfrm>
        </p:spPr>
        <p:txBody>
          <a:bodyPr anchor="b">
            <a:normAutofit/>
          </a:bodyPr>
          <a:lstStyle>
            <a:lvl1pPr algn="l">
              <a:defRPr sz="5333" b="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374760" y="5880100"/>
            <a:ext cx="5721241" cy="762000"/>
          </a:xfrm>
        </p:spPr>
        <p:txBody>
          <a:bodyPr>
            <a:noAutofit/>
          </a:bodyPr>
          <a:lstStyle>
            <a:lvl1pPr marL="0" indent="0" algn="l">
              <a:lnSpc>
                <a:spcPct val="100000"/>
              </a:lnSpc>
              <a:spcBef>
                <a:spcPts val="0"/>
              </a:spcBef>
              <a:spcAft>
                <a:spcPts val="0"/>
              </a:spcAft>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47456" y="6090795"/>
            <a:ext cx="3352800" cy="411660"/>
          </a:xfrm>
          <a:prstGeom prst="rect">
            <a:avLst/>
          </a:prstGeom>
        </p:spPr>
      </p:pic>
    </p:spTree>
    <p:extLst>
      <p:ext uri="{BB962C8B-B14F-4D97-AF65-F5344CB8AC3E}">
        <p14:creationId xmlns:p14="http://schemas.microsoft.com/office/powerpoint/2010/main" val="370846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5" name="Picture 4" descr="G:\ms&amp;l\Infosys\Sales connect 10 11 11\ppt frm cdr\2.jp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2"/>
            <a:ext cx="12192000" cy="6310293"/>
          </a:xfrm>
          <a:prstGeom prst="rect">
            <a:avLst/>
          </a:prstGeom>
          <a:noFill/>
        </p:spPr>
      </p:pic>
      <p:sp>
        <p:nvSpPr>
          <p:cNvPr id="2" name="Title 1"/>
          <p:cNvSpPr>
            <a:spLocks noGrp="1"/>
          </p:cNvSpPr>
          <p:nvPr>
            <p:ph type="title"/>
          </p:nvPr>
        </p:nvSpPr>
        <p:spPr>
          <a:xfrm>
            <a:off x="371408" y="-1"/>
            <a:ext cx="11881553" cy="599441"/>
          </a:xfrm>
        </p:spPr>
        <p:txBody>
          <a:bodyPr lIns="0" rIns="0" bIns="0"/>
          <a:lstStyle>
            <a:lvl1pPr>
              <a:defRPr sz="3733"/>
            </a:lvl1pPr>
          </a:lstStyle>
          <a:p>
            <a:r>
              <a:rPr lang="en-US" dirty="0"/>
              <a:t>Click to edit Master title style</a:t>
            </a:r>
            <a:endParaRPr lang="en-IN" dirty="0"/>
          </a:p>
        </p:txBody>
      </p:sp>
      <p:sp>
        <p:nvSpPr>
          <p:cNvPr id="3" name="Slide Number Placeholder 2"/>
          <p:cNvSpPr>
            <a:spLocks noGrp="1"/>
          </p:cNvSpPr>
          <p:nvPr>
            <p:ph type="sldNum" sz="quarter" idx="10"/>
          </p:nvPr>
        </p:nvSpPr>
        <p:spPr/>
        <p:txBody>
          <a:bodyPr/>
          <a:lstStyle/>
          <a:p>
            <a:pPr>
              <a:defRPr/>
            </a:pPr>
            <a:fld id="{C4CB27F2-16A8-4A19-9A49-FC3C1D46B430}" type="slidenum">
              <a:rPr lang="en-GB" smtClean="0"/>
              <a:pPr>
                <a:defRPr/>
              </a:pPr>
              <a:t>‹#›</a:t>
            </a:fld>
            <a:endParaRPr lang="en-GB" dirty="0"/>
          </a:p>
        </p:txBody>
      </p:sp>
    </p:spTree>
    <p:extLst>
      <p:ext uri="{BB962C8B-B14F-4D97-AF65-F5344CB8AC3E}">
        <p14:creationId xmlns:p14="http://schemas.microsoft.com/office/powerpoint/2010/main" val="4237754533"/>
      </p:ext>
    </p:extLst>
  </p:cSld>
  <p:clrMapOvr>
    <a:masterClrMapping/>
  </p:clrMapOvr>
  <p:transition spd="slow" advClick="0" advTm="10000">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0184" y="369888"/>
            <a:ext cx="10860616" cy="392112"/>
          </a:xfrm>
        </p:spPr>
        <p:txBody>
          <a:bodyPr/>
          <a:lstStyle/>
          <a:p>
            <a:r>
              <a:rPr lang="en-US"/>
              <a:t>Click to edit Master title style</a:t>
            </a:r>
          </a:p>
        </p:txBody>
      </p:sp>
      <p:sp>
        <p:nvSpPr>
          <p:cNvPr id="3" name="Text Placeholder 2"/>
          <p:cNvSpPr>
            <a:spLocks noGrp="1"/>
          </p:cNvSpPr>
          <p:nvPr>
            <p:ph type="body" sz="half" idx="1"/>
          </p:nvPr>
        </p:nvSpPr>
        <p:spPr>
          <a:xfrm>
            <a:off x="630767" y="914403"/>
            <a:ext cx="5348817" cy="5173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2784" y="914403"/>
            <a:ext cx="5350933" cy="5173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2"/>
          </p:nvPr>
        </p:nvSpPr>
        <p:spPr>
          <a:xfrm>
            <a:off x="11444194" y="52654"/>
            <a:ext cx="246927" cy="242054"/>
          </a:xfrm>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2309774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F49C79-A2E7-49B7-BAD2-CDA14EE16AD4}" type="datetime1">
              <a:rPr lang="en-US" smtClean="0"/>
              <a:pPr/>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681532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tretch>
            <a:fillRect/>
          </a:stretch>
        </p:blipFill>
        <p:spPr>
          <a:xfrm>
            <a:off x="28" y="7144"/>
            <a:ext cx="12191945" cy="6843712"/>
          </a:xfrm>
          <a:prstGeom prst="rect">
            <a:avLst/>
          </a:prstGeom>
        </p:spPr>
      </p:pic>
      <p:sp>
        <p:nvSpPr>
          <p:cNvPr id="2" name="Title 1"/>
          <p:cNvSpPr>
            <a:spLocks noGrp="1"/>
          </p:cNvSpPr>
          <p:nvPr>
            <p:ph type="title" hasCustomPrompt="1"/>
          </p:nvPr>
        </p:nvSpPr>
        <p:spPr>
          <a:xfrm>
            <a:off x="304802" y="945631"/>
            <a:ext cx="11584516" cy="1362075"/>
          </a:xfrm>
        </p:spPr>
        <p:txBody>
          <a:bodyPr anchor="ctr">
            <a:normAutofit/>
          </a:bodyPr>
          <a:lstStyle>
            <a:lvl1pPr algn="ctr">
              <a:defRPr sz="5333" b="0" cap="none">
                <a:solidFill>
                  <a:schemeClr val="bg1"/>
                </a:solidFill>
              </a:defRPr>
            </a:lvl1pPr>
          </a:lstStyle>
          <a:p>
            <a:r>
              <a:rPr lang="en-US" dirty="0"/>
              <a:t>Click To Edit Master Title Style</a:t>
            </a:r>
          </a:p>
        </p:txBody>
      </p:sp>
      <p:sp>
        <p:nvSpPr>
          <p:cNvPr id="6" name="Text Placeholder 2"/>
          <p:cNvSpPr txBox="1">
            <a:spLocks/>
          </p:cNvSpPr>
          <p:nvPr userDrawn="1"/>
        </p:nvSpPr>
        <p:spPr>
          <a:xfrm>
            <a:off x="475543" y="5770880"/>
            <a:ext cx="7347657"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sz="667" dirty="0"/>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endParaRPr lang="en-US" sz="667" dirty="0"/>
          </a:p>
          <a:p>
            <a:endParaRPr lang="en-US" sz="667"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17543" y="5858934"/>
            <a:ext cx="3352800" cy="411660"/>
          </a:xfrm>
          <a:prstGeom prst="rect">
            <a:avLst/>
          </a:prstGeom>
        </p:spPr>
      </p:pic>
    </p:spTree>
    <p:extLst>
      <p:ext uri="{BB962C8B-B14F-4D97-AF65-F5344CB8AC3E}">
        <p14:creationId xmlns:p14="http://schemas.microsoft.com/office/powerpoint/2010/main" val="1457071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32000" y="0"/>
            <a:ext cx="8839200" cy="4749800"/>
          </a:xfrm>
        </p:spPr>
        <p:txBody>
          <a:bodyPr anchor="ctr">
            <a:normAutofit/>
          </a:bodyPr>
          <a:lstStyle>
            <a:lvl1pPr algn="ctr">
              <a:defRPr sz="5333" b="0" cap="none">
                <a:solidFill>
                  <a:srgbClr val="0070C0"/>
                </a:solidFill>
              </a:defRPr>
            </a:lvl1pPr>
          </a:lstStyle>
          <a:p>
            <a:r>
              <a:rPr lang="en-US" dirty="0"/>
              <a:t>Click To Edit Master Title Style</a:t>
            </a:r>
          </a:p>
        </p:txBody>
      </p:sp>
      <p:grpSp>
        <p:nvGrpSpPr>
          <p:cNvPr id="9" name="Group 8"/>
          <p:cNvGrpSpPr/>
          <p:nvPr userDrawn="1"/>
        </p:nvGrpSpPr>
        <p:grpSpPr>
          <a:xfrm>
            <a:off x="1" y="-445"/>
            <a:ext cx="12208935" cy="6858337"/>
            <a:chOff x="0" y="-334"/>
            <a:chExt cx="9156701" cy="5143753"/>
          </a:xfrm>
        </p:grpSpPr>
        <p:grpSp>
          <p:nvGrpSpPr>
            <p:cNvPr id="10" name="Group 9"/>
            <p:cNvGrpSpPr>
              <a:grpSpLocks/>
            </p:cNvGrpSpPr>
            <p:nvPr/>
          </p:nvGrpSpPr>
          <p:grpSpPr bwMode="auto">
            <a:xfrm rot="10800000">
              <a:off x="0" y="-334"/>
              <a:ext cx="9143785" cy="5143753"/>
              <a:chOff x="-3280" y="1493"/>
              <a:chExt cx="19120" cy="10749"/>
            </a:xfrm>
          </p:grpSpPr>
          <p:pic>
            <p:nvPicPr>
              <p:cNvPr id="14" name="Picture 13"/>
              <p:cNvPicPr>
                <a:picLocks noChangeAspect="1" noChangeArrowheads="1"/>
              </p:cNvPicPr>
              <p:nvPr/>
            </p:nvPicPr>
            <p:blipFill>
              <a:blip r:embed="rId2" cstate="print"/>
              <a:srcRect/>
              <a:stretch>
                <a:fillRect/>
              </a:stretch>
            </p:blipFill>
            <p:spPr bwMode="auto">
              <a:xfrm>
                <a:off x="12569" y="10263"/>
                <a:ext cx="2048" cy="1977"/>
              </a:xfrm>
              <a:prstGeom prst="rect">
                <a:avLst/>
              </a:prstGeom>
              <a:noFill/>
            </p:spPr>
          </p:pic>
          <p:pic>
            <p:nvPicPr>
              <p:cNvPr id="15" name="Picture 14"/>
              <p:cNvPicPr>
                <a:picLocks noChangeAspect="1" noChangeArrowheads="1"/>
              </p:cNvPicPr>
              <p:nvPr/>
            </p:nvPicPr>
            <p:blipFill>
              <a:blip r:embed="rId3" cstate="print"/>
              <a:srcRect/>
              <a:stretch>
                <a:fillRect/>
              </a:stretch>
            </p:blipFill>
            <p:spPr bwMode="auto">
              <a:xfrm>
                <a:off x="14617" y="8216"/>
                <a:ext cx="1223" cy="2048"/>
              </a:xfrm>
              <a:prstGeom prst="rect">
                <a:avLst/>
              </a:prstGeom>
              <a:noFill/>
            </p:spPr>
          </p:pic>
          <p:pic>
            <p:nvPicPr>
              <p:cNvPr id="16" name="Picture 15"/>
              <p:cNvPicPr>
                <a:picLocks noChangeAspect="1" noChangeArrowheads="1"/>
              </p:cNvPicPr>
              <p:nvPr/>
            </p:nvPicPr>
            <p:blipFill>
              <a:blip r:embed="rId4" cstate="print"/>
              <a:srcRect/>
              <a:stretch>
                <a:fillRect/>
              </a:stretch>
            </p:blipFill>
            <p:spPr bwMode="auto">
              <a:xfrm>
                <a:off x="12569" y="6168"/>
                <a:ext cx="2048" cy="2048"/>
              </a:xfrm>
              <a:prstGeom prst="rect">
                <a:avLst/>
              </a:prstGeom>
              <a:noFill/>
            </p:spPr>
          </p:pic>
          <p:pic>
            <p:nvPicPr>
              <p:cNvPr id="17" name="Picture 16"/>
              <p:cNvPicPr>
                <a:picLocks noChangeAspect="1" noChangeArrowheads="1"/>
              </p:cNvPicPr>
              <p:nvPr/>
            </p:nvPicPr>
            <p:blipFill>
              <a:blip r:embed="rId5" cstate="print"/>
              <a:srcRect t="4661"/>
              <a:stretch>
                <a:fillRect/>
              </a:stretch>
            </p:blipFill>
            <p:spPr bwMode="auto">
              <a:xfrm>
                <a:off x="14617" y="4269"/>
                <a:ext cx="1223" cy="1900"/>
              </a:xfrm>
              <a:prstGeom prst="rect">
                <a:avLst/>
              </a:prstGeom>
              <a:noFill/>
            </p:spPr>
          </p:pic>
          <p:pic>
            <p:nvPicPr>
              <p:cNvPr id="18" name="Picture 17"/>
              <p:cNvPicPr>
                <a:picLocks noChangeAspect="1" noChangeArrowheads="1"/>
              </p:cNvPicPr>
              <p:nvPr/>
            </p:nvPicPr>
            <p:blipFill>
              <a:blip r:embed="rId4" cstate="print"/>
              <a:srcRect/>
              <a:stretch>
                <a:fillRect/>
              </a:stretch>
            </p:blipFill>
            <p:spPr bwMode="auto">
              <a:xfrm>
                <a:off x="-3280" y="10259"/>
                <a:ext cx="2048" cy="1983"/>
              </a:xfrm>
              <a:prstGeom prst="rect">
                <a:avLst/>
              </a:prstGeom>
              <a:noFill/>
            </p:spPr>
          </p:pic>
          <p:pic>
            <p:nvPicPr>
              <p:cNvPr id="19" name="Picture 18"/>
              <p:cNvPicPr>
                <a:picLocks noChangeAspect="1" noChangeArrowheads="1"/>
              </p:cNvPicPr>
              <p:nvPr/>
            </p:nvPicPr>
            <p:blipFill>
              <a:blip r:embed="rId5" cstate="print"/>
              <a:srcRect t="4661"/>
              <a:stretch>
                <a:fillRect/>
              </a:stretch>
            </p:blipFill>
            <p:spPr bwMode="auto">
              <a:xfrm>
                <a:off x="14617" y="1493"/>
                <a:ext cx="1223" cy="1552"/>
              </a:xfrm>
              <a:prstGeom prst="rect">
                <a:avLst/>
              </a:prstGeom>
              <a:noFill/>
            </p:spPr>
          </p:pic>
          <p:pic>
            <p:nvPicPr>
              <p:cNvPr id="20" name="Picture 19"/>
              <p:cNvPicPr>
                <a:picLocks noChangeAspect="1" noChangeArrowheads="1"/>
              </p:cNvPicPr>
              <p:nvPr/>
            </p:nvPicPr>
            <p:blipFill>
              <a:blip r:embed="rId4" cstate="print"/>
              <a:srcRect/>
              <a:stretch>
                <a:fillRect/>
              </a:stretch>
            </p:blipFill>
            <p:spPr bwMode="auto">
              <a:xfrm>
                <a:off x="-3280" y="1493"/>
                <a:ext cx="2048" cy="1552"/>
              </a:xfrm>
              <a:prstGeom prst="rect">
                <a:avLst/>
              </a:prstGeom>
              <a:noFill/>
            </p:spPr>
          </p:pic>
          <p:pic>
            <p:nvPicPr>
              <p:cNvPr id="21" name="Picture 20"/>
              <p:cNvPicPr>
                <a:picLocks noChangeAspect="1" noChangeArrowheads="1"/>
              </p:cNvPicPr>
              <p:nvPr/>
            </p:nvPicPr>
            <p:blipFill>
              <a:blip r:embed="rId4" cstate="print"/>
              <a:srcRect/>
              <a:stretch>
                <a:fillRect/>
              </a:stretch>
            </p:blipFill>
            <p:spPr bwMode="auto">
              <a:xfrm>
                <a:off x="885" y="1493"/>
                <a:ext cx="2048" cy="1552"/>
              </a:xfrm>
              <a:prstGeom prst="rect">
                <a:avLst/>
              </a:prstGeom>
              <a:noFill/>
            </p:spPr>
          </p:pic>
          <p:pic>
            <p:nvPicPr>
              <p:cNvPr id="22" name="Picture 21"/>
              <p:cNvPicPr>
                <a:picLocks noChangeAspect="1" noChangeArrowheads="1"/>
              </p:cNvPicPr>
              <p:nvPr/>
            </p:nvPicPr>
            <p:blipFill>
              <a:blip r:embed="rId5" cstate="print"/>
              <a:srcRect t="4661"/>
              <a:stretch>
                <a:fillRect/>
              </a:stretch>
            </p:blipFill>
            <p:spPr bwMode="auto">
              <a:xfrm>
                <a:off x="8116" y="1493"/>
                <a:ext cx="1223" cy="1552"/>
              </a:xfrm>
              <a:prstGeom prst="rect">
                <a:avLst/>
              </a:prstGeom>
              <a:noFill/>
            </p:spPr>
          </p:pic>
        </p:grpSp>
        <p:pic>
          <p:nvPicPr>
            <p:cNvPr id="11" name="Picture 10" descr="1.jpg"/>
            <p:cNvPicPr>
              <a:picLocks noChangeAspect="1"/>
            </p:cNvPicPr>
            <p:nvPr/>
          </p:nvPicPr>
          <p:blipFill>
            <a:blip r:embed="rId6" cstate="print"/>
            <a:stretch>
              <a:fillRect/>
            </a:stretch>
          </p:blipFill>
          <p:spPr>
            <a:xfrm>
              <a:off x="8166101" y="946150"/>
              <a:ext cx="990600" cy="1614126"/>
            </a:xfrm>
            <a:prstGeom prst="rect">
              <a:avLst/>
            </a:prstGeom>
          </p:spPr>
        </p:pic>
        <p:pic>
          <p:nvPicPr>
            <p:cNvPr id="12" name="Picture 11" descr="2.jpg"/>
            <p:cNvPicPr>
              <a:picLocks noChangeAspect="1"/>
            </p:cNvPicPr>
            <p:nvPr/>
          </p:nvPicPr>
          <p:blipFill>
            <a:blip r:embed="rId7" cstate="print"/>
            <a:srcRect t="8182" r="39937"/>
            <a:stretch>
              <a:fillRect/>
            </a:stretch>
          </p:blipFill>
          <p:spPr>
            <a:xfrm>
              <a:off x="7155544" y="2571750"/>
              <a:ext cx="1019175" cy="1039764"/>
            </a:xfrm>
            <a:prstGeom prst="rect">
              <a:avLst/>
            </a:prstGeom>
          </p:spPr>
        </p:pic>
        <p:pic>
          <p:nvPicPr>
            <p:cNvPr id="13" name="Picture 12" descr="3.jpg"/>
            <p:cNvPicPr>
              <a:picLocks noChangeAspect="1"/>
            </p:cNvPicPr>
            <p:nvPr/>
          </p:nvPicPr>
          <p:blipFill>
            <a:blip r:embed="rId8" cstate="print"/>
            <a:srcRect l="3822" t="2724" b="11021"/>
            <a:stretch>
              <a:fillRect/>
            </a:stretch>
          </p:blipFill>
          <p:spPr>
            <a:xfrm>
              <a:off x="586740" y="2899410"/>
              <a:ext cx="2514302" cy="1501140"/>
            </a:xfrm>
            <a:prstGeom prst="rect">
              <a:avLst/>
            </a:prstGeom>
          </p:spPr>
        </p:pic>
      </p:grpSp>
    </p:spTree>
    <p:extLst>
      <p:ext uri="{BB962C8B-B14F-4D97-AF65-F5344CB8AC3E}">
        <p14:creationId xmlns:p14="http://schemas.microsoft.com/office/powerpoint/2010/main" val="1485080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4"/>
            <a:ext cx="12192000" cy="6843712"/>
          </a:xfrm>
          <a:prstGeom prst="rect">
            <a:avLst/>
          </a:prstGeom>
        </p:spPr>
      </p:pic>
      <p:sp>
        <p:nvSpPr>
          <p:cNvPr id="2" name="Title 1"/>
          <p:cNvSpPr>
            <a:spLocks noGrp="1"/>
          </p:cNvSpPr>
          <p:nvPr>
            <p:ph type="title" hasCustomPrompt="1"/>
          </p:nvPr>
        </p:nvSpPr>
        <p:spPr>
          <a:xfrm>
            <a:off x="304802" y="2747963"/>
            <a:ext cx="11584516" cy="1362075"/>
          </a:xfrm>
        </p:spPr>
        <p:txBody>
          <a:bodyPr anchor="ctr">
            <a:normAutofit/>
          </a:bodyPr>
          <a:lstStyle>
            <a:lvl1pPr algn="ctr">
              <a:defRPr sz="5333" b="0" cap="none">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500546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04799" y="1119266"/>
            <a:ext cx="5711252" cy="4976735"/>
          </a:xfrm>
        </p:spPr>
        <p:txBody>
          <a:bodyPr>
            <a:normAutofit/>
          </a:bodyPr>
          <a:lstStyle>
            <a:lvl1pPr>
              <a:defRPr sz="2400"/>
            </a:lvl1pPr>
            <a:lvl2pPr>
              <a:defRPr sz="2133"/>
            </a:lvl2pPr>
            <a:lvl3pPr>
              <a:defRPr sz="1867"/>
            </a:lvl3pPr>
            <a:lvl4pPr>
              <a:defRPr sz="1600"/>
            </a:lvl4pPr>
            <a:lvl5pPr>
              <a:defRPr sz="16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65957" y="1119266"/>
            <a:ext cx="5711252" cy="4976735"/>
          </a:xfrm>
        </p:spPr>
        <p:txBody>
          <a:bodyPr>
            <a:normAutofit/>
          </a:bodyPr>
          <a:lstStyle>
            <a:lvl1pPr>
              <a:defRPr sz="2400"/>
            </a:lvl1pPr>
            <a:lvl2pPr>
              <a:defRPr sz="2133"/>
            </a:lvl2pPr>
            <a:lvl3pPr>
              <a:defRPr sz="1867"/>
            </a:lvl3pPr>
            <a:lvl4pPr>
              <a:defRPr sz="1600"/>
            </a:lvl4pPr>
            <a:lvl5pPr>
              <a:defRPr sz="16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FE22236-2660-4F9E-8CA2-A419AF9C98BF}" type="datetime1">
              <a:rPr lang="en-US" smtClean="0"/>
              <a:pPr/>
              <a:t>3/2/2021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3223061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798" y="1119265"/>
            <a:ext cx="5691717" cy="639763"/>
          </a:xfrm>
        </p:spPr>
        <p:txBody>
          <a:bodyPr anchor="b">
            <a:normAutofit/>
          </a:bodyPr>
          <a:lstStyle>
            <a:lvl1pPr marL="0" indent="0">
              <a:buNone/>
              <a:defRPr sz="2667" b="1">
                <a:solidFill>
                  <a:schemeClr val="accent5"/>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4" name="Content Placeholder 3"/>
          <p:cNvSpPr>
            <a:spLocks noGrp="1"/>
          </p:cNvSpPr>
          <p:nvPr>
            <p:ph sz="half" idx="2"/>
          </p:nvPr>
        </p:nvSpPr>
        <p:spPr>
          <a:xfrm>
            <a:off x="304800" y="1828801"/>
            <a:ext cx="5691717" cy="4267200"/>
          </a:xfrm>
        </p:spPr>
        <p:txBody>
          <a:bodyPr>
            <a:normAutofit/>
          </a:bodyPr>
          <a:lstStyle>
            <a:lvl1pPr>
              <a:defRPr sz="2400"/>
            </a:lvl1pPr>
            <a:lvl2pPr>
              <a:defRPr sz="2133"/>
            </a:lvl2pPr>
            <a:lvl3pPr>
              <a:defRPr sz="1867"/>
            </a:lvl3pPr>
            <a:lvl4pPr>
              <a:defRPr sz="1600"/>
            </a:lvl4pPr>
            <a:lvl5pPr>
              <a:defRPr sz="1600"/>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9" y="1119265"/>
            <a:ext cx="5695948" cy="639763"/>
          </a:xfrm>
        </p:spPr>
        <p:txBody>
          <a:bodyPr anchor="b">
            <a:normAutofit/>
          </a:bodyPr>
          <a:lstStyle>
            <a:lvl1pPr marL="0" indent="0">
              <a:buNone/>
              <a:defRPr sz="2667" b="1">
                <a:solidFill>
                  <a:schemeClr val="accent5"/>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6" name="Content Placeholder 5"/>
          <p:cNvSpPr>
            <a:spLocks noGrp="1"/>
          </p:cNvSpPr>
          <p:nvPr>
            <p:ph sz="quarter" idx="4"/>
          </p:nvPr>
        </p:nvSpPr>
        <p:spPr>
          <a:xfrm>
            <a:off x="6193371" y="1828801"/>
            <a:ext cx="5695948" cy="4267200"/>
          </a:xfrm>
        </p:spPr>
        <p:txBody>
          <a:bodyPr>
            <a:normAutofit/>
          </a:bodyPr>
          <a:lstStyle>
            <a:lvl1pPr>
              <a:defRPr sz="2400"/>
            </a:lvl1pPr>
            <a:lvl2pPr>
              <a:defRPr sz="2133"/>
            </a:lvl2pPr>
            <a:lvl3pPr>
              <a:defRPr sz="1867"/>
            </a:lvl3pPr>
            <a:lvl4pPr>
              <a:defRPr sz="1600"/>
            </a:lvl4pPr>
            <a:lvl5pPr>
              <a:defRPr sz="1600"/>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287BA3-E354-41B6-8162-5C6FA26A68A7}" type="datetime1">
              <a:rPr lang="en-US" smtClean="0"/>
              <a:pPr/>
              <a:t>3/2/2021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3026051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732071EE-5F13-4D36-AFDC-117B7655062C}" type="datetime1">
              <a:rPr lang="en-US" smtClean="0"/>
              <a:pPr/>
              <a:t>3/2/2021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2669829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D5BB88-A578-43E7-9EF3-24B9AFD949A5}" type="datetime1">
              <a:rPr lang="en-US" smtClean="0"/>
              <a:pPr/>
              <a:t>3/2/2021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3533750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13" cstate="print">
            <a:extLst>
              <a:ext uri="{28A0092B-C50C-407E-A947-70E740481C1C}">
                <a14:useLocalDpi xmlns:a14="http://schemas.microsoft.com/office/drawing/2010/main" val="0"/>
              </a:ext>
            </a:extLst>
          </a:blip>
          <a:srcRect t="91913"/>
          <a:stretch/>
        </p:blipFill>
        <p:spPr>
          <a:xfrm>
            <a:off x="2" y="6248400"/>
            <a:ext cx="12191999" cy="609600"/>
          </a:xfrm>
          <a:prstGeom prst="rect">
            <a:avLst/>
          </a:prstGeom>
        </p:spPr>
      </p:pic>
      <p:sp>
        <p:nvSpPr>
          <p:cNvPr id="2" name="Title Placeholder 1"/>
          <p:cNvSpPr>
            <a:spLocks noGrp="1"/>
          </p:cNvSpPr>
          <p:nvPr>
            <p:ph type="title"/>
          </p:nvPr>
        </p:nvSpPr>
        <p:spPr>
          <a:xfrm>
            <a:off x="309800" y="194691"/>
            <a:ext cx="11579517" cy="70846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309800" y="1106776"/>
            <a:ext cx="11579517" cy="498922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0" y="6424171"/>
            <a:ext cx="2844800" cy="365125"/>
          </a:xfrm>
          <a:prstGeom prst="rect">
            <a:avLst/>
          </a:prstGeom>
        </p:spPr>
        <p:txBody>
          <a:bodyPr vert="horz" lIns="91440" tIns="45720" rIns="91440" bIns="45720" rtlCol="0" anchor="ctr"/>
          <a:lstStyle>
            <a:lvl1pPr algn="ctr">
              <a:defRPr sz="1333">
                <a:solidFill>
                  <a:schemeClr val="bg1"/>
                </a:solidFill>
                <a:latin typeface="Arial" pitchFamily="34" charset="0"/>
                <a:cs typeface="Arial" pitchFamily="34" charset="0"/>
              </a:defRPr>
            </a:lvl1pPr>
          </a:lstStyle>
          <a:p>
            <a:fld id="{18AB25E1-DB68-4E03-AE0C-D593F90802A8}" type="datetime1">
              <a:rPr lang="en-US" smtClean="0"/>
              <a:pPr/>
              <a:t>3/2/2021</a:t>
            </a:fld>
            <a:endParaRPr lang="en-US" dirty="0"/>
          </a:p>
        </p:txBody>
      </p:sp>
      <p:sp>
        <p:nvSpPr>
          <p:cNvPr id="5" name="Footer Placeholder 4"/>
          <p:cNvSpPr>
            <a:spLocks noGrp="1"/>
          </p:cNvSpPr>
          <p:nvPr>
            <p:ph type="ftr" sz="quarter" idx="3"/>
          </p:nvPr>
        </p:nvSpPr>
        <p:spPr>
          <a:xfrm>
            <a:off x="7416802" y="52654"/>
            <a:ext cx="3556087" cy="242054"/>
          </a:xfrm>
          <a:prstGeom prst="rect">
            <a:avLst/>
          </a:prstGeom>
        </p:spPr>
        <p:txBody>
          <a:bodyPr vert="horz" wrap="square" lIns="18288" tIns="18288" rIns="18288" bIns="18288" rtlCol="0" anchor="ctr">
            <a:spAutoFit/>
          </a:bodyPr>
          <a:lstStyle>
            <a:lvl1pPr algn="r">
              <a:defRPr sz="1333" b="1">
                <a:solidFill>
                  <a:schemeClr val="tx1"/>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11444193" y="52654"/>
            <a:ext cx="246927" cy="242054"/>
          </a:xfrm>
          <a:prstGeom prst="rect">
            <a:avLst/>
          </a:prstGeom>
        </p:spPr>
        <p:txBody>
          <a:bodyPr vert="horz" wrap="none" lIns="18288" tIns="18288" rIns="18288" bIns="18288" rtlCol="0" anchor="ctr">
            <a:spAutoFit/>
          </a:bodyPr>
          <a:lstStyle>
            <a:lvl1pPr algn="ctr">
              <a:defRPr sz="1333" b="1">
                <a:solidFill>
                  <a:schemeClr val="tx1"/>
                </a:solidFill>
                <a:latin typeface="Arial" pitchFamily="34" charset="0"/>
                <a:cs typeface="Arial" pitchFamily="34" charset="0"/>
              </a:defRPr>
            </a:lvl1pPr>
          </a:lstStyle>
          <a:p>
            <a:fld id="{14D65173-87C9-47C0-A890-7AD8E2754265}" type="slidenum">
              <a:rPr lang="en-US" smtClean="0"/>
              <a:pPr/>
              <a:t>‹#›</a:t>
            </a:fld>
            <a:endParaRPr lang="en-US" dirty="0"/>
          </a:p>
        </p:txBody>
      </p:sp>
      <p:sp>
        <p:nvSpPr>
          <p:cNvPr id="8" name="Rectangle 7"/>
          <p:cNvSpPr/>
          <p:nvPr userDrawn="1"/>
        </p:nvSpPr>
        <p:spPr>
          <a:xfrm>
            <a:off x="497418" y="1"/>
            <a:ext cx="1468967" cy="194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Arial" pitchFamily="34" charset="0"/>
            </a:endParaRPr>
          </a:p>
        </p:txBody>
      </p:sp>
      <p:cxnSp>
        <p:nvCxnSpPr>
          <p:cNvPr id="10" name="Straight Connector 9"/>
          <p:cNvCxnSpPr/>
          <p:nvPr userDrawn="1"/>
        </p:nvCxnSpPr>
        <p:spPr>
          <a:xfrm>
            <a:off x="11205595" y="108054"/>
            <a:ext cx="0" cy="1312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432800" y="6395991"/>
            <a:ext cx="3267456" cy="401181"/>
          </a:xfrm>
          <a:prstGeom prst="rect">
            <a:avLst/>
          </a:prstGeom>
        </p:spPr>
      </p:pic>
    </p:spTree>
    <p:extLst>
      <p:ext uri="{BB962C8B-B14F-4D97-AF65-F5344CB8AC3E}">
        <p14:creationId xmlns:p14="http://schemas.microsoft.com/office/powerpoint/2010/main" val="13280382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dt="0"/>
  <p:txStyles>
    <p:titleStyle>
      <a:lvl1pPr algn="l" defTabSz="1219170" rtl="0" eaLnBrk="1" latinLnBrk="0" hangingPunct="1">
        <a:lnSpc>
          <a:spcPct val="90000"/>
        </a:lnSpc>
        <a:spcBef>
          <a:spcPct val="0"/>
        </a:spcBef>
        <a:buNone/>
        <a:defRPr sz="3333" b="1" kern="1200">
          <a:solidFill>
            <a:schemeClr val="accent1"/>
          </a:solidFill>
          <a:latin typeface="Arial" pitchFamily="34" charset="0"/>
          <a:ea typeface="+mj-ea"/>
          <a:cs typeface="Arial" pitchFamily="34" charset="0"/>
        </a:defRPr>
      </a:lvl1pPr>
    </p:titleStyle>
    <p:bodyStyle>
      <a:lvl1pPr marL="309026" indent="-309026" algn="l" defTabSz="1219170" rtl="0" eaLnBrk="1" latinLnBrk="0" hangingPunct="1">
        <a:lnSpc>
          <a:spcPct val="110000"/>
        </a:lnSpc>
        <a:spcBef>
          <a:spcPts val="800"/>
        </a:spcBef>
        <a:spcAft>
          <a:spcPts val="800"/>
        </a:spcAft>
        <a:buClr>
          <a:schemeClr val="accent1"/>
        </a:buClr>
        <a:buFont typeface="Arial" pitchFamily="34" charset="0"/>
        <a:buChar char="•"/>
        <a:defRPr sz="2400" kern="1200">
          <a:solidFill>
            <a:schemeClr val="tx1"/>
          </a:solidFill>
          <a:latin typeface="Arial" pitchFamily="34" charset="0"/>
          <a:ea typeface="+mn-ea"/>
          <a:cs typeface="Arial" pitchFamily="34" charset="0"/>
        </a:defRPr>
      </a:lvl1pPr>
      <a:lvl2pPr marL="609585" indent="-300559" algn="l" defTabSz="1219170" rtl="0" eaLnBrk="1" latinLnBrk="0" hangingPunct="1">
        <a:lnSpc>
          <a:spcPct val="110000"/>
        </a:lnSpc>
        <a:spcBef>
          <a:spcPts val="800"/>
        </a:spcBef>
        <a:spcAft>
          <a:spcPts val="800"/>
        </a:spcAft>
        <a:buClr>
          <a:schemeClr val="accent1"/>
        </a:buClr>
        <a:buFont typeface="Arial" pitchFamily="34" charset="0"/>
        <a:buChar char="–"/>
        <a:defRPr sz="2133" kern="1200">
          <a:solidFill>
            <a:schemeClr val="tx1"/>
          </a:solidFill>
          <a:latin typeface="Arial" pitchFamily="34" charset="0"/>
          <a:ea typeface="+mn-ea"/>
          <a:cs typeface="Arial" pitchFamily="34" charset="0"/>
        </a:defRPr>
      </a:lvl2pPr>
      <a:lvl3pPr marL="918610" indent="-309026" algn="l" defTabSz="1219170" rtl="0" eaLnBrk="1" latinLnBrk="0" hangingPunct="1">
        <a:lnSpc>
          <a:spcPct val="110000"/>
        </a:lnSpc>
        <a:spcBef>
          <a:spcPts val="800"/>
        </a:spcBef>
        <a:spcAft>
          <a:spcPts val="800"/>
        </a:spcAft>
        <a:buClr>
          <a:schemeClr val="accent1"/>
        </a:buClr>
        <a:buFont typeface="Arial" pitchFamily="34" charset="0"/>
        <a:buChar char="•"/>
        <a:defRPr sz="1867" kern="1200">
          <a:solidFill>
            <a:schemeClr val="tx1"/>
          </a:solidFill>
          <a:latin typeface="Arial" pitchFamily="34" charset="0"/>
          <a:ea typeface="+mn-ea"/>
          <a:cs typeface="Arial" pitchFamily="34" charset="0"/>
        </a:defRPr>
      </a:lvl3pPr>
      <a:lvl4pPr marL="1219170" indent="-230712" algn="l" defTabSz="1219170" rtl="0" eaLnBrk="1" latinLnBrk="0" hangingPunct="1">
        <a:lnSpc>
          <a:spcPct val="110000"/>
        </a:lnSpc>
        <a:spcBef>
          <a:spcPts val="800"/>
        </a:spcBef>
        <a:spcAft>
          <a:spcPts val="8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4pPr>
      <a:lvl5pPr marL="1449881" indent="-230712" algn="l" defTabSz="1219170" rtl="0" eaLnBrk="1" latinLnBrk="0" hangingPunct="1">
        <a:lnSpc>
          <a:spcPct val="110000"/>
        </a:lnSpc>
        <a:spcBef>
          <a:spcPts val="800"/>
        </a:spcBef>
        <a:spcAft>
          <a:spcPts val="8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6"/>
          <p:cNvSpPr>
            <a:spLocks noChangeArrowheads="1"/>
          </p:cNvSpPr>
          <p:nvPr/>
        </p:nvSpPr>
        <p:spPr bwMode="auto">
          <a:xfrm>
            <a:off x="4422098" y="624245"/>
            <a:ext cx="7769902" cy="5700356"/>
          </a:xfrm>
          <a:prstGeom prst="rect">
            <a:avLst/>
          </a:prstGeom>
          <a:solidFill>
            <a:schemeClr val="bg1">
              <a:lumMod val="95000"/>
            </a:schemeClr>
          </a:solidFill>
          <a:ln w="12700" algn="ctr">
            <a:noFill/>
            <a:miter lim="800000"/>
            <a:headEnd/>
            <a:tailEnd/>
          </a:ln>
        </p:spPr>
        <p:txBody>
          <a:bodyPr lIns="122767" tIns="61384" rIns="122767" bIns="61384"/>
          <a:lstStyle/>
          <a:p>
            <a:pPr defTabSz="1219170" eaLnBrk="0" hangingPunct="0">
              <a:lnSpc>
                <a:spcPct val="150000"/>
              </a:lnSpc>
              <a:defRPr/>
            </a:pPr>
            <a:r>
              <a:rPr lang="en-US" sz="1600" b="1" u="sng" kern="1300" dirty="0">
                <a:solidFill>
                  <a:srgbClr val="6D6E71"/>
                </a:solidFill>
                <a:latin typeface="Calibri" pitchFamily="34" charset="0"/>
                <a:cs typeface="Calibri" pitchFamily="34" charset="0"/>
              </a:rPr>
              <a:t>Projects Summary:</a:t>
            </a:r>
            <a:endParaRPr lang="en-US" sz="1400" dirty="0">
              <a:solidFill>
                <a:srgbClr val="6D6E71"/>
              </a:solidFill>
              <a:latin typeface="Calibri"/>
              <a:ea typeface="宋体" panose="02010600030101010101" pitchFamily="2" charset="-122"/>
              <a:cs typeface="Calibri" pitchFamily="34" charset="0"/>
            </a:endParaRPr>
          </a:p>
          <a:p>
            <a:pPr marL="171450" indent="-171450" defTabSz="1219170" eaLnBrk="0" hangingPunct="0">
              <a:lnSpc>
                <a:spcPct val="150000"/>
              </a:lnSpc>
              <a:spcBef>
                <a:spcPct val="30000"/>
              </a:spcBef>
              <a:buFont typeface="Wingdings" panose="05000000000000000000" pitchFamily="2" charset="2"/>
              <a:buChar char="v"/>
              <a:defRPr/>
            </a:pPr>
            <a:r>
              <a:rPr lang="en-US" altLang="ja-JP" sz="1400" b="1" dirty="0">
                <a:ea typeface="MS PGothic" pitchFamily="34" charset="-128"/>
                <a:cs typeface="Arial" charset="0"/>
              </a:rPr>
              <a:t>WestPac Esign Staff-Portal</a:t>
            </a:r>
            <a:endParaRPr lang="en-US" altLang="ja-JP" sz="1300" b="1" dirty="0">
              <a:ea typeface="MS PGothic" pitchFamily="34" charset="-128"/>
              <a:cs typeface="Arial" charset="0"/>
            </a:endParaRPr>
          </a:p>
          <a:p>
            <a:pPr marL="285750" indent="-285750" algn="just">
              <a:lnSpc>
                <a:spcPct val="150000"/>
              </a:lnSpc>
              <a:spcBef>
                <a:spcPct val="30000"/>
              </a:spcBef>
              <a:buFont typeface="Wingdings" panose="05000000000000000000" pitchFamily="2" charset="2"/>
              <a:buChar char="§"/>
              <a:defRPr/>
            </a:pPr>
            <a:r>
              <a:rPr lang="en-US" sz="1400" b="1" dirty="0"/>
              <a:t>Description </a:t>
            </a:r>
            <a:r>
              <a:rPr lang="en-US" sz="1300" b="1" dirty="0"/>
              <a:t>   :  </a:t>
            </a:r>
            <a:r>
              <a:rPr lang="en-US" sz="1400" dirty="0"/>
              <a:t>Staff Portal provides various functionality like filtering, Searching and Pagination of the packages received from backend API. Also Create, delete and bypass Package  functionality.</a:t>
            </a:r>
            <a:endParaRPr lang="en-US" sz="1300" b="1" dirty="0"/>
          </a:p>
          <a:p>
            <a:pPr marL="285750" indent="-285750" algn="just">
              <a:lnSpc>
                <a:spcPct val="150000"/>
              </a:lnSpc>
              <a:spcBef>
                <a:spcPct val="30000"/>
              </a:spcBef>
              <a:buFont typeface="Wingdings" panose="05000000000000000000" pitchFamily="2" charset="2"/>
              <a:buChar char="§"/>
              <a:defRPr/>
            </a:pPr>
            <a:r>
              <a:rPr lang="en-US" altLang="ja-JP" sz="1400" b="1" dirty="0">
                <a:ea typeface="MS PGothic" pitchFamily="34" charset="-128"/>
                <a:cs typeface="Arial" charset="0"/>
              </a:rPr>
              <a:t>UI Technologies used</a:t>
            </a:r>
            <a:r>
              <a:rPr lang="en-US" altLang="ja-JP" sz="1400" dirty="0">
                <a:ea typeface="MS PGothic" pitchFamily="34" charset="-128"/>
                <a:cs typeface="Arial" charset="0"/>
              </a:rPr>
              <a:t>: ReactJs, Redux, Styled Component, Saga, Jest, Enzyme</a:t>
            </a:r>
          </a:p>
          <a:p>
            <a:pPr marL="285750" indent="-285750" algn="just">
              <a:lnSpc>
                <a:spcPct val="150000"/>
              </a:lnSpc>
              <a:spcBef>
                <a:spcPct val="30000"/>
              </a:spcBef>
              <a:buFont typeface="Wingdings" panose="05000000000000000000" pitchFamily="2" charset="2"/>
              <a:buChar char="§"/>
              <a:defRPr/>
            </a:pPr>
            <a:r>
              <a:rPr lang="en-US" sz="1400" dirty="0">
                <a:solidFill>
                  <a:schemeClr val="bg2">
                    <a:lumMod val="75000"/>
                  </a:schemeClr>
                </a:solidFill>
                <a:ea typeface="宋体" panose="02010600030101010101" pitchFamily="2" charset="-122"/>
                <a:cs typeface="Calibri" pitchFamily="34" charset="0"/>
              </a:rPr>
              <a:t>I worked as a Frontend developer and my responsibility was to </a:t>
            </a:r>
            <a:r>
              <a:rPr lang="en-US" sz="1400" dirty="0">
                <a:solidFill>
                  <a:schemeClr val="bg2">
                    <a:lumMod val="75000"/>
                  </a:schemeClr>
                </a:solidFill>
                <a:cs typeface="Arial" pitchFamily="34" charset="0"/>
              </a:rPr>
              <a:t>work on functionalities like filtering and Searching .as well as to</a:t>
            </a:r>
            <a:r>
              <a:rPr lang="en-US" sz="1400" dirty="0">
                <a:solidFill>
                  <a:schemeClr val="bg2">
                    <a:lumMod val="75000"/>
                  </a:schemeClr>
                </a:solidFill>
                <a:ea typeface="宋体" panose="02010600030101010101" pitchFamily="2" charset="-122"/>
                <a:cs typeface="Calibri" pitchFamily="34" charset="0"/>
              </a:rPr>
              <a:t> attend daily project status meetings and to write unit test cases for different components in the project.</a:t>
            </a:r>
          </a:p>
          <a:p>
            <a:pPr marL="285750" indent="-285750" algn="just">
              <a:lnSpc>
                <a:spcPct val="150000"/>
              </a:lnSpc>
              <a:spcBef>
                <a:spcPct val="30000"/>
              </a:spcBef>
              <a:buFont typeface="Wingdings" panose="05000000000000000000" pitchFamily="2" charset="2"/>
              <a:buChar char="§"/>
              <a:defRPr/>
            </a:pPr>
            <a:r>
              <a:rPr lang="en-US" sz="1400" dirty="0">
                <a:solidFill>
                  <a:srgbClr val="6D6E71"/>
                </a:solidFill>
                <a:ea typeface="宋体" panose="02010600030101010101" pitchFamily="2" charset="-122"/>
                <a:cs typeface="Calibri" pitchFamily="34" charset="0"/>
              </a:rPr>
              <a:t>Willing to learn and Flexible to work across technologies.</a:t>
            </a:r>
          </a:p>
          <a:p>
            <a:pPr marL="285750" indent="-285750" algn="just">
              <a:lnSpc>
                <a:spcPct val="150000"/>
              </a:lnSpc>
              <a:spcBef>
                <a:spcPct val="30000"/>
              </a:spcBef>
              <a:buFont typeface="Wingdings" panose="05000000000000000000" pitchFamily="2" charset="2"/>
              <a:buChar char="§"/>
              <a:defRPr/>
            </a:pPr>
            <a:r>
              <a:rPr lang="en-US" sz="1400" dirty="0">
                <a:solidFill>
                  <a:srgbClr val="6D6E71"/>
                </a:solidFill>
                <a:ea typeface="宋体" panose="02010600030101010101" pitchFamily="2" charset="-122"/>
                <a:cs typeface="Calibri" pitchFamily="34" charset="0"/>
              </a:rPr>
              <a:t>Effective Teamwork skills.</a:t>
            </a:r>
          </a:p>
          <a:p>
            <a:pPr defTabSz="1219170" eaLnBrk="0" hangingPunct="0">
              <a:lnSpc>
                <a:spcPct val="150000"/>
              </a:lnSpc>
              <a:defRPr/>
            </a:pPr>
            <a:r>
              <a:rPr lang="en-US" sz="1600" b="1" u="sng" kern="1300" dirty="0">
                <a:solidFill>
                  <a:srgbClr val="6D6E71"/>
                </a:solidFill>
                <a:latin typeface="Calibri" pitchFamily="34" charset="0"/>
                <a:cs typeface="Calibri" pitchFamily="34" charset="0"/>
              </a:rPr>
              <a:t>Qualifications:</a:t>
            </a:r>
          </a:p>
          <a:p>
            <a:pPr marL="285750" indent="-285750" defTabSz="1219170" eaLnBrk="0" hangingPunct="0">
              <a:lnSpc>
                <a:spcPct val="150000"/>
              </a:lnSpc>
              <a:buFont typeface="Arial" panose="020B0604020202020204" pitchFamily="34" charset="0"/>
              <a:buChar char="•"/>
              <a:defRPr/>
            </a:pPr>
            <a:r>
              <a:rPr lang="en-US" sz="1400" kern="1300" dirty="0">
                <a:solidFill>
                  <a:srgbClr val="6D6E71"/>
                </a:solidFill>
                <a:latin typeface="Calibri" pitchFamily="34" charset="0"/>
                <a:cs typeface="Calibri" pitchFamily="34" charset="0"/>
              </a:rPr>
              <a:t>Bachelor of Engineering in Mechanical Engineering  from Nirma University , Ahmedabad (Gujarat)  in 2019</a:t>
            </a:r>
          </a:p>
          <a:p>
            <a:pPr algn="just">
              <a:lnSpc>
                <a:spcPct val="150000"/>
              </a:lnSpc>
              <a:spcBef>
                <a:spcPct val="30000"/>
              </a:spcBef>
              <a:defRPr/>
            </a:pPr>
            <a:endParaRPr lang="en-US" altLang="ja-JP" sz="1400" dirty="0">
              <a:ea typeface="MS PGothic" pitchFamily="34" charset="-128"/>
              <a:cs typeface="Arial" charset="0"/>
            </a:endParaRPr>
          </a:p>
          <a:p>
            <a:pPr algn="just">
              <a:spcBef>
                <a:spcPct val="30000"/>
              </a:spcBef>
              <a:defRPr/>
            </a:pPr>
            <a:endParaRPr lang="en-US" altLang="ja-JP" sz="1400" dirty="0">
              <a:ea typeface="MS PGothic" pitchFamily="34" charset="-128"/>
              <a:cs typeface="Arial" charset="0"/>
            </a:endParaRPr>
          </a:p>
          <a:p>
            <a:pPr marL="285750" indent="-285750" algn="just">
              <a:spcBef>
                <a:spcPct val="30000"/>
              </a:spcBef>
              <a:buFont typeface="Wingdings" panose="05000000000000000000" pitchFamily="2" charset="2"/>
              <a:buChar char="§"/>
              <a:defRPr/>
            </a:pPr>
            <a:endParaRPr lang="en-US" sz="1200" dirty="0">
              <a:solidFill>
                <a:srgbClr val="6D6E71"/>
              </a:solidFill>
              <a:latin typeface="Calibri"/>
              <a:ea typeface="宋体" panose="02010600030101010101" pitchFamily="2" charset="-122"/>
              <a:cs typeface="Calibri" pitchFamily="34" charset="0"/>
            </a:endParaRPr>
          </a:p>
          <a:p>
            <a:pPr defTabSz="1219170">
              <a:spcBef>
                <a:spcPct val="20000"/>
              </a:spcBef>
              <a:defRPr/>
            </a:pPr>
            <a:endParaRPr lang="en-US" sz="1200" b="1" u="sng" dirty="0">
              <a:solidFill>
                <a:srgbClr val="6D6E71"/>
              </a:solidFill>
              <a:latin typeface="Calibri"/>
            </a:endParaRPr>
          </a:p>
          <a:p>
            <a:pPr defTabSz="1219170">
              <a:spcBef>
                <a:spcPct val="20000"/>
              </a:spcBef>
              <a:defRPr/>
            </a:pPr>
            <a:endParaRPr lang="en-US" sz="1200" b="1" u="sng" dirty="0">
              <a:solidFill>
                <a:srgbClr val="6D6E71"/>
              </a:solidFill>
              <a:latin typeface="Calibri"/>
            </a:endParaRPr>
          </a:p>
        </p:txBody>
      </p:sp>
      <p:sp>
        <p:nvSpPr>
          <p:cNvPr id="3076" name="Rectangle 7"/>
          <p:cNvSpPr>
            <a:spLocks noChangeArrowheads="1"/>
          </p:cNvSpPr>
          <p:nvPr/>
        </p:nvSpPr>
        <p:spPr bwMode="auto">
          <a:xfrm>
            <a:off x="0" y="624245"/>
            <a:ext cx="4422098" cy="5700356"/>
          </a:xfrm>
          <a:prstGeom prst="rect">
            <a:avLst/>
          </a:prstGeom>
          <a:solidFill>
            <a:srgbClr val="0079BD"/>
          </a:solidFill>
          <a:ln w="12700" algn="ctr">
            <a:noFill/>
            <a:miter lim="800000"/>
            <a:headEnd/>
            <a:tailEnd/>
          </a:ln>
        </p:spPr>
        <p:txBody>
          <a:bodyPr lIns="182880" tIns="121920" rIns="182880" bIns="121920"/>
          <a:lstStyle/>
          <a:p>
            <a:pPr defTabSz="1219170" eaLnBrk="0" hangingPunct="0"/>
            <a:r>
              <a:rPr lang="en-US" sz="1600" b="1" u="sng" dirty="0">
                <a:solidFill>
                  <a:prstClr val="white"/>
                </a:solidFill>
                <a:latin typeface="Calibri" panose="020F0502020204030204" pitchFamily="34" charset="0"/>
                <a:cs typeface="Calibri" panose="020F0502020204030204" pitchFamily="34" charset="0"/>
              </a:rPr>
              <a:t>Summary:</a:t>
            </a:r>
            <a:r>
              <a:rPr lang="en-US" sz="1600" u="sng" dirty="0">
                <a:solidFill>
                  <a:prstClr val="white"/>
                </a:solidFill>
                <a:latin typeface="Calibri" panose="020F0502020204030204" pitchFamily="34" charset="0"/>
                <a:cs typeface="Calibri" panose="020F0502020204030204" pitchFamily="34" charset="0"/>
              </a:rPr>
              <a:t> </a:t>
            </a:r>
          </a:p>
          <a:p>
            <a:pPr defTabSz="1219170" eaLnBrk="0" hangingPunct="0"/>
            <a:endParaRPr lang="en-US" sz="1400" dirty="0">
              <a:solidFill>
                <a:prstClr val="white"/>
              </a:solidFill>
              <a:latin typeface="Calibri" panose="020F0502020204030204" pitchFamily="34" charset="0"/>
              <a:cs typeface="Calibri" panose="020F0502020204030204" pitchFamily="34" charset="0"/>
            </a:endParaRPr>
          </a:p>
          <a:p>
            <a:pPr marL="171450" indent="-171450" defTabSz="1219170" eaLnBrk="0" hangingPunct="0">
              <a:buFont typeface="Wingdings" panose="05000000000000000000" pitchFamily="2" charset="2"/>
              <a:buChar char="§"/>
            </a:pPr>
            <a:r>
              <a:rPr lang="en-US" altLang="ja-JP" sz="1400" dirty="0">
                <a:solidFill>
                  <a:schemeClr val="bg1"/>
                </a:solidFill>
              </a:rPr>
              <a:t>17 months of experience in Infosys.</a:t>
            </a:r>
            <a:endParaRPr lang="en-US" sz="1400" dirty="0">
              <a:solidFill>
                <a:prstClr val="white"/>
              </a:solidFill>
              <a:latin typeface="Calibri" panose="020F0502020204030204" pitchFamily="34" charset="0"/>
              <a:cs typeface="Calibri" panose="020F0502020204030204" pitchFamily="34" charset="0"/>
            </a:endParaRPr>
          </a:p>
          <a:p>
            <a:pPr marL="171450" indent="-171450">
              <a:buFont typeface="Wingdings" panose="05000000000000000000" pitchFamily="2" charset="2"/>
              <a:buChar char="§"/>
            </a:pPr>
            <a:r>
              <a:rPr lang="en-US" sz="1400" dirty="0">
                <a:solidFill>
                  <a:schemeClr val="bg1"/>
                </a:solidFill>
                <a:cs typeface="Calibri" pitchFamily="34" charset="0"/>
              </a:rPr>
              <a:t>Successfully completed stream training in Java-angular from Infosys with  Final Average 89% .</a:t>
            </a:r>
          </a:p>
          <a:p>
            <a:pPr marL="171450" indent="-171450">
              <a:buFont typeface="Wingdings" panose="05000000000000000000" pitchFamily="2" charset="2"/>
              <a:buChar char="§"/>
            </a:pPr>
            <a:r>
              <a:rPr lang="en-US" sz="1400" dirty="0">
                <a:solidFill>
                  <a:schemeClr val="bg1"/>
                </a:solidFill>
                <a:cs typeface="Calibri" pitchFamily="34" charset="0"/>
              </a:rPr>
              <a:t>Completed  Infosys </a:t>
            </a:r>
            <a:r>
              <a:rPr lang="en-US" sz="1400" b="1" dirty="0">
                <a:solidFill>
                  <a:schemeClr val="bg1"/>
                </a:solidFill>
                <a:cs typeface="Calibri" pitchFamily="34" charset="0"/>
              </a:rPr>
              <a:t>React</a:t>
            </a:r>
            <a:r>
              <a:rPr lang="en-US" sz="1400" dirty="0">
                <a:solidFill>
                  <a:schemeClr val="bg1"/>
                </a:solidFill>
                <a:cs typeface="Calibri" pitchFamily="34" charset="0"/>
              </a:rPr>
              <a:t> Professional Certification.</a:t>
            </a:r>
          </a:p>
          <a:p>
            <a:pPr marL="171450" indent="-171450">
              <a:buFont typeface="Wingdings" panose="05000000000000000000" pitchFamily="2" charset="2"/>
              <a:buChar char="§"/>
            </a:pPr>
            <a:r>
              <a:rPr lang="en-US" sz="1400" dirty="0">
                <a:solidFill>
                  <a:schemeClr val="bg1"/>
                </a:solidFill>
                <a:cs typeface="Calibri" pitchFamily="34" charset="0"/>
              </a:rPr>
              <a:t>Completed  Infosys </a:t>
            </a:r>
            <a:r>
              <a:rPr lang="en-US" sz="1400" b="1" dirty="0">
                <a:solidFill>
                  <a:schemeClr val="bg1"/>
                </a:solidFill>
                <a:cs typeface="Calibri" pitchFamily="34" charset="0"/>
              </a:rPr>
              <a:t>Angular</a:t>
            </a:r>
            <a:r>
              <a:rPr lang="en-US" sz="1400" dirty="0">
                <a:solidFill>
                  <a:schemeClr val="bg1"/>
                </a:solidFill>
                <a:cs typeface="Calibri" pitchFamily="34" charset="0"/>
              </a:rPr>
              <a:t> Professional Certification.</a:t>
            </a:r>
          </a:p>
          <a:p>
            <a:pPr marL="171450" indent="-171450">
              <a:buFont typeface="Wingdings" panose="05000000000000000000" pitchFamily="2" charset="2"/>
              <a:buChar char="§"/>
            </a:pPr>
            <a:r>
              <a:rPr lang="en-US" sz="1400" dirty="0">
                <a:solidFill>
                  <a:schemeClr val="bg1"/>
                </a:solidFill>
                <a:cs typeface="Calibri" pitchFamily="34" charset="0"/>
              </a:rPr>
              <a:t>Completed Infosys Global </a:t>
            </a:r>
            <a:r>
              <a:rPr lang="en-US" sz="1400" b="1" dirty="0">
                <a:solidFill>
                  <a:schemeClr val="bg1"/>
                </a:solidFill>
                <a:cs typeface="Calibri" pitchFamily="34" charset="0"/>
              </a:rPr>
              <a:t>Agile</a:t>
            </a:r>
            <a:r>
              <a:rPr lang="en-US" sz="1400" dirty="0">
                <a:solidFill>
                  <a:schemeClr val="bg1"/>
                </a:solidFill>
                <a:cs typeface="Calibri" pitchFamily="34" charset="0"/>
              </a:rPr>
              <a:t> Developer Certification. </a:t>
            </a:r>
          </a:p>
          <a:p>
            <a:pPr marL="171450" indent="-171450">
              <a:buFont typeface="Wingdings" panose="05000000000000000000" pitchFamily="2" charset="2"/>
              <a:buChar char="§"/>
            </a:pPr>
            <a:r>
              <a:rPr lang="en-US" sz="1400" dirty="0">
                <a:solidFill>
                  <a:schemeClr val="bg1"/>
                </a:solidFill>
                <a:cs typeface="Calibri" pitchFamily="34" charset="0"/>
              </a:rPr>
              <a:t>Completed Infosys Certified Front-End Web Developer -101 Certification.</a:t>
            </a:r>
          </a:p>
          <a:p>
            <a:pPr marL="171450" indent="-171450">
              <a:buFont typeface="Wingdings" panose="05000000000000000000" pitchFamily="2" charset="2"/>
              <a:buChar char="§"/>
            </a:pPr>
            <a:r>
              <a:rPr lang="en-US" sz="1400" dirty="0">
                <a:solidFill>
                  <a:schemeClr val="bg1"/>
                </a:solidFill>
                <a:cs typeface="Calibri" pitchFamily="34" charset="0"/>
              </a:rPr>
              <a:t>Completed Infosys Certified </a:t>
            </a:r>
            <a:r>
              <a:rPr lang="en-US" sz="1400" b="1" dirty="0">
                <a:solidFill>
                  <a:schemeClr val="bg1"/>
                </a:solidFill>
                <a:cs typeface="Calibri" pitchFamily="34" charset="0"/>
              </a:rPr>
              <a:t>JavaScript</a:t>
            </a:r>
            <a:r>
              <a:rPr lang="en-US" sz="1400" dirty="0">
                <a:solidFill>
                  <a:schemeClr val="bg1"/>
                </a:solidFill>
                <a:cs typeface="Calibri" pitchFamily="34" charset="0"/>
              </a:rPr>
              <a:t> Certification.</a:t>
            </a:r>
          </a:p>
          <a:p>
            <a:pPr defTabSz="1141142">
              <a:defRPr/>
            </a:pPr>
            <a:endParaRPr lang="en-US" sz="1400" kern="0" dirty="0">
              <a:solidFill>
                <a:prstClr val="white"/>
              </a:solidFill>
              <a:latin typeface="Calibri" panose="020F0502020204030204" pitchFamily="34" charset="0"/>
            </a:endParaRPr>
          </a:p>
          <a:p>
            <a:pPr defTabSz="1219110" eaLnBrk="0" hangingPunct="0">
              <a:spcAft>
                <a:spcPct val="10000"/>
              </a:spcAft>
              <a:buSzPct val="80000"/>
            </a:pPr>
            <a:r>
              <a:rPr lang="en-US" sz="1600" b="1" u="sng" dirty="0">
                <a:solidFill>
                  <a:prstClr val="white"/>
                </a:solidFill>
                <a:cs typeface="Arial" pitchFamily="34" charset="0"/>
              </a:rPr>
              <a:t>Technical  Skills: </a:t>
            </a:r>
          </a:p>
          <a:p>
            <a:pPr algn="just" eaLnBrk="0" hangingPunct="0">
              <a:spcBef>
                <a:spcPct val="50000"/>
              </a:spcBef>
              <a:defRPr/>
            </a:pPr>
            <a:r>
              <a:rPr lang="en-US" altLang="ja-JP" sz="1600" dirty="0">
                <a:solidFill>
                  <a:schemeClr val="bg1"/>
                </a:solidFill>
                <a:ea typeface="HGPｺﾞｼｯｸE" pitchFamily="50" charset="-128"/>
                <a:cs typeface="Arial" charset="0"/>
              </a:rPr>
              <a:t>Frontend    :    </a:t>
            </a:r>
            <a:r>
              <a:rPr lang="en-US" altLang="ja-JP" sz="1600" dirty="0">
                <a:solidFill>
                  <a:schemeClr val="bg1"/>
                </a:solidFill>
                <a:ea typeface="MS PGothic" pitchFamily="34" charset="-128"/>
                <a:cs typeface="Arial" charset="0"/>
              </a:rPr>
              <a:t>HTML5, CSS, Bootstrap, ReactJs,	      Redux, Styled Component, Saga,</a:t>
            </a:r>
          </a:p>
          <a:p>
            <a:pPr algn="just" eaLnBrk="0" hangingPunct="0">
              <a:spcBef>
                <a:spcPct val="50000"/>
              </a:spcBef>
              <a:defRPr/>
            </a:pPr>
            <a:r>
              <a:rPr lang="en-US" altLang="ja-JP" sz="1600" dirty="0">
                <a:solidFill>
                  <a:schemeClr val="bg1"/>
                </a:solidFill>
                <a:ea typeface="ＭＳ Ｐゴシック" pitchFamily="1" charset="-128"/>
              </a:rPr>
              <a:t>Backend                  :   Spring , Spring Boot</a:t>
            </a:r>
          </a:p>
          <a:p>
            <a:pPr algn="just" eaLnBrk="0" hangingPunct="0">
              <a:spcBef>
                <a:spcPct val="50000"/>
              </a:spcBef>
              <a:defRPr/>
            </a:pPr>
            <a:r>
              <a:rPr lang="en-US" altLang="ja-JP" sz="1600" dirty="0">
                <a:solidFill>
                  <a:schemeClr val="bg1"/>
                </a:solidFill>
                <a:ea typeface="ＭＳ Ｐゴシック" pitchFamily="1" charset="-128"/>
              </a:rPr>
              <a:t>IDEs	              :  Visual Studio Code, Eclipse</a:t>
            </a:r>
          </a:p>
          <a:p>
            <a:pPr algn="just" eaLnBrk="0" hangingPunct="0">
              <a:spcBef>
                <a:spcPct val="50000"/>
              </a:spcBef>
              <a:defRPr/>
            </a:pPr>
            <a:r>
              <a:rPr lang="en-US" altLang="ja-JP" sz="1600" dirty="0">
                <a:solidFill>
                  <a:schemeClr val="bg1"/>
                </a:solidFill>
                <a:ea typeface="ＭＳ Ｐゴシック" pitchFamily="1" charset="-128"/>
              </a:rPr>
              <a:t>Languages              :   Java, Python, JavaScript</a:t>
            </a:r>
          </a:p>
          <a:p>
            <a:pPr algn="just" eaLnBrk="0" hangingPunct="0">
              <a:spcBef>
                <a:spcPct val="50000"/>
              </a:spcBef>
              <a:defRPr/>
            </a:pPr>
            <a:r>
              <a:rPr lang="en-US" sz="1600" dirty="0">
                <a:solidFill>
                  <a:schemeClr val="bg1"/>
                </a:solidFill>
                <a:ea typeface="ＭＳ Ｐゴシック" pitchFamily="1" charset="-128"/>
                <a:sym typeface="Wingdings" pitchFamily="2" charset="2"/>
              </a:rPr>
              <a:t>Version Control     :    Git</a:t>
            </a:r>
          </a:p>
          <a:p>
            <a:pPr algn="just" eaLnBrk="0" hangingPunct="0">
              <a:spcBef>
                <a:spcPct val="50000"/>
              </a:spcBef>
              <a:defRPr/>
            </a:pPr>
            <a:endParaRPr lang="en-US" sz="1400" b="1" u="sng" dirty="0">
              <a:solidFill>
                <a:prstClr val="white"/>
              </a:solidFill>
              <a:latin typeface="Calibri"/>
            </a:endParaRPr>
          </a:p>
          <a:p>
            <a:pPr defTabSz="1219170" eaLnBrk="0" hangingPunct="0">
              <a:defRPr/>
            </a:pPr>
            <a:endParaRPr lang="en-US" sz="1300" dirty="0">
              <a:solidFill>
                <a:prstClr val="white"/>
              </a:solidFill>
              <a:latin typeface="Calibri" pitchFamily="34" charset="0"/>
            </a:endParaRPr>
          </a:p>
          <a:p>
            <a:pPr defTabSz="1219170" eaLnBrk="0" hangingPunct="0">
              <a:defRPr/>
            </a:pPr>
            <a:endParaRPr lang="en-US" sz="1467" dirty="0">
              <a:solidFill>
                <a:prstClr val="white"/>
              </a:solidFill>
              <a:latin typeface="Calibri" pitchFamily="34" charset="0"/>
            </a:endParaRPr>
          </a:p>
        </p:txBody>
      </p:sp>
      <p:sp>
        <p:nvSpPr>
          <p:cNvPr id="6" name="Slide Number Placeholder 4"/>
          <p:cNvSpPr>
            <a:spLocks noGrp="1"/>
          </p:cNvSpPr>
          <p:nvPr>
            <p:ph type="sldNum" sz="quarter" idx="12"/>
          </p:nvPr>
        </p:nvSpPr>
        <p:spPr>
          <a:xfrm>
            <a:off x="11501901" y="52654"/>
            <a:ext cx="131511" cy="242054"/>
          </a:xfrm>
        </p:spPr>
        <p:txBody>
          <a:bodyPr/>
          <a:lstStyle/>
          <a:p>
            <a:pPr defTabSz="1219170"/>
            <a:fld id="{F828C9C5-48AC-485A-8FB2-7EEE7EFD97C1}" type="slidenum">
              <a:rPr lang="en-US">
                <a:solidFill>
                  <a:srgbClr val="6D6E71"/>
                </a:solidFill>
              </a:rPr>
              <a:pPr defTabSz="1219170"/>
              <a:t>1</a:t>
            </a:fld>
            <a:endParaRPr lang="en-US" dirty="0">
              <a:solidFill>
                <a:srgbClr val="6D6E71"/>
              </a:solidFill>
            </a:endParaRPr>
          </a:p>
        </p:txBody>
      </p:sp>
      <p:sp>
        <p:nvSpPr>
          <p:cNvPr id="3" name="Title 2">
            <a:extLst>
              <a:ext uri="{FF2B5EF4-FFF2-40B4-BE49-F238E27FC236}">
                <a16:creationId xmlns:a16="http://schemas.microsoft.com/office/drawing/2014/main" id="{5525678B-7B60-4F72-9400-90E69D0DF1E5}"/>
              </a:ext>
            </a:extLst>
          </p:cNvPr>
          <p:cNvSpPr>
            <a:spLocks noGrp="1"/>
          </p:cNvSpPr>
          <p:nvPr>
            <p:ph type="title"/>
          </p:nvPr>
        </p:nvSpPr>
        <p:spPr>
          <a:xfrm>
            <a:off x="110519" y="173681"/>
            <a:ext cx="10860616" cy="392112"/>
          </a:xfrm>
        </p:spPr>
        <p:txBody>
          <a:bodyPr>
            <a:noAutofit/>
          </a:bodyPr>
          <a:lstStyle/>
          <a:p>
            <a:r>
              <a:rPr lang="en-US" sz="2400" dirty="0"/>
              <a:t>Alish Palasara – UI Developer</a:t>
            </a:r>
          </a:p>
        </p:txBody>
      </p:sp>
    </p:spTree>
    <p:extLst>
      <p:ext uri="{BB962C8B-B14F-4D97-AF65-F5344CB8AC3E}">
        <p14:creationId xmlns:p14="http://schemas.microsoft.com/office/powerpoint/2010/main" val="3322099543"/>
      </p:ext>
    </p:extLst>
  </p:cSld>
  <p:clrMapOvr>
    <a:masterClrMapping/>
  </p:clrMapOvr>
</p:sld>
</file>

<file path=ppt/theme/theme1.xml><?xml version="1.0" encoding="utf-8"?>
<a:theme xmlns:a="http://schemas.openxmlformats.org/drawingml/2006/main" name="1_Office Theme">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TotalTime>
  <Words>238</Words>
  <Application>Microsoft Office PowerPoint</Application>
  <PresentationFormat>Widescreen</PresentationFormat>
  <Paragraphs>32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vt:lpstr>
      <vt:lpstr>1_Office Theme</vt:lpstr>
      <vt:lpstr>Alish Palasara – UI Developer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Uke</dc:creator>
  <cp:lastModifiedBy>Alish Palasara</cp:lastModifiedBy>
  <cp:revision>40</cp:revision>
  <dcterms:created xsi:type="dcterms:W3CDTF">2020-10-01T04:43:41Z</dcterms:created>
  <dcterms:modified xsi:type="dcterms:W3CDTF">2021-03-01T18:50:56Z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Amit.Uke@ad.infosys.com</vt:lpwstr>
  </property>
  <property fmtid="{D5CDD505-2E9C-101B-9397-08002B2CF9AE}" pid="5" name="MSIP_Label_be4b3411-284d-4d31-bd4f-bc13ef7f1fd6_SetDate">
    <vt:lpwstr>2020-10-01T04:50:10.1632504Z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ActionId">
    <vt:lpwstr>e32c00f9-2ae7-42c2-b50a-74b9c2766871</vt:lpwstr>
  </property>
  <property fmtid="{D5CDD505-2E9C-101B-9397-08002B2CF9AE}" pid="9" name="MSIP_Label_be4b3411-284d-4d31-bd4f-bc13ef7f1fd6_Extended_MSFT_Method">
    <vt:lpwstr>Automatic</vt:lpwstr>
  </property>
  <property fmtid="{D5CDD505-2E9C-101B-9397-08002B2CF9AE}" pid="10" name="MSIP_Label_a0819fa7-4367-4500-ba88-dd630d977609_Enabled">
    <vt:lpwstr>True</vt:lpwstr>
  </property>
  <property fmtid="{D5CDD505-2E9C-101B-9397-08002B2CF9AE}" pid="11" name="MSIP_Label_a0819fa7-4367-4500-ba88-dd630d977609_SiteId">
    <vt:lpwstr>63ce7d59-2f3e-42cd-a8cc-be764cff5eb6</vt:lpwstr>
  </property>
  <property fmtid="{D5CDD505-2E9C-101B-9397-08002B2CF9AE}" pid="12" name="MSIP_Label_a0819fa7-4367-4500-ba88-dd630d977609_Owner">
    <vt:lpwstr>Amit.Uke@ad.infosys.com</vt:lpwstr>
  </property>
  <property fmtid="{D5CDD505-2E9C-101B-9397-08002B2CF9AE}" pid="13" name="MSIP_Label_a0819fa7-4367-4500-ba88-dd630d977609_SetDate">
    <vt:lpwstr>2020-10-01T04:50:10.1632504Z</vt:lpwstr>
  </property>
  <property fmtid="{D5CDD505-2E9C-101B-9397-08002B2CF9AE}" pid="14" name="MSIP_Label_a0819fa7-4367-4500-ba88-dd630d977609_Name">
    <vt:lpwstr>Companywide usage</vt:lpwstr>
  </property>
  <property fmtid="{D5CDD505-2E9C-101B-9397-08002B2CF9AE}" pid="15" name="MSIP_Label_a0819fa7-4367-4500-ba88-dd630d977609_Application">
    <vt:lpwstr>Microsoft Azure Information Protection</vt:lpwstr>
  </property>
  <property fmtid="{D5CDD505-2E9C-101B-9397-08002B2CF9AE}" pid="16" name="MSIP_Label_a0819fa7-4367-4500-ba88-dd630d977609_ActionId">
    <vt:lpwstr>e32c00f9-2ae7-42c2-b50a-74b9c2766871</vt:lpwstr>
  </property>
  <property fmtid="{D5CDD505-2E9C-101B-9397-08002B2CF9AE}" pid="17" name="MSIP_Label_a0819fa7-4367-4500-ba88-dd630d977609_Parent">
    <vt:lpwstr>be4b3411-284d-4d31-bd4f-bc13ef7f1fd6</vt:lpwstr>
  </property>
  <property fmtid="{D5CDD505-2E9C-101B-9397-08002B2CF9AE}" pid="18" name="MSIP_Label_a0819fa7-4367-4500-ba88-dd630d977609_Extended_MSFT_Method">
    <vt:lpwstr>Automatic</vt:lpwstr>
  </property>
  <property fmtid="{D5CDD505-2E9C-101B-9397-08002B2CF9AE}" pid="19" name="Sensitivity">
    <vt:lpwstr>Internal Companywide usage</vt:lpwstr>
  </property>
</Properties>
</file>