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4"/>
  </p:sldMasterIdLst>
  <p:notesMasterIdLst>
    <p:notesMasterId r:id="rId6"/>
  </p:notesMasterIdLst>
  <p:handoutMasterIdLst>
    <p:handoutMasterId r:id="rId7"/>
  </p:handoutMasterIdLst>
  <p:sldIdLst>
    <p:sldId id="715" r:id="rId5"/>
  </p:sldIdLst>
  <p:sldSz cx="9144000" cy="5143500" type="screen16x9"/>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4">
          <p15:clr>
            <a:srgbClr val="A4A3A4"/>
          </p15:clr>
        </p15:guide>
        <p15:guide id="3" orient="horz" pos="3012">
          <p15:clr>
            <a:srgbClr val="A4A3A4"/>
          </p15:clr>
        </p15:guide>
        <p15:guide id="4" orient="horz" pos="432">
          <p15:clr>
            <a:srgbClr val="A4A3A4"/>
          </p15:clr>
        </p15:guide>
        <p15:guide id="5" orient="horz" pos="2664">
          <p15:clr>
            <a:srgbClr val="A4A3A4"/>
          </p15:clr>
        </p15:guide>
        <p15:guide id="6" pos="5617">
          <p15:clr>
            <a:srgbClr val="A4A3A4"/>
          </p15:clr>
        </p15:guide>
        <p15:guide id="7" pos="144">
          <p15:clr>
            <a:srgbClr val="A4A3A4"/>
          </p15:clr>
        </p15:guide>
        <p15:guide id="8"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 Veluchamy" initials="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BFBFB"/>
    <a:srgbClr val="01A3BB"/>
    <a:srgbClr val="00B8D6"/>
    <a:srgbClr val="DDFFDD"/>
    <a:srgbClr val="78D9E9"/>
    <a:srgbClr val="475454"/>
    <a:srgbClr val="D4F3F8"/>
    <a:srgbClr val="CCD3D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6" autoAdjust="0"/>
    <p:restoredTop sz="94639" autoAdjust="0"/>
  </p:normalViewPr>
  <p:slideViewPr>
    <p:cSldViewPr snapToGrid="0" showGuides="1">
      <p:cViewPr varScale="1">
        <p:scale>
          <a:sx n="90" d="100"/>
          <a:sy n="90" d="100"/>
        </p:scale>
        <p:origin x="738" y="78"/>
      </p:cViewPr>
      <p:guideLst>
        <p:guide orient="horz"/>
        <p:guide orient="horz" pos="94"/>
        <p:guide orient="horz" pos="3012"/>
        <p:guide orient="horz" pos="432"/>
        <p:guide orient="horz" pos="2664"/>
        <p:guide pos="5617"/>
        <p:guide pos="144"/>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281981-24E5-4BA9-AD14-A471AC87E248}" type="datetimeFigureOut">
              <a:rPr lang="en-US" smtClean="0"/>
              <a:t>2/6/2022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947373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2/6/2022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55" y="3048"/>
            <a:ext cx="9141291" cy="5137405"/>
          </a:xfrm>
          <a:prstGeom prst="rect">
            <a:avLst/>
          </a:prstGeom>
        </p:spPr>
      </p:pic>
      <p:sp>
        <p:nvSpPr>
          <p:cNvPr id="16" name="Title 1"/>
          <p:cNvSpPr>
            <a:spLocks noGrp="1"/>
          </p:cNvSpPr>
          <p:nvPr>
            <p:ph type="ctrTitle" hasCustomPrompt="1"/>
          </p:nvPr>
        </p:nvSpPr>
        <p:spPr>
          <a:xfrm>
            <a:off x="5886450" y="2876550"/>
            <a:ext cx="3257550" cy="1066800"/>
          </a:xfrm>
          <a:noFill/>
        </p:spPr>
        <p:txBody>
          <a:bodyPr anchor="b">
            <a:normAutofit/>
          </a:bodyPr>
          <a:lstStyle>
            <a:lvl1pPr algn="l">
              <a:defRPr sz="2000" b="1">
                <a:solidFill>
                  <a:schemeClr val="bg1"/>
                </a:solidFill>
              </a:defRPr>
            </a:lvl1pPr>
          </a:lstStyle>
          <a:p>
            <a:r>
              <a:rPr lang="en-US" dirty="0"/>
              <a:t>Click to edit </a:t>
            </a:r>
            <a:br>
              <a:rPr lang="en-US" dirty="0"/>
            </a:br>
            <a:r>
              <a:rPr lang="en-US" dirty="0"/>
              <a:t>Master title style</a:t>
            </a:r>
          </a:p>
        </p:txBody>
      </p:sp>
      <p:sp>
        <p:nvSpPr>
          <p:cNvPr id="2" name="Rectangle 1"/>
          <p:cNvSpPr/>
          <p:nvPr userDrawn="1"/>
        </p:nvSpPr>
        <p:spPr>
          <a:xfrm>
            <a:off x="5664200" y="1"/>
            <a:ext cx="939800" cy="9398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 name="Rectangle 4"/>
          <p:cNvSpPr/>
          <p:nvPr userDrawn="1"/>
        </p:nvSpPr>
        <p:spPr>
          <a:xfrm>
            <a:off x="6575426" y="914401"/>
            <a:ext cx="701675" cy="701675"/>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Rectangle 5"/>
          <p:cNvSpPr/>
          <p:nvPr userDrawn="1"/>
        </p:nvSpPr>
        <p:spPr>
          <a:xfrm>
            <a:off x="8426684" y="7937"/>
            <a:ext cx="701675" cy="931863"/>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Rectangle 6"/>
          <p:cNvSpPr/>
          <p:nvPr userDrawn="1"/>
        </p:nvSpPr>
        <p:spPr>
          <a:xfrm>
            <a:off x="5664201" y="4221290"/>
            <a:ext cx="701675" cy="931863"/>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 name="Rectangle 7"/>
          <p:cNvSpPr/>
          <p:nvPr userDrawn="1"/>
        </p:nvSpPr>
        <p:spPr>
          <a:xfrm>
            <a:off x="6365876" y="3552825"/>
            <a:ext cx="701675" cy="66846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 name="Rectangle 8"/>
          <p:cNvSpPr/>
          <p:nvPr userDrawn="1"/>
        </p:nvSpPr>
        <p:spPr>
          <a:xfrm>
            <a:off x="8426684" y="4471989"/>
            <a:ext cx="701675" cy="668464"/>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380119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a:solidFill>
                  <a:srgbClr val="000000"/>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2876" indent="-182876">
              <a:buClr>
                <a:schemeClr val="accent2"/>
              </a:buClr>
              <a:buFont typeface="Wingdings" panose="05000000000000000000" pitchFamily="2" charset="2"/>
              <a:buChar char="§"/>
              <a:defRPr>
                <a:solidFill>
                  <a:srgbClr val="000000"/>
                </a:solidFill>
                <a:latin typeface="Arial" panose="020B0604020202020204" pitchFamily="34" charset="0"/>
                <a:cs typeface="Arial" panose="020B0604020202020204" pitchFamily="34" charset="0"/>
              </a:defRPr>
            </a:lvl1pPr>
            <a:lvl2pPr marL="365751" indent="-182876">
              <a:buClr>
                <a:schemeClr val="accent2"/>
              </a:buClr>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2pPr>
            <a:lvl3pPr marL="548627" indent="-182876">
              <a:buClr>
                <a:schemeClr val="accent2"/>
              </a:buClr>
              <a:buFont typeface="Wingdings" panose="05000000000000000000" pitchFamily="2" charset="2"/>
              <a:buChar char="§"/>
              <a:defRPr>
                <a:solidFill>
                  <a:srgbClr val="000000"/>
                </a:solidFill>
                <a:latin typeface="Arial" panose="020B0604020202020204" pitchFamily="34" charset="0"/>
                <a:cs typeface="Arial" panose="020B0604020202020204" pitchFamily="34" charset="0"/>
              </a:defRPr>
            </a:lvl3pPr>
            <a:lvl4pPr marL="731502" indent="-182876">
              <a:buClr>
                <a:schemeClr val="accent2"/>
              </a:buClr>
              <a:buFont typeface="Arial" panose="020B0604020202020204" pitchFamily="34" charset="0"/>
              <a:buChar char="-"/>
              <a:defRPr>
                <a:solidFill>
                  <a:srgbClr val="000000"/>
                </a:solidFill>
                <a:latin typeface="Arial" panose="020B0604020202020204" pitchFamily="34" charset="0"/>
                <a:cs typeface="Arial" panose="020B0604020202020204" pitchFamily="34" charset="0"/>
              </a:defRPr>
            </a:lvl4pPr>
            <a:lvl5pPr marL="914378" indent="-182876">
              <a:buClr>
                <a:schemeClr val="accent2"/>
              </a:buClr>
              <a:buFont typeface="Wingdings" panose="05000000000000000000" pitchFamily="2" charset="2"/>
              <a:buChar char="§"/>
              <a:defRPr>
                <a:solidFill>
                  <a:srgbClr val="000000"/>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4474988" y="4894625"/>
            <a:ext cx="194027" cy="190821"/>
          </a:xfrm>
        </p:spPr>
        <p:txBody>
          <a:bodyPr/>
          <a:lstStyle>
            <a:lvl1pPr>
              <a:defRPr>
                <a:solidFill>
                  <a:schemeClr val="tx1"/>
                </a:solidFill>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12" name="Freeform 11"/>
          <p:cNvSpPr/>
          <p:nvPr userDrawn="1"/>
        </p:nvSpPr>
        <p:spPr>
          <a:xfrm>
            <a:off x="0" y="677370"/>
            <a:ext cx="2834640" cy="52880"/>
          </a:xfrm>
          <a:custGeom>
            <a:avLst/>
            <a:gdLst>
              <a:gd name="connsiteX0" fmla="*/ 0 w 6533310"/>
              <a:gd name="connsiteY0" fmla="*/ 0 h 342900"/>
              <a:gd name="connsiteX1" fmla="*/ 6533310 w 6533310"/>
              <a:gd name="connsiteY1" fmla="*/ 0 h 342900"/>
              <a:gd name="connsiteX2" fmla="*/ 6215623 w 6533310"/>
              <a:gd name="connsiteY2" fmla="*/ 342900 h 342900"/>
              <a:gd name="connsiteX3" fmla="*/ 0 w 6533310"/>
              <a:gd name="connsiteY3" fmla="*/ 342900 h 342900"/>
              <a:gd name="connsiteX4" fmla="*/ 0 w 6533310"/>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310" h="342900">
                <a:moveTo>
                  <a:pt x="0" y="0"/>
                </a:moveTo>
                <a:lnTo>
                  <a:pt x="6533310" y="0"/>
                </a:lnTo>
                <a:lnTo>
                  <a:pt x="6215623" y="342900"/>
                </a:lnTo>
                <a:lnTo>
                  <a:pt x="0" y="3429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6D6E71"/>
              </a:solidFill>
            </a:endParaRPr>
          </a:p>
        </p:txBody>
      </p:sp>
      <p:cxnSp>
        <p:nvCxnSpPr>
          <p:cNvPr id="17" name="Straight Connector 16"/>
          <p:cNvCxnSpPr/>
          <p:nvPr userDrawn="1"/>
        </p:nvCxnSpPr>
        <p:spPr>
          <a:xfrm>
            <a:off x="232350" y="4813300"/>
            <a:ext cx="86846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30017" y="4889482"/>
            <a:ext cx="545011" cy="201109"/>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00026" y="4838040"/>
            <a:ext cx="1388459" cy="305461"/>
          </a:xfrm>
          <a:prstGeom prst="rect">
            <a:avLst/>
          </a:prstGeom>
        </p:spPr>
      </p:pic>
      <p:sp>
        <p:nvSpPr>
          <p:cNvPr id="4" name="Rectangle 3"/>
          <p:cNvSpPr/>
          <p:nvPr userDrawn="1"/>
        </p:nvSpPr>
        <p:spPr>
          <a:xfrm>
            <a:off x="1638300" y="4889481"/>
            <a:ext cx="9144" cy="2135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5" name="Rectangle 4"/>
          <p:cNvSpPr/>
          <p:nvPr userDrawn="1"/>
        </p:nvSpPr>
        <p:spPr>
          <a:xfrm>
            <a:off x="6110830" y="4813301"/>
            <a:ext cx="2914131" cy="276999"/>
          </a:xfrm>
          <a:prstGeom prst="rect">
            <a:avLst/>
          </a:prstGeom>
        </p:spPr>
        <p:txBody>
          <a:bodyPr wrap="none">
            <a:spAutoFit/>
          </a:bodyPr>
          <a:lstStyle/>
          <a:p>
            <a:r>
              <a:rPr lang="en-US" sz="1200" b="1" i="1" dirty="0">
                <a:solidFill>
                  <a:srgbClr val="01A3BB"/>
                </a:solidFill>
                <a:latin typeface="Arial" panose="020B0604020202020204" pitchFamily="34" charset="0"/>
                <a:cs typeface="Arial" panose="020B0604020202020204" pitchFamily="34" charset="0"/>
              </a:rPr>
              <a:t>Securing customers for life, together.</a:t>
            </a:r>
          </a:p>
        </p:txBody>
      </p:sp>
    </p:spTree>
    <p:extLst>
      <p:ext uri="{BB962C8B-B14F-4D97-AF65-F5344CB8AC3E}">
        <p14:creationId xmlns:p14="http://schemas.microsoft.com/office/powerpoint/2010/main" val="424355199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p:cNvSpPr>
            <a:spLocks noGrp="1"/>
          </p:cNvSpPr>
          <p:nvPr>
            <p:ph type="title"/>
          </p:nvPr>
        </p:nvSpPr>
        <p:spPr>
          <a:xfrm>
            <a:off x="232350" y="146018"/>
            <a:ext cx="8684638" cy="531352"/>
          </a:xfrm>
        </p:spPr>
        <p:txBody>
          <a:bodyPr>
            <a:normAutofit/>
          </a:bodyPr>
          <a:lstStyle>
            <a:lvl1pPr>
              <a:defRPr sz="2000">
                <a:solidFill>
                  <a:srgbClr val="000000"/>
                </a:solidFill>
              </a:defRPr>
            </a:lvl1pPr>
          </a:lstStyle>
          <a:p>
            <a:r>
              <a:rPr lang="en-US" dirty="0"/>
              <a:t>Click to edit Master title style</a:t>
            </a:r>
          </a:p>
        </p:txBody>
      </p:sp>
      <p:sp>
        <p:nvSpPr>
          <p:cNvPr id="10" name="Slide Number Placeholder 5"/>
          <p:cNvSpPr>
            <a:spLocks noGrp="1"/>
          </p:cNvSpPr>
          <p:nvPr>
            <p:ph type="sldNum" sz="quarter" idx="12"/>
          </p:nvPr>
        </p:nvSpPr>
        <p:spPr>
          <a:xfrm>
            <a:off x="4474988" y="4894625"/>
            <a:ext cx="194027" cy="190821"/>
          </a:xfrm>
        </p:spPr>
        <p:txBody>
          <a:bodyPr/>
          <a:lstStyle>
            <a:lvl1pPr>
              <a:defRPr>
                <a:solidFill>
                  <a:schemeClr val="tx1"/>
                </a:solidFill>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13" name="Content Placeholder 2"/>
          <p:cNvSpPr>
            <a:spLocks noGrp="1"/>
          </p:cNvSpPr>
          <p:nvPr>
            <p:ph idx="1"/>
          </p:nvPr>
        </p:nvSpPr>
        <p:spPr>
          <a:xfrm>
            <a:off x="232350" y="830082"/>
            <a:ext cx="4020336" cy="3741919"/>
          </a:xfrm>
        </p:spPr>
        <p:txBody>
          <a:bodyPr/>
          <a:lstStyle>
            <a:lvl1pPr marL="182876" indent="-182876">
              <a:buClr>
                <a:schemeClr val="accent2"/>
              </a:buClr>
              <a:buFont typeface="Wingdings" panose="05000000000000000000" pitchFamily="2" charset="2"/>
              <a:buChar char="§"/>
              <a:defRPr>
                <a:solidFill>
                  <a:srgbClr val="000000"/>
                </a:solidFill>
              </a:defRPr>
            </a:lvl1pPr>
            <a:lvl2pPr marL="365751" indent="-182876">
              <a:buClr>
                <a:schemeClr val="accent2"/>
              </a:buClr>
              <a:buFont typeface="Arial" panose="020B0604020202020204" pitchFamily="34" charset="0"/>
              <a:buChar char="-"/>
              <a:defRPr>
                <a:solidFill>
                  <a:srgbClr val="000000"/>
                </a:solidFill>
              </a:defRPr>
            </a:lvl2pPr>
            <a:lvl3pPr marL="548627" indent="-182876">
              <a:buClr>
                <a:schemeClr val="accent2"/>
              </a:buClr>
              <a:buFont typeface="Wingdings" panose="05000000000000000000" pitchFamily="2" charset="2"/>
              <a:buChar char="§"/>
              <a:defRPr>
                <a:solidFill>
                  <a:srgbClr val="000000"/>
                </a:solidFill>
              </a:defRPr>
            </a:lvl3pPr>
            <a:lvl4pPr marL="731502" indent="-182876">
              <a:buClr>
                <a:schemeClr val="accent2"/>
              </a:buClr>
              <a:buFont typeface="Arial" panose="020B0604020202020204" pitchFamily="34" charset="0"/>
              <a:buChar char="-"/>
              <a:defRPr>
                <a:solidFill>
                  <a:srgbClr val="000000"/>
                </a:solidFill>
              </a:defRPr>
            </a:lvl4pPr>
            <a:lvl5pPr marL="914378" indent="-182876">
              <a:buClr>
                <a:schemeClr val="accent2"/>
              </a:buClr>
              <a:buFont typeface="Wingdings" panose="05000000000000000000" pitchFamily="2" charset="2"/>
              <a:buChar cha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3"/>
          </p:nvPr>
        </p:nvSpPr>
        <p:spPr>
          <a:xfrm>
            <a:off x="4896652" y="830082"/>
            <a:ext cx="4020336" cy="3741919"/>
          </a:xfrm>
        </p:spPr>
        <p:txBody>
          <a:bodyPr/>
          <a:lstStyle>
            <a:lvl1pPr marL="182876" indent="-182876">
              <a:buClr>
                <a:schemeClr val="accent2"/>
              </a:buClr>
              <a:buFont typeface="Wingdings" panose="05000000000000000000" pitchFamily="2" charset="2"/>
              <a:buChar char="§"/>
              <a:defRPr>
                <a:solidFill>
                  <a:srgbClr val="000000"/>
                </a:solidFill>
              </a:defRPr>
            </a:lvl1pPr>
            <a:lvl2pPr marL="365751" indent="-182876">
              <a:buClr>
                <a:schemeClr val="accent2"/>
              </a:buClr>
              <a:buFont typeface="Arial" panose="020B0604020202020204" pitchFamily="34" charset="0"/>
              <a:buChar char="-"/>
              <a:defRPr>
                <a:solidFill>
                  <a:srgbClr val="000000"/>
                </a:solidFill>
              </a:defRPr>
            </a:lvl2pPr>
            <a:lvl3pPr marL="548627" indent="-182876">
              <a:buClr>
                <a:schemeClr val="accent2"/>
              </a:buClr>
              <a:buFont typeface="Wingdings" panose="05000000000000000000" pitchFamily="2" charset="2"/>
              <a:buChar char="§"/>
              <a:defRPr>
                <a:solidFill>
                  <a:srgbClr val="000000"/>
                </a:solidFill>
              </a:defRPr>
            </a:lvl3pPr>
            <a:lvl4pPr marL="731502" indent="-182876">
              <a:buClr>
                <a:schemeClr val="accent2"/>
              </a:buClr>
              <a:buFont typeface="Arial" panose="020B0604020202020204" pitchFamily="34" charset="0"/>
              <a:buChar char="-"/>
              <a:defRPr>
                <a:solidFill>
                  <a:srgbClr val="000000"/>
                </a:solidFill>
              </a:defRPr>
            </a:lvl4pPr>
            <a:lvl5pPr marL="914378" indent="-182876">
              <a:buClr>
                <a:schemeClr val="accent2"/>
              </a:buClr>
              <a:buFont typeface="Wingdings" panose="05000000000000000000" pitchFamily="2" charset="2"/>
              <a:buChar cha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reeform 11"/>
          <p:cNvSpPr/>
          <p:nvPr userDrawn="1"/>
        </p:nvSpPr>
        <p:spPr>
          <a:xfrm>
            <a:off x="0" y="677370"/>
            <a:ext cx="2834640" cy="52880"/>
          </a:xfrm>
          <a:custGeom>
            <a:avLst/>
            <a:gdLst>
              <a:gd name="connsiteX0" fmla="*/ 0 w 6533310"/>
              <a:gd name="connsiteY0" fmla="*/ 0 h 342900"/>
              <a:gd name="connsiteX1" fmla="*/ 6533310 w 6533310"/>
              <a:gd name="connsiteY1" fmla="*/ 0 h 342900"/>
              <a:gd name="connsiteX2" fmla="*/ 6215623 w 6533310"/>
              <a:gd name="connsiteY2" fmla="*/ 342900 h 342900"/>
              <a:gd name="connsiteX3" fmla="*/ 0 w 6533310"/>
              <a:gd name="connsiteY3" fmla="*/ 342900 h 342900"/>
              <a:gd name="connsiteX4" fmla="*/ 0 w 6533310"/>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310" h="342900">
                <a:moveTo>
                  <a:pt x="0" y="0"/>
                </a:moveTo>
                <a:lnTo>
                  <a:pt x="6533310" y="0"/>
                </a:lnTo>
                <a:lnTo>
                  <a:pt x="6215623" y="342900"/>
                </a:lnTo>
                <a:lnTo>
                  <a:pt x="0" y="3429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6D6E71"/>
              </a:solidFill>
            </a:endParaRPr>
          </a:p>
        </p:txBody>
      </p:sp>
      <p:cxnSp>
        <p:nvCxnSpPr>
          <p:cNvPr id="15" name="Straight Connector 14"/>
          <p:cNvCxnSpPr/>
          <p:nvPr userDrawn="1"/>
        </p:nvCxnSpPr>
        <p:spPr>
          <a:xfrm>
            <a:off x="232350" y="4813300"/>
            <a:ext cx="86846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0026" y="4838040"/>
            <a:ext cx="1388459" cy="305461"/>
          </a:xfrm>
          <a:prstGeom prst="rect">
            <a:avLst/>
          </a:prstGeom>
        </p:spPr>
      </p:pic>
      <p:sp>
        <p:nvSpPr>
          <p:cNvPr id="17" name="Rectangle 16"/>
          <p:cNvSpPr/>
          <p:nvPr userDrawn="1"/>
        </p:nvSpPr>
        <p:spPr>
          <a:xfrm>
            <a:off x="6110830" y="4813301"/>
            <a:ext cx="2914131" cy="276999"/>
          </a:xfrm>
          <a:prstGeom prst="rect">
            <a:avLst/>
          </a:prstGeom>
        </p:spPr>
        <p:txBody>
          <a:bodyPr wrap="none">
            <a:spAutoFit/>
          </a:bodyPr>
          <a:lstStyle/>
          <a:p>
            <a:r>
              <a:rPr lang="en-US" sz="1200" b="1" i="1" dirty="0">
                <a:solidFill>
                  <a:srgbClr val="01A3BB"/>
                </a:solidFill>
                <a:latin typeface="Arial" panose="020B0604020202020204" pitchFamily="34" charset="0"/>
                <a:cs typeface="Arial" panose="020B0604020202020204" pitchFamily="34" charset="0"/>
              </a:rPr>
              <a:t>Securing customers for life, together.</a:t>
            </a:r>
          </a:p>
        </p:txBody>
      </p:sp>
      <p:pic>
        <p:nvPicPr>
          <p:cNvPr id="18" name="Picture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30017" y="4889482"/>
            <a:ext cx="545011" cy="201109"/>
          </a:xfrm>
          <a:prstGeom prst="rect">
            <a:avLst/>
          </a:prstGeom>
        </p:spPr>
      </p:pic>
      <p:sp>
        <p:nvSpPr>
          <p:cNvPr id="20" name="Rectangle 19"/>
          <p:cNvSpPr/>
          <p:nvPr userDrawn="1"/>
        </p:nvSpPr>
        <p:spPr>
          <a:xfrm>
            <a:off x="1638300" y="4889481"/>
            <a:ext cx="9144" cy="2135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223178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232350" y="146018"/>
            <a:ext cx="8684638" cy="531352"/>
          </a:xfrm>
        </p:spPr>
        <p:txBody>
          <a:bodyPr>
            <a:normAutofit/>
          </a:bodyPr>
          <a:lstStyle>
            <a:lvl1pPr>
              <a:defRPr sz="2000">
                <a:solidFill>
                  <a:srgbClr val="000000"/>
                </a:solidFill>
              </a:defRPr>
            </a:lvl1pPr>
          </a:lstStyle>
          <a:p>
            <a:r>
              <a:rPr lang="en-US" dirty="0"/>
              <a:t>Click to edit Master title style</a:t>
            </a:r>
          </a:p>
        </p:txBody>
      </p:sp>
      <p:sp>
        <p:nvSpPr>
          <p:cNvPr id="9" name="Slide Number Placeholder 5"/>
          <p:cNvSpPr>
            <a:spLocks noGrp="1"/>
          </p:cNvSpPr>
          <p:nvPr>
            <p:ph type="sldNum" sz="quarter" idx="12"/>
          </p:nvPr>
        </p:nvSpPr>
        <p:spPr>
          <a:xfrm>
            <a:off x="4474988" y="4894625"/>
            <a:ext cx="194027" cy="190821"/>
          </a:xfrm>
        </p:spPr>
        <p:txBody>
          <a:bodyPr/>
          <a:lstStyle>
            <a:lvl1pPr>
              <a:defRPr>
                <a:solidFill>
                  <a:schemeClr val="tx1"/>
                </a:solidFill>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8" name="Freeform 7"/>
          <p:cNvSpPr/>
          <p:nvPr userDrawn="1"/>
        </p:nvSpPr>
        <p:spPr>
          <a:xfrm>
            <a:off x="0" y="677370"/>
            <a:ext cx="2834640" cy="52880"/>
          </a:xfrm>
          <a:custGeom>
            <a:avLst/>
            <a:gdLst>
              <a:gd name="connsiteX0" fmla="*/ 0 w 6533310"/>
              <a:gd name="connsiteY0" fmla="*/ 0 h 342900"/>
              <a:gd name="connsiteX1" fmla="*/ 6533310 w 6533310"/>
              <a:gd name="connsiteY1" fmla="*/ 0 h 342900"/>
              <a:gd name="connsiteX2" fmla="*/ 6215623 w 6533310"/>
              <a:gd name="connsiteY2" fmla="*/ 342900 h 342900"/>
              <a:gd name="connsiteX3" fmla="*/ 0 w 6533310"/>
              <a:gd name="connsiteY3" fmla="*/ 342900 h 342900"/>
              <a:gd name="connsiteX4" fmla="*/ 0 w 6533310"/>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310" h="342900">
                <a:moveTo>
                  <a:pt x="0" y="0"/>
                </a:moveTo>
                <a:lnTo>
                  <a:pt x="6533310" y="0"/>
                </a:lnTo>
                <a:lnTo>
                  <a:pt x="6215623" y="342900"/>
                </a:lnTo>
                <a:lnTo>
                  <a:pt x="0" y="3429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6D6E71"/>
              </a:solidFill>
            </a:endParaRPr>
          </a:p>
        </p:txBody>
      </p:sp>
      <p:cxnSp>
        <p:nvCxnSpPr>
          <p:cNvPr id="11" name="Straight Connector 10"/>
          <p:cNvCxnSpPr/>
          <p:nvPr userDrawn="1"/>
        </p:nvCxnSpPr>
        <p:spPr>
          <a:xfrm>
            <a:off x="232350" y="4813300"/>
            <a:ext cx="86846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7447263" y="4813301"/>
            <a:ext cx="1526380" cy="276999"/>
          </a:xfrm>
          <a:prstGeom prst="rect">
            <a:avLst/>
          </a:prstGeom>
        </p:spPr>
        <p:txBody>
          <a:bodyPr wrap="none">
            <a:spAutoFit/>
          </a:bodyPr>
          <a:lstStyle/>
          <a:p>
            <a:r>
              <a:rPr lang="en-US" sz="1200" b="1" i="1" dirty="0">
                <a:solidFill>
                  <a:srgbClr val="01A3BB"/>
                </a:solidFill>
                <a:latin typeface="Arial" panose="020B0604020202020204" pitchFamily="34" charset="0"/>
                <a:cs typeface="Arial" panose="020B0604020202020204" pitchFamily="34" charset="0"/>
              </a:rPr>
              <a:t>Resume Snapshot</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62960" y="4889482"/>
            <a:ext cx="545011" cy="201109"/>
          </a:xfrm>
          <a:prstGeom prst="rect">
            <a:avLst/>
          </a:prstGeom>
        </p:spPr>
      </p:pic>
    </p:spTree>
    <p:extLst>
      <p:ext uri="{BB962C8B-B14F-4D97-AF65-F5344CB8AC3E}">
        <p14:creationId xmlns:p14="http://schemas.microsoft.com/office/powerpoint/2010/main" val="240385251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rgbClr val="00B8D6"/>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351" y="2299232"/>
            <a:ext cx="4631750" cy="531352"/>
          </a:xfrm>
        </p:spPr>
        <p:txBody>
          <a:bodyPr/>
          <a:lstStyle>
            <a:lvl1pPr>
              <a:defRPr>
                <a:solidFill>
                  <a:schemeClr val="bg1"/>
                </a:solidFill>
              </a:defRPr>
            </a:lvl1pPr>
          </a:lstStyle>
          <a:p>
            <a:r>
              <a:rPr lang="en-US" dirty="0"/>
              <a:t>Click to edit Master title style</a:t>
            </a:r>
          </a:p>
        </p:txBody>
      </p:sp>
      <p:sp>
        <p:nvSpPr>
          <p:cNvPr id="28" name="Freeform 16"/>
          <p:cNvSpPr>
            <a:spLocks/>
          </p:cNvSpPr>
          <p:nvPr userDrawn="1"/>
        </p:nvSpPr>
        <p:spPr bwMode="auto">
          <a:xfrm>
            <a:off x="7167181" y="785274"/>
            <a:ext cx="961418" cy="948622"/>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solidFill>
            <a:srgbClr val="475454"/>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29" name="Freeform 16"/>
          <p:cNvSpPr>
            <a:spLocks/>
          </p:cNvSpPr>
          <p:nvPr userDrawn="1"/>
        </p:nvSpPr>
        <p:spPr bwMode="auto">
          <a:xfrm>
            <a:off x="7726628" y="1526062"/>
            <a:ext cx="790575" cy="780053"/>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solidFill>
            <a:schemeClr val="bg1">
              <a:alpha val="47000"/>
            </a:schemeClr>
          </a:solidFill>
          <a:ln>
            <a:noFill/>
          </a:ln>
          <a:effectLst>
            <a:innerShdw blurRad="63500" dist="50800" dir="13500000">
              <a:prstClr val="black">
                <a:alpha val="0"/>
              </a:prstClr>
            </a:inn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32" name="Freeform 16"/>
          <p:cNvSpPr>
            <a:spLocks/>
          </p:cNvSpPr>
          <p:nvPr userDrawn="1"/>
        </p:nvSpPr>
        <p:spPr bwMode="auto">
          <a:xfrm>
            <a:off x="7095633" y="2907692"/>
            <a:ext cx="1138405" cy="1128535"/>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solidFill>
            <a:srgbClr val="475454"/>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33" name="Freeform 16"/>
          <p:cNvSpPr>
            <a:spLocks/>
          </p:cNvSpPr>
          <p:nvPr userDrawn="1"/>
        </p:nvSpPr>
        <p:spPr bwMode="auto">
          <a:xfrm>
            <a:off x="5820535" y="2899071"/>
            <a:ext cx="815470" cy="808400"/>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solidFill>
            <a:schemeClr val="bg1">
              <a:alpha val="47000"/>
            </a:schemeClr>
          </a:solidFill>
          <a:ln>
            <a:noFill/>
          </a:ln>
          <a:effectLst>
            <a:innerShdw blurRad="63500" dist="50800" dir="13500000">
              <a:prstClr val="black">
                <a:alpha val="0"/>
              </a:prstClr>
            </a:inn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35" name="Freeform 16"/>
          <p:cNvSpPr>
            <a:spLocks/>
          </p:cNvSpPr>
          <p:nvPr userDrawn="1"/>
        </p:nvSpPr>
        <p:spPr bwMode="auto">
          <a:xfrm>
            <a:off x="6862762" y="1877954"/>
            <a:ext cx="814389" cy="803550"/>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solidFill>
            <a:srgbClr val="475454"/>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40" name="Freeform 16"/>
          <p:cNvSpPr>
            <a:spLocks/>
          </p:cNvSpPr>
          <p:nvPr userDrawn="1"/>
        </p:nvSpPr>
        <p:spPr bwMode="auto">
          <a:xfrm>
            <a:off x="8073175" y="2726949"/>
            <a:ext cx="648537" cy="639905"/>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solidFill>
            <a:schemeClr val="bg1">
              <a:alpha val="47000"/>
            </a:schemeClr>
          </a:solidFill>
          <a:ln>
            <a:noFill/>
          </a:ln>
          <a:effectLst>
            <a:innerShdw blurRad="63500" dist="50800" dir="13500000">
              <a:prstClr val="black">
                <a:alpha val="0"/>
              </a:prstClr>
            </a:inn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41" name="Freeform 16"/>
          <p:cNvSpPr>
            <a:spLocks/>
          </p:cNvSpPr>
          <p:nvPr userDrawn="1"/>
        </p:nvSpPr>
        <p:spPr bwMode="auto">
          <a:xfrm>
            <a:off x="6172792" y="1959777"/>
            <a:ext cx="648537" cy="639905"/>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solidFill>
            <a:srgbClr val="475454"/>
          </a:solidFill>
          <a:ln>
            <a:no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44" name="Freeform 16"/>
          <p:cNvSpPr>
            <a:spLocks/>
          </p:cNvSpPr>
          <p:nvPr userDrawn="1"/>
        </p:nvSpPr>
        <p:spPr bwMode="auto">
          <a:xfrm>
            <a:off x="6661000" y="861424"/>
            <a:ext cx="1180586" cy="1164873"/>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gradFill>
            <a:gsLst>
              <a:gs pos="0">
                <a:srgbClr val="FBFBFB"/>
              </a:gs>
              <a:gs pos="100000">
                <a:srgbClr val="CCD3D3"/>
              </a:gs>
            </a:gsLst>
            <a:lin ang="600000" scaled="0"/>
          </a:gra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45" name="Freeform 16"/>
          <p:cNvSpPr>
            <a:spLocks/>
          </p:cNvSpPr>
          <p:nvPr userDrawn="1"/>
        </p:nvSpPr>
        <p:spPr bwMode="auto">
          <a:xfrm>
            <a:off x="6290340" y="2170355"/>
            <a:ext cx="1180586" cy="1164873"/>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gradFill>
            <a:gsLst>
              <a:gs pos="0">
                <a:srgbClr val="FBFBFB"/>
              </a:gs>
              <a:gs pos="100000">
                <a:srgbClr val="CCD3D3"/>
              </a:gs>
            </a:gsLst>
            <a:lin ang="600000" scaled="0"/>
          </a:gra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46" name="Freeform 16"/>
          <p:cNvSpPr>
            <a:spLocks/>
          </p:cNvSpPr>
          <p:nvPr userDrawn="1"/>
        </p:nvSpPr>
        <p:spPr bwMode="auto">
          <a:xfrm>
            <a:off x="7350436" y="1770428"/>
            <a:ext cx="1180586" cy="1164873"/>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gradFill>
            <a:gsLst>
              <a:gs pos="0">
                <a:srgbClr val="FBFBFB"/>
              </a:gs>
              <a:gs pos="100000">
                <a:srgbClr val="CCD3D3"/>
              </a:gs>
            </a:gsLst>
            <a:lin ang="600000" scaled="0"/>
          </a:gra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47" name="Freeform 16"/>
          <p:cNvSpPr>
            <a:spLocks/>
          </p:cNvSpPr>
          <p:nvPr userDrawn="1"/>
        </p:nvSpPr>
        <p:spPr bwMode="auto">
          <a:xfrm>
            <a:off x="7095633" y="3179666"/>
            <a:ext cx="1180586" cy="1164873"/>
          </a:xfrm>
          <a:custGeom>
            <a:avLst/>
            <a:gdLst>
              <a:gd name="T0" fmla="*/ 238 w 475"/>
              <a:gd name="T1" fmla="*/ 0 h 468"/>
              <a:gd name="T2" fmla="*/ 288 w 475"/>
              <a:gd name="T3" fmla="*/ 21 h 468"/>
              <a:gd name="T4" fmla="*/ 447 w 475"/>
              <a:gd name="T5" fmla="*/ 180 h 468"/>
              <a:gd name="T6" fmla="*/ 446 w 475"/>
              <a:gd name="T7" fmla="*/ 282 h 468"/>
              <a:gd name="T8" fmla="*/ 333 w 475"/>
              <a:gd name="T9" fmla="*/ 395 h 468"/>
              <a:gd name="T10" fmla="*/ 291 w 475"/>
              <a:gd name="T11" fmla="*/ 437 h 468"/>
              <a:gd name="T12" fmla="*/ 185 w 475"/>
              <a:gd name="T13" fmla="*/ 437 h 468"/>
              <a:gd name="T14" fmla="*/ 30 w 475"/>
              <a:gd name="T15" fmla="*/ 282 h 468"/>
              <a:gd name="T16" fmla="*/ 30 w 475"/>
              <a:gd name="T17" fmla="*/ 178 h 468"/>
              <a:gd name="T18" fmla="*/ 185 w 475"/>
              <a:gd name="T19" fmla="*/ 23 h 468"/>
              <a:gd name="T20" fmla="*/ 238 w 475"/>
              <a:gd name="T21"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5" h="468">
                <a:moveTo>
                  <a:pt x="238" y="0"/>
                </a:moveTo>
                <a:cubicBezTo>
                  <a:pt x="257" y="1"/>
                  <a:pt x="274" y="7"/>
                  <a:pt x="288" y="21"/>
                </a:cubicBezTo>
                <a:cubicBezTo>
                  <a:pt x="341" y="74"/>
                  <a:pt x="394" y="127"/>
                  <a:pt x="447" y="180"/>
                </a:cubicBezTo>
                <a:cubicBezTo>
                  <a:pt x="475" y="208"/>
                  <a:pt x="474" y="253"/>
                  <a:pt x="446" y="282"/>
                </a:cubicBezTo>
                <a:cubicBezTo>
                  <a:pt x="408" y="319"/>
                  <a:pt x="371" y="357"/>
                  <a:pt x="333" y="395"/>
                </a:cubicBezTo>
                <a:cubicBezTo>
                  <a:pt x="319" y="409"/>
                  <a:pt x="305" y="423"/>
                  <a:pt x="291" y="437"/>
                </a:cubicBezTo>
                <a:cubicBezTo>
                  <a:pt x="260" y="468"/>
                  <a:pt x="216" y="468"/>
                  <a:pt x="185" y="437"/>
                </a:cubicBezTo>
                <a:cubicBezTo>
                  <a:pt x="133" y="385"/>
                  <a:pt x="82" y="334"/>
                  <a:pt x="30" y="282"/>
                </a:cubicBezTo>
                <a:cubicBezTo>
                  <a:pt x="0" y="253"/>
                  <a:pt x="0" y="208"/>
                  <a:pt x="30" y="178"/>
                </a:cubicBezTo>
                <a:cubicBezTo>
                  <a:pt x="82" y="126"/>
                  <a:pt x="134" y="74"/>
                  <a:pt x="185" y="23"/>
                </a:cubicBezTo>
                <a:cubicBezTo>
                  <a:pt x="200" y="8"/>
                  <a:pt x="217" y="1"/>
                  <a:pt x="238" y="0"/>
                </a:cubicBezTo>
                <a:close/>
              </a:path>
            </a:pathLst>
          </a:custGeom>
          <a:gradFill>
            <a:gsLst>
              <a:gs pos="0">
                <a:srgbClr val="FBFBFB"/>
              </a:gs>
              <a:gs pos="100000">
                <a:srgbClr val="CCD3D3"/>
              </a:gs>
            </a:gsLst>
            <a:lin ang="600000" scaled="0"/>
          </a:gra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grpSp>
        <p:nvGrpSpPr>
          <p:cNvPr id="86" name="Group 85"/>
          <p:cNvGrpSpPr/>
          <p:nvPr userDrawn="1"/>
        </p:nvGrpSpPr>
        <p:grpSpPr>
          <a:xfrm>
            <a:off x="7687524" y="2065788"/>
            <a:ext cx="506413" cy="574150"/>
            <a:chOff x="7687522" y="2062427"/>
            <a:chExt cx="506413" cy="574150"/>
          </a:xfrm>
        </p:grpSpPr>
        <p:sp>
          <p:nvSpPr>
            <p:cNvPr id="82" name="Freeform 23"/>
            <p:cNvSpPr>
              <a:spLocks/>
            </p:cNvSpPr>
            <p:nvPr userDrawn="1"/>
          </p:nvSpPr>
          <p:spPr bwMode="auto">
            <a:xfrm>
              <a:off x="7687522" y="2062427"/>
              <a:ext cx="506413" cy="470932"/>
            </a:xfrm>
            <a:custGeom>
              <a:avLst/>
              <a:gdLst>
                <a:gd name="T0" fmla="*/ 90 w 838"/>
                <a:gd name="T1" fmla="*/ 79 h 779"/>
                <a:gd name="T2" fmla="*/ 123 w 838"/>
                <a:gd name="T3" fmla="*/ 103 h 779"/>
                <a:gd name="T4" fmla="*/ 252 w 838"/>
                <a:gd name="T5" fmla="*/ 356 h 779"/>
                <a:gd name="T6" fmla="*/ 268 w 838"/>
                <a:gd name="T7" fmla="*/ 374 h 779"/>
                <a:gd name="T8" fmla="*/ 333 w 838"/>
                <a:gd name="T9" fmla="*/ 392 h 779"/>
                <a:gd name="T10" fmla="*/ 345 w 838"/>
                <a:gd name="T11" fmla="*/ 408 h 779"/>
                <a:gd name="T12" fmla="*/ 320 w 838"/>
                <a:gd name="T13" fmla="*/ 424 h 779"/>
                <a:gd name="T14" fmla="*/ 231 w 838"/>
                <a:gd name="T15" fmla="*/ 402 h 779"/>
                <a:gd name="T16" fmla="*/ 217 w 838"/>
                <a:gd name="T17" fmla="*/ 386 h 779"/>
                <a:gd name="T18" fmla="*/ 109 w 838"/>
                <a:gd name="T19" fmla="*/ 137 h 779"/>
                <a:gd name="T20" fmla="*/ 11 w 838"/>
                <a:gd name="T21" fmla="*/ 72 h 779"/>
                <a:gd name="T22" fmla="*/ 0 w 838"/>
                <a:gd name="T23" fmla="*/ 61 h 779"/>
                <a:gd name="T24" fmla="*/ 12 w 838"/>
                <a:gd name="T25" fmla="*/ 53 h 779"/>
                <a:gd name="T26" fmla="*/ 383 w 838"/>
                <a:gd name="T27" fmla="*/ 17 h 779"/>
                <a:gd name="T28" fmla="*/ 652 w 838"/>
                <a:gd name="T29" fmla="*/ 146 h 779"/>
                <a:gd name="T30" fmla="*/ 659 w 838"/>
                <a:gd name="T31" fmla="*/ 153 h 779"/>
                <a:gd name="T32" fmla="*/ 667 w 838"/>
                <a:gd name="T33" fmla="*/ 159 h 779"/>
                <a:gd name="T34" fmla="*/ 751 w 838"/>
                <a:gd name="T35" fmla="*/ 71 h 779"/>
                <a:gd name="T36" fmla="*/ 775 w 838"/>
                <a:gd name="T37" fmla="*/ 61 h 779"/>
                <a:gd name="T38" fmla="*/ 781 w 838"/>
                <a:gd name="T39" fmla="*/ 97 h 779"/>
                <a:gd name="T40" fmla="*/ 705 w 838"/>
                <a:gd name="T41" fmla="*/ 173 h 779"/>
                <a:gd name="T42" fmla="*/ 703 w 838"/>
                <a:gd name="T43" fmla="*/ 203 h 779"/>
                <a:gd name="T44" fmla="*/ 826 w 838"/>
                <a:gd name="T45" fmla="*/ 595 h 779"/>
                <a:gd name="T46" fmla="*/ 782 w 838"/>
                <a:gd name="T47" fmla="*/ 769 h 779"/>
                <a:gd name="T48" fmla="*/ 772 w 838"/>
                <a:gd name="T49" fmla="*/ 779 h 779"/>
                <a:gd name="T50" fmla="*/ 766 w 838"/>
                <a:gd name="T51" fmla="*/ 765 h 779"/>
                <a:gd name="T52" fmla="*/ 743 w 838"/>
                <a:gd name="T53" fmla="*/ 612 h 779"/>
                <a:gd name="T54" fmla="*/ 614 w 838"/>
                <a:gd name="T55" fmla="*/ 498 h 779"/>
                <a:gd name="T56" fmla="*/ 592 w 838"/>
                <a:gd name="T57" fmla="*/ 476 h 779"/>
                <a:gd name="T58" fmla="*/ 361 w 838"/>
                <a:gd name="T59" fmla="*/ 244 h 779"/>
                <a:gd name="T60" fmla="*/ 341 w 838"/>
                <a:gd name="T61" fmla="*/ 227 h 779"/>
                <a:gd name="T62" fmla="*/ 172 w 838"/>
                <a:gd name="T63" fmla="*/ 80 h 779"/>
                <a:gd name="T64" fmla="*/ 92 w 838"/>
                <a:gd name="T65" fmla="*/ 73 h 779"/>
                <a:gd name="T66" fmla="*/ 90 w 838"/>
                <a:gd name="T67" fmla="*/ 79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8" h="779">
                  <a:moveTo>
                    <a:pt x="90" y="79"/>
                  </a:moveTo>
                  <a:cubicBezTo>
                    <a:pt x="101" y="87"/>
                    <a:pt x="112" y="94"/>
                    <a:pt x="123" y="103"/>
                  </a:cubicBezTo>
                  <a:cubicBezTo>
                    <a:pt x="205" y="167"/>
                    <a:pt x="254" y="249"/>
                    <a:pt x="252" y="356"/>
                  </a:cubicBezTo>
                  <a:cubicBezTo>
                    <a:pt x="252" y="368"/>
                    <a:pt x="257" y="372"/>
                    <a:pt x="268" y="374"/>
                  </a:cubicBezTo>
                  <a:cubicBezTo>
                    <a:pt x="290" y="379"/>
                    <a:pt x="312" y="385"/>
                    <a:pt x="333" y="392"/>
                  </a:cubicBezTo>
                  <a:cubicBezTo>
                    <a:pt x="339" y="393"/>
                    <a:pt x="346" y="405"/>
                    <a:pt x="345" y="408"/>
                  </a:cubicBezTo>
                  <a:cubicBezTo>
                    <a:pt x="340" y="417"/>
                    <a:pt x="336" y="428"/>
                    <a:pt x="320" y="424"/>
                  </a:cubicBezTo>
                  <a:cubicBezTo>
                    <a:pt x="291" y="415"/>
                    <a:pt x="261" y="409"/>
                    <a:pt x="231" y="402"/>
                  </a:cubicBezTo>
                  <a:cubicBezTo>
                    <a:pt x="221" y="400"/>
                    <a:pt x="215" y="398"/>
                    <a:pt x="217" y="386"/>
                  </a:cubicBezTo>
                  <a:cubicBezTo>
                    <a:pt x="232" y="281"/>
                    <a:pt x="187" y="201"/>
                    <a:pt x="109" y="137"/>
                  </a:cubicBezTo>
                  <a:cubicBezTo>
                    <a:pt x="79" y="112"/>
                    <a:pt x="44" y="93"/>
                    <a:pt x="11" y="72"/>
                  </a:cubicBezTo>
                  <a:cubicBezTo>
                    <a:pt x="7" y="69"/>
                    <a:pt x="4" y="65"/>
                    <a:pt x="0" y="61"/>
                  </a:cubicBezTo>
                  <a:cubicBezTo>
                    <a:pt x="4" y="59"/>
                    <a:pt x="8" y="55"/>
                    <a:pt x="12" y="53"/>
                  </a:cubicBezTo>
                  <a:cubicBezTo>
                    <a:pt x="133" y="17"/>
                    <a:pt x="257" y="0"/>
                    <a:pt x="383" y="17"/>
                  </a:cubicBezTo>
                  <a:cubicBezTo>
                    <a:pt x="486" y="32"/>
                    <a:pt x="578" y="71"/>
                    <a:pt x="652" y="146"/>
                  </a:cubicBezTo>
                  <a:cubicBezTo>
                    <a:pt x="654" y="148"/>
                    <a:pt x="657" y="151"/>
                    <a:pt x="659" y="153"/>
                  </a:cubicBezTo>
                  <a:cubicBezTo>
                    <a:pt x="660" y="154"/>
                    <a:pt x="662" y="154"/>
                    <a:pt x="667" y="159"/>
                  </a:cubicBezTo>
                  <a:cubicBezTo>
                    <a:pt x="695" y="129"/>
                    <a:pt x="722" y="99"/>
                    <a:pt x="751" y="71"/>
                  </a:cubicBezTo>
                  <a:cubicBezTo>
                    <a:pt x="756" y="65"/>
                    <a:pt x="767" y="60"/>
                    <a:pt x="775" y="61"/>
                  </a:cubicBezTo>
                  <a:cubicBezTo>
                    <a:pt x="791" y="63"/>
                    <a:pt x="795" y="83"/>
                    <a:pt x="781" y="97"/>
                  </a:cubicBezTo>
                  <a:cubicBezTo>
                    <a:pt x="756" y="123"/>
                    <a:pt x="731" y="149"/>
                    <a:pt x="705" y="173"/>
                  </a:cubicBezTo>
                  <a:cubicBezTo>
                    <a:pt x="694" y="184"/>
                    <a:pt x="693" y="191"/>
                    <a:pt x="703" y="203"/>
                  </a:cubicBezTo>
                  <a:cubicBezTo>
                    <a:pt x="794" y="318"/>
                    <a:pt x="838" y="448"/>
                    <a:pt x="826" y="595"/>
                  </a:cubicBezTo>
                  <a:cubicBezTo>
                    <a:pt x="821" y="655"/>
                    <a:pt x="806" y="713"/>
                    <a:pt x="782" y="769"/>
                  </a:cubicBezTo>
                  <a:cubicBezTo>
                    <a:pt x="781" y="773"/>
                    <a:pt x="776" y="776"/>
                    <a:pt x="772" y="779"/>
                  </a:cubicBezTo>
                  <a:cubicBezTo>
                    <a:pt x="770" y="774"/>
                    <a:pt x="766" y="770"/>
                    <a:pt x="766" y="765"/>
                  </a:cubicBezTo>
                  <a:cubicBezTo>
                    <a:pt x="767" y="713"/>
                    <a:pt x="762" y="661"/>
                    <a:pt x="743" y="612"/>
                  </a:cubicBezTo>
                  <a:cubicBezTo>
                    <a:pt x="719" y="552"/>
                    <a:pt x="677" y="512"/>
                    <a:pt x="614" y="498"/>
                  </a:cubicBezTo>
                  <a:cubicBezTo>
                    <a:pt x="601" y="495"/>
                    <a:pt x="595" y="489"/>
                    <a:pt x="592" y="476"/>
                  </a:cubicBezTo>
                  <a:cubicBezTo>
                    <a:pt x="561" y="354"/>
                    <a:pt x="484" y="276"/>
                    <a:pt x="361" y="244"/>
                  </a:cubicBezTo>
                  <a:cubicBezTo>
                    <a:pt x="353" y="242"/>
                    <a:pt x="343" y="234"/>
                    <a:pt x="341" y="227"/>
                  </a:cubicBezTo>
                  <a:cubicBezTo>
                    <a:pt x="322" y="139"/>
                    <a:pt x="254" y="92"/>
                    <a:pt x="172" y="80"/>
                  </a:cubicBezTo>
                  <a:cubicBezTo>
                    <a:pt x="145" y="75"/>
                    <a:pt x="118" y="75"/>
                    <a:pt x="92" y="73"/>
                  </a:cubicBezTo>
                  <a:cubicBezTo>
                    <a:pt x="91" y="75"/>
                    <a:pt x="91" y="77"/>
                    <a:pt x="90" y="7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83" name="Freeform 27"/>
            <p:cNvSpPr>
              <a:spLocks noEditPoints="1"/>
            </p:cNvSpPr>
            <p:nvPr userDrawn="1"/>
          </p:nvSpPr>
          <p:spPr bwMode="auto">
            <a:xfrm>
              <a:off x="7844499" y="2400573"/>
              <a:ext cx="286000" cy="233853"/>
            </a:xfrm>
            <a:custGeom>
              <a:avLst/>
              <a:gdLst>
                <a:gd name="T0" fmla="*/ 235 w 473"/>
                <a:gd name="T1" fmla="*/ 0 h 387"/>
                <a:gd name="T2" fmla="*/ 331 w 473"/>
                <a:gd name="T3" fmla="*/ 0 h 387"/>
                <a:gd name="T4" fmla="*/ 393 w 473"/>
                <a:gd name="T5" fmla="*/ 43 h 387"/>
                <a:gd name="T6" fmla="*/ 413 w 473"/>
                <a:gd name="T7" fmla="*/ 93 h 387"/>
                <a:gd name="T8" fmla="*/ 449 w 473"/>
                <a:gd name="T9" fmla="*/ 145 h 387"/>
                <a:gd name="T10" fmla="*/ 470 w 473"/>
                <a:gd name="T11" fmla="*/ 188 h 387"/>
                <a:gd name="T12" fmla="*/ 471 w 473"/>
                <a:gd name="T13" fmla="*/ 295 h 387"/>
                <a:gd name="T14" fmla="*/ 453 w 473"/>
                <a:gd name="T15" fmla="*/ 314 h 387"/>
                <a:gd name="T16" fmla="*/ 427 w 473"/>
                <a:gd name="T17" fmla="*/ 339 h 387"/>
                <a:gd name="T18" fmla="*/ 380 w 473"/>
                <a:gd name="T19" fmla="*/ 381 h 387"/>
                <a:gd name="T20" fmla="*/ 352 w 473"/>
                <a:gd name="T21" fmla="*/ 341 h 387"/>
                <a:gd name="T22" fmla="*/ 325 w 473"/>
                <a:gd name="T23" fmla="*/ 314 h 387"/>
                <a:gd name="T24" fmla="*/ 151 w 473"/>
                <a:gd name="T25" fmla="*/ 313 h 387"/>
                <a:gd name="T26" fmla="*/ 123 w 473"/>
                <a:gd name="T27" fmla="*/ 339 h 387"/>
                <a:gd name="T28" fmla="*/ 79 w 473"/>
                <a:gd name="T29" fmla="*/ 381 h 387"/>
                <a:gd name="T30" fmla="*/ 44 w 473"/>
                <a:gd name="T31" fmla="*/ 339 h 387"/>
                <a:gd name="T32" fmla="*/ 19 w 473"/>
                <a:gd name="T33" fmla="*/ 314 h 387"/>
                <a:gd name="T34" fmla="*/ 0 w 473"/>
                <a:gd name="T35" fmla="*/ 294 h 387"/>
                <a:gd name="T36" fmla="*/ 0 w 473"/>
                <a:gd name="T37" fmla="*/ 192 h 387"/>
                <a:gd name="T38" fmla="*/ 32 w 473"/>
                <a:gd name="T39" fmla="*/ 136 h 387"/>
                <a:gd name="T40" fmla="*/ 47 w 473"/>
                <a:gd name="T41" fmla="*/ 119 h 387"/>
                <a:gd name="T42" fmla="*/ 79 w 473"/>
                <a:gd name="T43" fmla="*/ 40 h 387"/>
                <a:gd name="T44" fmla="*/ 138 w 473"/>
                <a:gd name="T45" fmla="*/ 0 h 387"/>
                <a:gd name="T46" fmla="*/ 235 w 473"/>
                <a:gd name="T47" fmla="*/ 0 h 387"/>
                <a:gd name="T48" fmla="*/ 235 w 473"/>
                <a:gd name="T49" fmla="*/ 0 h 387"/>
                <a:gd name="T50" fmla="*/ 386 w 473"/>
                <a:gd name="T51" fmla="*/ 131 h 387"/>
                <a:gd name="T52" fmla="*/ 353 w 473"/>
                <a:gd name="T53" fmla="*/ 49 h 387"/>
                <a:gd name="T54" fmla="*/ 331 w 473"/>
                <a:gd name="T55" fmla="*/ 38 h 387"/>
                <a:gd name="T56" fmla="*/ 141 w 473"/>
                <a:gd name="T57" fmla="*/ 38 h 387"/>
                <a:gd name="T58" fmla="*/ 119 w 473"/>
                <a:gd name="T59" fmla="*/ 48 h 387"/>
                <a:gd name="T60" fmla="*/ 85 w 473"/>
                <a:gd name="T61" fmla="*/ 131 h 387"/>
                <a:gd name="T62" fmla="*/ 386 w 473"/>
                <a:gd name="T63" fmla="*/ 131 h 387"/>
                <a:gd name="T64" fmla="*/ 407 w 473"/>
                <a:gd name="T65" fmla="*/ 202 h 387"/>
                <a:gd name="T66" fmla="*/ 374 w 473"/>
                <a:gd name="T67" fmla="*/ 171 h 387"/>
                <a:gd name="T68" fmla="*/ 344 w 473"/>
                <a:gd name="T69" fmla="*/ 204 h 387"/>
                <a:gd name="T70" fmla="*/ 377 w 473"/>
                <a:gd name="T71" fmla="*/ 235 h 387"/>
                <a:gd name="T72" fmla="*/ 407 w 473"/>
                <a:gd name="T73" fmla="*/ 202 h 387"/>
                <a:gd name="T74" fmla="*/ 127 w 473"/>
                <a:gd name="T75" fmla="*/ 204 h 387"/>
                <a:gd name="T76" fmla="*/ 96 w 473"/>
                <a:gd name="T77" fmla="*/ 171 h 387"/>
                <a:gd name="T78" fmla="*/ 64 w 473"/>
                <a:gd name="T79" fmla="*/ 203 h 387"/>
                <a:gd name="T80" fmla="*/ 95 w 473"/>
                <a:gd name="T81" fmla="*/ 235 h 387"/>
                <a:gd name="T82" fmla="*/ 127 w 473"/>
                <a:gd name="T83" fmla="*/ 20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3" h="387">
                  <a:moveTo>
                    <a:pt x="235" y="0"/>
                  </a:moveTo>
                  <a:cubicBezTo>
                    <a:pt x="267" y="0"/>
                    <a:pt x="299" y="0"/>
                    <a:pt x="331" y="0"/>
                  </a:cubicBezTo>
                  <a:cubicBezTo>
                    <a:pt x="362" y="0"/>
                    <a:pt x="383" y="13"/>
                    <a:pt x="393" y="43"/>
                  </a:cubicBezTo>
                  <a:cubicBezTo>
                    <a:pt x="399" y="60"/>
                    <a:pt x="407" y="76"/>
                    <a:pt x="413" y="93"/>
                  </a:cubicBezTo>
                  <a:cubicBezTo>
                    <a:pt x="421" y="114"/>
                    <a:pt x="428" y="132"/>
                    <a:pt x="449" y="145"/>
                  </a:cubicBezTo>
                  <a:cubicBezTo>
                    <a:pt x="461" y="153"/>
                    <a:pt x="469" y="173"/>
                    <a:pt x="470" y="188"/>
                  </a:cubicBezTo>
                  <a:cubicBezTo>
                    <a:pt x="473" y="223"/>
                    <a:pt x="471" y="259"/>
                    <a:pt x="471" y="295"/>
                  </a:cubicBezTo>
                  <a:cubicBezTo>
                    <a:pt x="472" y="309"/>
                    <a:pt x="467" y="316"/>
                    <a:pt x="453" y="314"/>
                  </a:cubicBezTo>
                  <a:cubicBezTo>
                    <a:pt x="433" y="310"/>
                    <a:pt x="427" y="318"/>
                    <a:pt x="427" y="339"/>
                  </a:cubicBezTo>
                  <a:cubicBezTo>
                    <a:pt x="429" y="370"/>
                    <a:pt x="408" y="387"/>
                    <a:pt x="380" y="381"/>
                  </a:cubicBezTo>
                  <a:cubicBezTo>
                    <a:pt x="360" y="377"/>
                    <a:pt x="351" y="366"/>
                    <a:pt x="352" y="341"/>
                  </a:cubicBezTo>
                  <a:cubicBezTo>
                    <a:pt x="353" y="320"/>
                    <a:pt x="346" y="314"/>
                    <a:pt x="325" y="314"/>
                  </a:cubicBezTo>
                  <a:cubicBezTo>
                    <a:pt x="267" y="316"/>
                    <a:pt x="209" y="315"/>
                    <a:pt x="151" y="313"/>
                  </a:cubicBezTo>
                  <a:cubicBezTo>
                    <a:pt x="131" y="313"/>
                    <a:pt x="122" y="316"/>
                    <a:pt x="123" y="339"/>
                  </a:cubicBezTo>
                  <a:cubicBezTo>
                    <a:pt x="124" y="368"/>
                    <a:pt x="107" y="383"/>
                    <a:pt x="79" y="381"/>
                  </a:cubicBezTo>
                  <a:cubicBezTo>
                    <a:pt x="56" y="380"/>
                    <a:pt x="43" y="366"/>
                    <a:pt x="44" y="339"/>
                  </a:cubicBezTo>
                  <a:cubicBezTo>
                    <a:pt x="45" y="320"/>
                    <a:pt x="40" y="310"/>
                    <a:pt x="19" y="314"/>
                  </a:cubicBezTo>
                  <a:cubicBezTo>
                    <a:pt x="4" y="316"/>
                    <a:pt x="0" y="308"/>
                    <a:pt x="0" y="294"/>
                  </a:cubicBezTo>
                  <a:cubicBezTo>
                    <a:pt x="1" y="260"/>
                    <a:pt x="1" y="226"/>
                    <a:pt x="0" y="192"/>
                  </a:cubicBezTo>
                  <a:cubicBezTo>
                    <a:pt x="0" y="167"/>
                    <a:pt x="11" y="149"/>
                    <a:pt x="32" y="136"/>
                  </a:cubicBezTo>
                  <a:cubicBezTo>
                    <a:pt x="39" y="133"/>
                    <a:pt x="44" y="126"/>
                    <a:pt x="47" y="119"/>
                  </a:cubicBezTo>
                  <a:cubicBezTo>
                    <a:pt x="59" y="93"/>
                    <a:pt x="69" y="67"/>
                    <a:pt x="79" y="40"/>
                  </a:cubicBezTo>
                  <a:cubicBezTo>
                    <a:pt x="90" y="13"/>
                    <a:pt x="109" y="0"/>
                    <a:pt x="138" y="0"/>
                  </a:cubicBezTo>
                  <a:cubicBezTo>
                    <a:pt x="170" y="0"/>
                    <a:pt x="203" y="0"/>
                    <a:pt x="235" y="0"/>
                  </a:cubicBezTo>
                  <a:cubicBezTo>
                    <a:pt x="235" y="0"/>
                    <a:pt x="235" y="0"/>
                    <a:pt x="235" y="0"/>
                  </a:cubicBezTo>
                  <a:close/>
                  <a:moveTo>
                    <a:pt x="386" y="131"/>
                  </a:moveTo>
                  <a:cubicBezTo>
                    <a:pt x="374" y="101"/>
                    <a:pt x="365" y="74"/>
                    <a:pt x="353" y="49"/>
                  </a:cubicBezTo>
                  <a:cubicBezTo>
                    <a:pt x="350" y="43"/>
                    <a:pt x="339" y="39"/>
                    <a:pt x="331" y="38"/>
                  </a:cubicBezTo>
                  <a:cubicBezTo>
                    <a:pt x="268" y="38"/>
                    <a:pt x="204" y="38"/>
                    <a:pt x="141" y="38"/>
                  </a:cubicBezTo>
                  <a:cubicBezTo>
                    <a:pt x="133" y="38"/>
                    <a:pt x="122" y="43"/>
                    <a:pt x="119" y="48"/>
                  </a:cubicBezTo>
                  <a:cubicBezTo>
                    <a:pt x="107" y="74"/>
                    <a:pt x="97" y="101"/>
                    <a:pt x="85" y="131"/>
                  </a:cubicBezTo>
                  <a:cubicBezTo>
                    <a:pt x="187" y="131"/>
                    <a:pt x="284" y="131"/>
                    <a:pt x="386" y="131"/>
                  </a:cubicBezTo>
                  <a:close/>
                  <a:moveTo>
                    <a:pt x="407" y="202"/>
                  </a:moveTo>
                  <a:cubicBezTo>
                    <a:pt x="407" y="184"/>
                    <a:pt x="392" y="171"/>
                    <a:pt x="374" y="171"/>
                  </a:cubicBezTo>
                  <a:cubicBezTo>
                    <a:pt x="357" y="172"/>
                    <a:pt x="343" y="187"/>
                    <a:pt x="344" y="204"/>
                  </a:cubicBezTo>
                  <a:cubicBezTo>
                    <a:pt x="344" y="222"/>
                    <a:pt x="360" y="236"/>
                    <a:pt x="377" y="235"/>
                  </a:cubicBezTo>
                  <a:cubicBezTo>
                    <a:pt x="394" y="235"/>
                    <a:pt x="408" y="220"/>
                    <a:pt x="407" y="202"/>
                  </a:cubicBezTo>
                  <a:close/>
                  <a:moveTo>
                    <a:pt x="127" y="204"/>
                  </a:moveTo>
                  <a:cubicBezTo>
                    <a:pt x="127" y="186"/>
                    <a:pt x="113" y="171"/>
                    <a:pt x="96" y="171"/>
                  </a:cubicBezTo>
                  <a:cubicBezTo>
                    <a:pt x="79" y="171"/>
                    <a:pt x="64" y="186"/>
                    <a:pt x="64" y="203"/>
                  </a:cubicBezTo>
                  <a:cubicBezTo>
                    <a:pt x="63" y="220"/>
                    <a:pt x="78" y="235"/>
                    <a:pt x="95" y="235"/>
                  </a:cubicBezTo>
                  <a:cubicBezTo>
                    <a:pt x="112" y="235"/>
                    <a:pt x="127" y="221"/>
                    <a:pt x="127" y="2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84" name="Freeform 35"/>
            <p:cNvSpPr>
              <a:spLocks/>
            </p:cNvSpPr>
            <p:nvPr userDrawn="1"/>
          </p:nvSpPr>
          <p:spPr bwMode="auto">
            <a:xfrm>
              <a:off x="7689672" y="2272626"/>
              <a:ext cx="307503" cy="363951"/>
            </a:xfrm>
            <a:custGeom>
              <a:avLst/>
              <a:gdLst>
                <a:gd name="T0" fmla="*/ 108 w 508"/>
                <a:gd name="T1" fmla="*/ 596 h 601"/>
                <a:gd name="T2" fmla="*/ 16 w 508"/>
                <a:gd name="T3" fmla="*/ 543 h 601"/>
                <a:gd name="T4" fmla="*/ 38 w 508"/>
                <a:gd name="T5" fmla="*/ 428 h 601"/>
                <a:gd name="T6" fmla="*/ 297 w 508"/>
                <a:gd name="T7" fmla="*/ 170 h 601"/>
                <a:gd name="T8" fmla="*/ 452 w 508"/>
                <a:gd name="T9" fmla="*/ 14 h 601"/>
                <a:gd name="T10" fmla="*/ 465 w 508"/>
                <a:gd name="T11" fmla="*/ 2 h 601"/>
                <a:gd name="T12" fmla="*/ 497 w 508"/>
                <a:gd name="T13" fmla="*/ 6 h 601"/>
                <a:gd name="T14" fmla="*/ 491 w 508"/>
                <a:gd name="T15" fmla="*/ 37 h 601"/>
                <a:gd name="T16" fmla="*/ 216 w 508"/>
                <a:gd name="T17" fmla="*/ 312 h 601"/>
                <a:gd name="T18" fmla="*/ 68 w 508"/>
                <a:gd name="T19" fmla="*/ 461 h 601"/>
                <a:gd name="T20" fmla="*/ 61 w 508"/>
                <a:gd name="T21" fmla="*/ 534 h 601"/>
                <a:gd name="T22" fmla="*/ 132 w 508"/>
                <a:gd name="T23" fmla="*/ 550 h 601"/>
                <a:gd name="T24" fmla="*/ 145 w 508"/>
                <a:gd name="T25" fmla="*/ 542 h 601"/>
                <a:gd name="T26" fmla="*/ 176 w 508"/>
                <a:gd name="T27" fmla="*/ 540 h 601"/>
                <a:gd name="T28" fmla="*/ 171 w 508"/>
                <a:gd name="T29" fmla="*/ 573 h 601"/>
                <a:gd name="T30" fmla="*/ 111 w 508"/>
                <a:gd name="T31" fmla="*/ 601 h 601"/>
                <a:gd name="T32" fmla="*/ 108 w 508"/>
                <a:gd name="T33" fmla="*/ 59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8" h="601">
                  <a:moveTo>
                    <a:pt x="108" y="596"/>
                  </a:moveTo>
                  <a:cubicBezTo>
                    <a:pt x="63" y="597"/>
                    <a:pt x="30" y="578"/>
                    <a:pt x="16" y="543"/>
                  </a:cubicBezTo>
                  <a:cubicBezTo>
                    <a:pt x="0" y="501"/>
                    <a:pt x="5" y="461"/>
                    <a:pt x="38" y="428"/>
                  </a:cubicBezTo>
                  <a:cubicBezTo>
                    <a:pt x="124" y="342"/>
                    <a:pt x="211" y="256"/>
                    <a:pt x="297" y="170"/>
                  </a:cubicBezTo>
                  <a:cubicBezTo>
                    <a:pt x="348" y="118"/>
                    <a:pt x="400" y="66"/>
                    <a:pt x="452" y="14"/>
                  </a:cubicBezTo>
                  <a:cubicBezTo>
                    <a:pt x="456" y="10"/>
                    <a:pt x="460" y="3"/>
                    <a:pt x="465" y="2"/>
                  </a:cubicBezTo>
                  <a:cubicBezTo>
                    <a:pt x="476" y="2"/>
                    <a:pt x="490" y="0"/>
                    <a:pt x="497" y="6"/>
                  </a:cubicBezTo>
                  <a:cubicBezTo>
                    <a:pt x="508" y="15"/>
                    <a:pt x="501" y="27"/>
                    <a:pt x="491" y="37"/>
                  </a:cubicBezTo>
                  <a:cubicBezTo>
                    <a:pt x="399" y="129"/>
                    <a:pt x="308" y="220"/>
                    <a:pt x="216" y="312"/>
                  </a:cubicBezTo>
                  <a:cubicBezTo>
                    <a:pt x="167" y="362"/>
                    <a:pt x="117" y="411"/>
                    <a:pt x="68" y="461"/>
                  </a:cubicBezTo>
                  <a:cubicBezTo>
                    <a:pt x="47" y="483"/>
                    <a:pt x="45" y="512"/>
                    <a:pt x="61" y="534"/>
                  </a:cubicBezTo>
                  <a:cubicBezTo>
                    <a:pt x="76" y="554"/>
                    <a:pt x="109" y="561"/>
                    <a:pt x="132" y="550"/>
                  </a:cubicBezTo>
                  <a:cubicBezTo>
                    <a:pt x="136" y="548"/>
                    <a:pt x="141" y="545"/>
                    <a:pt x="145" y="542"/>
                  </a:cubicBezTo>
                  <a:cubicBezTo>
                    <a:pt x="155" y="531"/>
                    <a:pt x="167" y="529"/>
                    <a:pt x="176" y="540"/>
                  </a:cubicBezTo>
                  <a:cubicBezTo>
                    <a:pt x="185" y="551"/>
                    <a:pt x="183" y="566"/>
                    <a:pt x="171" y="573"/>
                  </a:cubicBezTo>
                  <a:cubicBezTo>
                    <a:pt x="152" y="584"/>
                    <a:pt x="131" y="592"/>
                    <a:pt x="111" y="601"/>
                  </a:cubicBezTo>
                  <a:cubicBezTo>
                    <a:pt x="110" y="599"/>
                    <a:pt x="109" y="598"/>
                    <a:pt x="108" y="5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grpSp>
      <p:grpSp>
        <p:nvGrpSpPr>
          <p:cNvPr id="130" name="Group 129"/>
          <p:cNvGrpSpPr/>
          <p:nvPr userDrawn="1"/>
        </p:nvGrpSpPr>
        <p:grpSpPr>
          <a:xfrm>
            <a:off x="6983396" y="1139392"/>
            <a:ext cx="535797" cy="608937"/>
            <a:chOff x="1133476" y="3041650"/>
            <a:chExt cx="1500188" cy="1704976"/>
          </a:xfrm>
          <a:solidFill>
            <a:srgbClr val="00B8D6"/>
          </a:solidFill>
        </p:grpSpPr>
        <p:sp>
          <p:nvSpPr>
            <p:cNvPr id="122" name="Freeform 53"/>
            <p:cNvSpPr>
              <a:spLocks/>
            </p:cNvSpPr>
            <p:nvPr userDrawn="1"/>
          </p:nvSpPr>
          <p:spPr bwMode="auto">
            <a:xfrm>
              <a:off x="1133476" y="3041650"/>
              <a:ext cx="1500188" cy="1406525"/>
            </a:xfrm>
            <a:custGeom>
              <a:avLst/>
              <a:gdLst>
                <a:gd name="T0" fmla="*/ 694 w 840"/>
                <a:gd name="T1" fmla="*/ 183 h 788"/>
                <a:gd name="T2" fmla="*/ 827 w 840"/>
                <a:gd name="T3" fmla="*/ 590 h 788"/>
                <a:gd name="T4" fmla="*/ 773 w 840"/>
                <a:gd name="T5" fmla="*/ 788 h 788"/>
                <a:gd name="T6" fmla="*/ 767 w 840"/>
                <a:gd name="T7" fmla="*/ 787 h 788"/>
                <a:gd name="T8" fmla="*/ 767 w 840"/>
                <a:gd name="T9" fmla="*/ 761 h 788"/>
                <a:gd name="T10" fmla="*/ 746 w 840"/>
                <a:gd name="T11" fmla="*/ 610 h 788"/>
                <a:gd name="T12" fmla="*/ 614 w 840"/>
                <a:gd name="T13" fmla="*/ 492 h 788"/>
                <a:gd name="T14" fmla="*/ 594 w 840"/>
                <a:gd name="T15" fmla="*/ 473 h 788"/>
                <a:gd name="T16" fmla="*/ 367 w 840"/>
                <a:gd name="T17" fmla="*/ 240 h 788"/>
                <a:gd name="T18" fmla="*/ 339 w 840"/>
                <a:gd name="T19" fmla="*/ 212 h 788"/>
                <a:gd name="T20" fmla="*/ 178 w 840"/>
                <a:gd name="T21" fmla="*/ 75 h 788"/>
                <a:gd name="T22" fmla="*/ 92 w 840"/>
                <a:gd name="T23" fmla="*/ 70 h 788"/>
                <a:gd name="T24" fmla="*/ 254 w 840"/>
                <a:gd name="T25" fmla="*/ 363 h 788"/>
                <a:gd name="T26" fmla="*/ 332 w 840"/>
                <a:gd name="T27" fmla="*/ 385 h 788"/>
                <a:gd name="T28" fmla="*/ 337 w 840"/>
                <a:gd name="T29" fmla="*/ 415 h 788"/>
                <a:gd name="T30" fmla="*/ 321 w 840"/>
                <a:gd name="T31" fmla="*/ 417 h 788"/>
                <a:gd name="T32" fmla="*/ 232 w 840"/>
                <a:gd name="T33" fmla="*/ 397 h 788"/>
                <a:gd name="T34" fmla="*/ 219 w 840"/>
                <a:gd name="T35" fmla="*/ 380 h 788"/>
                <a:gd name="T36" fmla="*/ 135 w 840"/>
                <a:gd name="T37" fmla="*/ 154 h 788"/>
                <a:gd name="T38" fmla="*/ 14 w 840"/>
                <a:gd name="T39" fmla="*/ 67 h 788"/>
                <a:gd name="T40" fmla="*/ 0 w 840"/>
                <a:gd name="T41" fmla="*/ 57 h 788"/>
                <a:gd name="T42" fmla="*/ 1 w 840"/>
                <a:gd name="T43" fmla="*/ 51 h 788"/>
                <a:gd name="T44" fmla="*/ 82 w 840"/>
                <a:gd name="T45" fmla="*/ 29 h 788"/>
                <a:gd name="T46" fmla="*/ 334 w 840"/>
                <a:gd name="T47" fmla="*/ 6 h 788"/>
                <a:gd name="T48" fmla="*/ 660 w 840"/>
                <a:gd name="T49" fmla="*/ 147 h 788"/>
                <a:gd name="T50" fmla="*/ 668 w 840"/>
                <a:gd name="T51" fmla="*/ 151 h 788"/>
                <a:gd name="T52" fmla="*/ 723 w 840"/>
                <a:gd name="T53" fmla="*/ 93 h 788"/>
                <a:gd name="T54" fmla="*/ 753 w 840"/>
                <a:gd name="T55" fmla="*/ 64 h 788"/>
                <a:gd name="T56" fmla="*/ 786 w 840"/>
                <a:gd name="T57" fmla="*/ 61 h 788"/>
                <a:gd name="T58" fmla="*/ 782 w 840"/>
                <a:gd name="T59" fmla="*/ 92 h 788"/>
                <a:gd name="T60" fmla="*/ 711 w 840"/>
                <a:gd name="T61" fmla="*/ 165 h 788"/>
                <a:gd name="T62" fmla="*/ 694 w 840"/>
                <a:gd name="T63" fmla="*/ 183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0" h="788">
                  <a:moveTo>
                    <a:pt x="694" y="183"/>
                  </a:moveTo>
                  <a:cubicBezTo>
                    <a:pt x="792" y="302"/>
                    <a:pt x="840" y="437"/>
                    <a:pt x="827" y="590"/>
                  </a:cubicBezTo>
                  <a:cubicBezTo>
                    <a:pt x="822" y="660"/>
                    <a:pt x="803" y="726"/>
                    <a:pt x="773" y="788"/>
                  </a:cubicBezTo>
                  <a:cubicBezTo>
                    <a:pt x="771" y="788"/>
                    <a:pt x="769" y="787"/>
                    <a:pt x="767" y="787"/>
                  </a:cubicBezTo>
                  <a:cubicBezTo>
                    <a:pt x="767" y="779"/>
                    <a:pt x="766" y="770"/>
                    <a:pt x="767" y="761"/>
                  </a:cubicBezTo>
                  <a:cubicBezTo>
                    <a:pt x="770" y="710"/>
                    <a:pt x="764" y="659"/>
                    <a:pt x="746" y="610"/>
                  </a:cubicBezTo>
                  <a:cubicBezTo>
                    <a:pt x="723" y="548"/>
                    <a:pt x="680" y="507"/>
                    <a:pt x="614" y="492"/>
                  </a:cubicBezTo>
                  <a:cubicBezTo>
                    <a:pt x="603" y="489"/>
                    <a:pt x="597" y="484"/>
                    <a:pt x="594" y="473"/>
                  </a:cubicBezTo>
                  <a:cubicBezTo>
                    <a:pt x="564" y="351"/>
                    <a:pt x="489" y="272"/>
                    <a:pt x="367" y="240"/>
                  </a:cubicBezTo>
                  <a:cubicBezTo>
                    <a:pt x="351" y="236"/>
                    <a:pt x="344" y="229"/>
                    <a:pt x="339" y="212"/>
                  </a:cubicBezTo>
                  <a:cubicBezTo>
                    <a:pt x="318" y="129"/>
                    <a:pt x="257" y="90"/>
                    <a:pt x="178" y="75"/>
                  </a:cubicBezTo>
                  <a:cubicBezTo>
                    <a:pt x="150" y="70"/>
                    <a:pt x="122" y="69"/>
                    <a:pt x="92" y="70"/>
                  </a:cubicBezTo>
                  <a:cubicBezTo>
                    <a:pt x="195" y="142"/>
                    <a:pt x="260" y="233"/>
                    <a:pt x="254" y="363"/>
                  </a:cubicBezTo>
                  <a:cubicBezTo>
                    <a:pt x="281" y="371"/>
                    <a:pt x="307" y="377"/>
                    <a:pt x="332" y="385"/>
                  </a:cubicBezTo>
                  <a:cubicBezTo>
                    <a:pt x="353" y="392"/>
                    <a:pt x="354" y="402"/>
                    <a:pt x="337" y="415"/>
                  </a:cubicBezTo>
                  <a:cubicBezTo>
                    <a:pt x="333" y="418"/>
                    <a:pt x="326" y="418"/>
                    <a:pt x="321" y="417"/>
                  </a:cubicBezTo>
                  <a:cubicBezTo>
                    <a:pt x="291" y="411"/>
                    <a:pt x="262" y="403"/>
                    <a:pt x="232" y="397"/>
                  </a:cubicBezTo>
                  <a:cubicBezTo>
                    <a:pt x="221" y="395"/>
                    <a:pt x="217" y="392"/>
                    <a:pt x="219" y="380"/>
                  </a:cubicBezTo>
                  <a:cubicBezTo>
                    <a:pt x="232" y="290"/>
                    <a:pt x="201" y="214"/>
                    <a:pt x="135" y="154"/>
                  </a:cubicBezTo>
                  <a:cubicBezTo>
                    <a:pt x="99" y="120"/>
                    <a:pt x="55" y="96"/>
                    <a:pt x="14" y="67"/>
                  </a:cubicBezTo>
                  <a:cubicBezTo>
                    <a:pt x="9" y="64"/>
                    <a:pt x="5" y="60"/>
                    <a:pt x="0" y="57"/>
                  </a:cubicBezTo>
                  <a:cubicBezTo>
                    <a:pt x="0" y="55"/>
                    <a:pt x="0" y="53"/>
                    <a:pt x="1" y="51"/>
                  </a:cubicBezTo>
                  <a:cubicBezTo>
                    <a:pt x="28" y="44"/>
                    <a:pt x="55" y="35"/>
                    <a:pt x="82" y="29"/>
                  </a:cubicBezTo>
                  <a:cubicBezTo>
                    <a:pt x="165" y="10"/>
                    <a:pt x="249" y="0"/>
                    <a:pt x="334" y="6"/>
                  </a:cubicBezTo>
                  <a:cubicBezTo>
                    <a:pt x="459" y="15"/>
                    <a:pt x="571" y="54"/>
                    <a:pt x="660" y="147"/>
                  </a:cubicBezTo>
                  <a:cubicBezTo>
                    <a:pt x="661" y="147"/>
                    <a:pt x="663" y="148"/>
                    <a:pt x="668" y="151"/>
                  </a:cubicBezTo>
                  <a:cubicBezTo>
                    <a:pt x="686" y="133"/>
                    <a:pt x="704" y="113"/>
                    <a:pt x="723" y="93"/>
                  </a:cubicBezTo>
                  <a:cubicBezTo>
                    <a:pt x="733" y="83"/>
                    <a:pt x="743" y="73"/>
                    <a:pt x="753" y="64"/>
                  </a:cubicBezTo>
                  <a:cubicBezTo>
                    <a:pt x="763" y="53"/>
                    <a:pt x="775" y="49"/>
                    <a:pt x="786" y="61"/>
                  </a:cubicBezTo>
                  <a:cubicBezTo>
                    <a:pt x="796" y="72"/>
                    <a:pt x="792" y="82"/>
                    <a:pt x="782" y="92"/>
                  </a:cubicBezTo>
                  <a:cubicBezTo>
                    <a:pt x="758" y="116"/>
                    <a:pt x="734" y="140"/>
                    <a:pt x="711" y="165"/>
                  </a:cubicBezTo>
                  <a:cubicBezTo>
                    <a:pt x="705" y="170"/>
                    <a:pt x="700" y="176"/>
                    <a:pt x="694"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123" name="Freeform 62"/>
            <p:cNvSpPr>
              <a:spLocks/>
            </p:cNvSpPr>
            <p:nvPr userDrawn="1"/>
          </p:nvSpPr>
          <p:spPr bwMode="auto">
            <a:xfrm>
              <a:off x="1812926" y="4094163"/>
              <a:ext cx="306388" cy="642938"/>
            </a:xfrm>
            <a:custGeom>
              <a:avLst/>
              <a:gdLst>
                <a:gd name="T0" fmla="*/ 3 w 172"/>
                <a:gd name="T1" fmla="*/ 116 h 360"/>
                <a:gd name="T2" fmla="*/ 0 w 172"/>
                <a:gd name="T3" fmla="*/ 56 h 360"/>
                <a:gd name="T4" fmla="*/ 56 w 172"/>
                <a:gd name="T5" fmla="*/ 0 h 360"/>
                <a:gd name="T6" fmla="*/ 110 w 172"/>
                <a:gd name="T7" fmla="*/ 0 h 360"/>
                <a:gd name="T8" fmla="*/ 169 w 172"/>
                <a:gd name="T9" fmla="*/ 66 h 360"/>
                <a:gd name="T10" fmla="*/ 160 w 172"/>
                <a:gd name="T11" fmla="*/ 177 h 360"/>
                <a:gd name="T12" fmla="*/ 150 w 172"/>
                <a:gd name="T13" fmla="*/ 195 h 360"/>
                <a:gd name="T14" fmla="*/ 143 w 172"/>
                <a:gd name="T15" fmla="*/ 215 h 360"/>
                <a:gd name="T16" fmla="*/ 140 w 172"/>
                <a:gd name="T17" fmla="*/ 339 h 360"/>
                <a:gd name="T18" fmla="*/ 119 w 172"/>
                <a:gd name="T19" fmla="*/ 358 h 360"/>
                <a:gd name="T20" fmla="*/ 53 w 172"/>
                <a:gd name="T21" fmla="*/ 358 h 360"/>
                <a:gd name="T22" fmla="*/ 29 w 172"/>
                <a:gd name="T23" fmla="*/ 335 h 360"/>
                <a:gd name="T24" fmla="*/ 25 w 172"/>
                <a:gd name="T25" fmla="*/ 213 h 360"/>
                <a:gd name="T26" fmla="*/ 14 w 172"/>
                <a:gd name="T27" fmla="*/ 194 h 360"/>
                <a:gd name="T28" fmla="*/ 8 w 172"/>
                <a:gd name="T29" fmla="*/ 179 h 360"/>
                <a:gd name="T30" fmla="*/ 3 w 172"/>
                <a:gd name="T31" fmla="*/ 116 h 360"/>
                <a:gd name="T32" fmla="*/ 3 w 172"/>
                <a:gd name="T33" fmla="*/ 11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360">
                  <a:moveTo>
                    <a:pt x="3" y="116"/>
                  </a:moveTo>
                  <a:cubicBezTo>
                    <a:pt x="2" y="96"/>
                    <a:pt x="0" y="76"/>
                    <a:pt x="0" y="56"/>
                  </a:cubicBezTo>
                  <a:cubicBezTo>
                    <a:pt x="0" y="24"/>
                    <a:pt x="24" y="1"/>
                    <a:pt x="56" y="0"/>
                  </a:cubicBezTo>
                  <a:cubicBezTo>
                    <a:pt x="74" y="0"/>
                    <a:pt x="92" y="0"/>
                    <a:pt x="110" y="0"/>
                  </a:cubicBezTo>
                  <a:cubicBezTo>
                    <a:pt x="148" y="0"/>
                    <a:pt x="172" y="27"/>
                    <a:pt x="169" y="66"/>
                  </a:cubicBezTo>
                  <a:cubicBezTo>
                    <a:pt x="166" y="103"/>
                    <a:pt x="164" y="140"/>
                    <a:pt x="160" y="177"/>
                  </a:cubicBezTo>
                  <a:cubicBezTo>
                    <a:pt x="159" y="184"/>
                    <a:pt x="153" y="189"/>
                    <a:pt x="150" y="195"/>
                  </a:cubicBezTo>
                  <a:cubicBezTo>
                    <a:pt x="147" y="201"/>
                    <a:pt x="144" y="208"/>
                    <a:pt x="143" y="215"/>
                  </a:cubicBezTo>
                  <a:cubicBezTo>
                    <a:pt x="142" y="256"/>
                    <a:pt x="140" y="297"/>
                    <a:pt x="140" y="339"/>
                  </a:cubicBezTo>
                  <a:cubicBezTo>
                    <a:pt x="140" y="355"/>
                    <a:pt x="135" y="359"/>
                    <a:pt x="119" y="358"/>
                  </a:cubicBezTo>
                  <a:cubicBezTo>
                    <a:pt x="97" y="357"/>
                    <a:pt x="75" y="357"/>
                    <a:pt x="53" y="358"/>
                  </a:cubicBezTo>
                  <a:cubicBezTo>
                    <a:pt x="35" y="360"/>
                    <a:pt x="29" y="354"/>
                    <a:pt x="29" y="335"/>
                  </a:cubicBezTo>
                  <a:cubicBezTo>
                    <a:pt x="29" y="295"/>
                    <a:pt x="27" y="254"/>
                    <a:pt x="25" y="213"/>
                  </a:cubicBezTo>
                  <a:cubicBezTo>
                    <a:pt x="25" y="207"/>
                    <a:pt x="18" y="201"/>
                    <a:pt x="14" y="194"/>
                  </a:cubicBezTo>
                  <a:cubicBezTo>
                    <a:pt x="12" y="189"/>
                    <a:pt x="8" y="184"/>
                    <a:pt x="8" y="179"/>
                  </a:cubicBezTo>
                  <a:cubicBezTo>
                    <a:pt x="6" y="158"/>
                    <a:pt x="5" y="137"/>
                    <a:pt x="3" y="116"/>
                  </a:cubicBezTo>
                  <a:cubicBezTo>
                    <a:pt x="3" y="116"/>
                    <a:pt x="3" y="116"/>
                    <a:pt x="3"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124" name="Freeform 64"/>
            <p:cNvSpPr>
              <a:spLocks/>
            </p:cNvSpPr>
            <p:nvPr userDrawn="1"/>
          </p:nvSpPr>
          <p:spPr bwMode="auto">
            <a:xfrm>
              <a:off x="2151063" y="4186238"/>
              <a:ext cx="276225" cy="547688"/>
            </a:xfrm>
            <a:custGeom>
              <a:avLst/>
              <a:gdLst>
                <a:gd name="T0" fmla="*/ 74 w 155"/>
                <a:gd name="T1" fmla="*/ 305 h 307"/>
                <a:gd name="T2" fmla="*/ 18 w 155"/>
                <a:gd name="T3" fmla="*/ 305 h 307"/>
                <a:gd name="T4" fmla="*/ 4 w 155"/>
                <a:gd name="T5" fmla="*/ 289 h 307"/>
                <a:gd name="T6" fmla="*/ 20 w 155"/>
                <a:gd name="T7" fmla="*/ 184 h 307"/>
                <a:gd name="T8" fmla="*/ 14 w 155"/>
                <a:gd name="T9" fmla="*/ 167 h 307"/>
                <a:gd name="T10" fmla="*/ 2 w 155"/>
                <a:gd name="T11" fmla="*/ 148 h 307"/>
                <a:gd name="T12" fmla="*/ 0 w 155"/>
                <a:gd name="T13" fmla="*/ 58 h 307"/>
                <a:gd name="T14" fmla="*/ 56 w 155"/>
                <a:gd name="T15" fmla="*/ 4 h 307"/>
                <a:gd name="T16" fmla="*/ 102 w 155"/>
                <a:gd name="T17" fmla="*/ 4 h 307"/>
                <a:gd name="T18" fmla="*/ 155 w 155"/>
                <a:gd name="T19" fmla="*/ 57 h 307"/>
                <a:gd name="T20" fmla="*/ 154 w 155"/>
                <a:gd name="T21" fmla="*/ 149 h 307"/>
                <a:gd name="T22" fmla="*/ 143 w 155"/>
                <a:gd name="T23" fmla="*/ 165 h 307"/>
                <a:gd name="T24" fmla="*/ 133 w 155"/>
                <a:gd name="T25" fmla="*/ 182 h 307"/>
                <a:gd name="T26" fmla="*/ 147 w 155"/>
                <a:gd name="T27" fmla="*/ 283 h 307"/>
                <a:gd name="T28" fmla="*/ 128 w 155"/>
                <a:gd name="T29" fmla="*/ 305 h 307"/>
                <a:gd name="T30" fmla="*/ 74 w 155"/>
                <a:gd name="T31"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07">
                  <a:moveTo>
                    <a:pt x="74" y="305"/>
                  </a:moveTo>
                  <a:cubicBezTo>
                    <a:pt x="56" y="305"/>
                    <a:pt x="37" y="305"/>
                    <a:pt x="18" y="305"/>
                  </a:cubicBezTo>
                  <a:cubicBezTo>
                    <a:pt x="6" y="306"/>
                    <a:pt x="2" y="301"/>
                    <a:pt x="4" y="289"/>
                  </a:cubicBezTo>
                  <a:cubicBezTo>
                    <a:pt x="10" y="254"/>
                    <a:pt x="16" y="219"/>
                    <a:pt x="20" y="184"/>
                  </a:cubicBezTo>
                  <a:cubicBezTo>
                    <a:pt x="21" y="179"/>
                    <a:pt x="17" y="173"/>
                    <a:pt x="14" y="167"/>
                  </a:cubicBezTo>
                  <a:cubicBezTo>
                    <a:pt x="10" y="161"/>
                    <a:pt x="2" y="155"/>
                    <a:pt x="2" y="148"/>
                  </a:cubicBezTo>
                  <a:cubicBezTo>
                    <a:pt x="0" y="118"/>
                    <a:pt x="1" y="88"/>
                    <a:pt x="0" y="58"/>
                  </a:cubicBezTo>
                  <a:cubicBezTo>
                    <a:pt x="0" y="28"/>
                    <a:pt x="24" y="0"/>
                    <a:pt x="56" y="4"/>
                  </a:cubicBezTo>
                  <a:cubicBezTo>
                    <a:pt x="71" y="6"/>
                    <a:pt x="86" y="4"/>
                    <a:pt x="102" y="4"/>
                  </a:cubicBezTo>
                  <a:cubicBezTo>
                    <a:pt x="132" y="5"/>
                    <a:pt x="154" y="26"/>
                    <a:pt x="155" y="57"/>
                  </a:cubicBezTo>
                  <a:cubicBezTo>
                    <a:pt x="155" y="88"/>
                    <a:pt x="155" y="118"/>
                    <a:pt x="154" y="149"/>
                  </a:cubicBezTo>
                  <a:cubicBezTo>
                    <a:pt x="154" y="154"/>
                    <a:pt x="147" y="164"/>
                    <a:pt x="143" y="165"/>
                  </a:cubicBezTo>
                  <a:cubicBezTo>
                    <a:pt x="131" y="167"/>
                    <a:pt x="132" y="173"/>
                    <a:pt x="133" y="182"/>
                  </a:cubicBezTo>
                  <a:cubicBezTo>
                    <a:pt x="138" y="216"/>
                    <a:pt x="141" y="249"/>
                    <a:pt x="147" y="283"/>
                  </a:cubicBezTo>
                  <a:cubicBezTo>
                    <a:pt x="150" y="299"/>
                    <a:pt x="147" y="307"/>
                    <a:pt x="128" y="305"/>
                  </a:cubicBezTo>
                  <a:cubicBezTo>
                    <a:pt x="110" y="304"/>
                    <a:pt x="92" y="305"/>
                    <a:pt x="74"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125" name="Freeform 67"/>
            <p:cNvSpPr>
              <a:spLocks/>
            </p:cNvSpPr>
            <p:nvPr userDrawn="1"/>
          </p:nvSpPr>
          <p:spPr bwMode="auto">
            <a:xfrm>
              <a:off x="1144588" y="3640138"/>
              <a:ext cx="908050" cy="1084263"/>
            </a:xfrm>
            <a:custGeom>
              <a:avLst/>
              <a:gdLst>
                <a:gd name="T0" fmla="*/ 108 w 509"/>
                <a:gd name="T1" fmla="*/ 607 h 607"/>
                <a:gd name="T2" fmla="*/ 17 w 509"/>
                <a:gd name="T3" fmla="*/ 552 h 607"/>
                <a:gd name="T4" fmla="*/ 34 w 509"/>
                <a:gd name="T5" fmla="*/ 441 h 607"/>
                <a:gd name="T6" fmla="*/ 459 w 509"/>
                <a:gd name="T7" fmla="*/ 15 h 607"/>
                <a:gd name="T8" fmla="*/ 496 w 509"/>
                <a:gd name="T9" fmla="*/ 11 h 607"/>
                <a:gd name="T10" fmla="*/ 489 w 509"/>
                <a:gd name="T11" fmla="*/ 45 h 607"/>
                <a:gd name="T12" fmla="*/ 77 w 509"/>
                <a:gd name="T13" fmla="*/ 460 h 607"/>
                <a:gd name="T14" fmla="*/ 62 w 509"/>
                <a:gd name="T15" fmla="*/ 476 h 607"/>
                <a:gd name="T16" fmla="*/ 64 w 509"/>
                <a:gd name="T17" fmla="*/ 545 h 607"/>
                <a:gd name="T18" fmla="*/ 139 w 509"/>
                <a:gd name="T19" fmla="*/ 553 h 607"/>
                <a:gd name="T20" fmla="*/ 177 w 509"/>
                <a:gd name="T21" fmla="*/ 549 h 607"/>
                <a:gd name="T22" fmla="*/ 159 w 509"/>
                <a:gd name="T23" fmla="*/ 589 h 607"/>
                <a:gd name="T24" fmla="*/ 108 w 509"/>
                <a:gd name="T25" fmla="*/ 60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9" h="607">
                  <a:moveTo>
                    <a:pt x="108" y="607"/>
                  </a:moveTo>
                  <a:cubicBezTo>
                    <a:pt x="67" y="604"/>
                    <a:pt x="34" y="590"/>
                    <a:pt x="17" y="552"/>
                  </a:cubicBezTo>
                  <a:cubicBezTo>
                    <a:pt x="0" y="512"/>
                    <a:pt x="3" y="472"/>
                    <a:pt x="34" y="441"/>
                  </a:cubicBezTo>
                  <a:cubicBezTo>
                    <a:pt x="175" y="298"/>
                    <a:pt x="317" y="157"/>
                    <a:pt x="459" y="15"/>
                  </a:cubicBezTo>
                  <a:cubicBezTo>
                    <a:pt x="470" y="3"/>
                    <a:pt x="484" y="0"/>
                    <a:pt x="496" y="11"/>
                  </a:cubicBezTo>
                  <a:cubicBezTo>
                    <a:pt x="509" y="24"/>
                    <a:pt x="500" y="35"/>
                    <a:pt x="489" y="45"/>
                  </a:cubicBezTo>
                  <a:cubicBezTo>
                    <a:pt x="352" y="183"/>
                    <a:pt x="214" y="321"/>
                    <a:pt x="77" y="460"/>
                  </a:cubicBezTo>
                  <a:cubicBezTo>
                    <a:pt x="72" y="465"/>
                    <a:pt x="66" y="470"/>
                    <a:pt x="62" y="476"/>
                  </a:cubicBezTo>
                  <a:cubicBezTo>
                    <a:pt x="45" y="500"/>
                    <a:pt x="47" y="528"/>
                    <a:pt x="64" y="545"/>
                  </a:cubicBezTo>
                  <a:cubicBezTo>
                    <a:pt x="85" y="566"/>
                    <a:pt x="117" y="569"/>
                    <a:pt x="139" y="553"/>
                  </a:cubicBezTo>
                  <a:cubicBezTo>
                    <a:pt x="152" y="544"/>
                    <a:pt x="164" y="534"/>
                    <a:pt x="177" y="549"/>
                  </a:cubicBezTo>
                  <a:cubicBezTo>
                    <a:pt x="187" y="560"/>
                    <a:pt x="180" y="578"/>
                    <a:pt x="159" y="589"/>
                  </a:cubicBezTo>
                  <a:cubicBezTo>
                    <a:pt x="143" y="597"/>
                    <a:pt x="125" y="601"/>
                    <a:pt x="108" y="6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126" name="Freeform 72"/>
            <p:cNvSpPr>
              <a:spLocks/>
            </p:cNvSpPr>
            <p:nvPr userDrawn="1"/>
          </p:nvSpPr>
          <p:spPr bwMode="auto">
            <a:xfrm>
              <a:off x="1557338" y="4338638"/>
              <a:ext cx="236538" cy="407988"/>
            </a:xfrm>
            <a:custGeom>
              <a:avLst/>
              <a:gdLst>
                <a:gd name="T0" fmla="*/ 28 w 133"/>
                <a:gd name="T1" fmla="*/ 176 h 229"/>
                <a:gd name="T2" fmla="*/ 12 w 133"/>
                <a:gd name="T3" fmla="*/ 130 h 229"/>
                <a:gd name="T4" fmla="*/ 9 w 133"/>
                <a:gd name="T5" fmla="*/ 113 h 229"/>
                <a:gd name="T6" fmla="*/ 2 w 133"/>
                <a:gd name="T7" fmla="*/ 51 h 229"/>
                <a:gd name="T8" fmla="*/ 44 w 133"/>
                <a:gd name="T9" fmla="*/ 1 h 229"/>
                <a:gd name="T10" fmla="*/ 92 w 133"/>
                <a:gd name="T11" fmla="*/ 1 h 229"/>
                <a:gd name="T12" fmla="*/ 131 w 133"/>
                <a:gd name="T13" fmla="*/ 46 h 229"/>
                <a:gd name="T14" fmla="*/ 120 w 133"/>
                <a:gd name="T15" fmla="*/ 124 h 229"/>
                <a:gd name="T16" fmla="*/ 104 w 133"/>
                <a:gd name="T17" fmla="*/ 210 h 229"/>
                <a:gd name="T18" fmla="*/ 91 w 133"/>
                <a:gd name="T19" fmla="*/ 221 h 229"/>
                <a:gd name="T20" fmla="*/ 67 w 133"/>
                <a:gd name="T21" fmla="*/ 221 h 229"/>
                <a:gd name="T22" fmla="*/ 23 w 133"/>
                <a:gd name="T23" fmla="*/ 178 h 229"/>
                <a:gd name="T24" fmla="*/ 28 w 133"/>
                <a:gd name="T25" fmla="*/ 17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229">
                  <a:moveTo>
                    <a:pt x="28" y="176"/>
                  </a:moveTo>
                  <a:cubicBezTo>
                    <a:pt x="23" y="161"/>
                    <a:pt x="17" y="146"/>
                    <a:pt x="12" y="130"/>
                  </a:cubicBezTo>
                  <a:cubicBezTo>
                    <a:pt x="10" y="125"/>
                    <a:pt x="9" y="119"/>
                    <a:pt x="9" y="113"/>
                  </a:cubicBezTo>
                  <a:cubicBezTo>
                    <a:pt x="6" y="92"/>
                    <a:pt x="4" y="72"/>
                    <a:pt x="2" y="51"/>
                  </a:cubicBezTo>
                  <a:cubicBezTo>
                    <a:pt x="0" y="25"/>
                    <a:pt x="18" y="2"/>
                    <a:pt x="44" y="1"/>
                  </a:cubicBezTo>
                  <a:cubicBezTo>
                    <a:pt x="60" y="0"/>
                    <a:pt x="76" y="0"/>
                    <a:pt x="92" y="1"/>
                  </a:cubicBezTo>
                  <a:cubicBezTo>
                    <a:pt x="115" y="2"/>
                    <a:pt x="133" y="23"/>
                    <a:pt x="131" y="46"/>
                  </a:cubicBezTo>
                  <a:cubicBezTo>
                    <a:pt x="128" y="72"/>
                    <a:pt x="131" y="101"/>
                    <a:pt x="120" y="124"/>
                  </a:cubicBezTo>
                  <a:cubicBezTo>
                    <a:pt x="108" y="153"/>
                    <a:pt x="109" y="181"/>
                    <a:pt x="104" y="210"/>
                  </a:cubicBezTo>
                  <a:cubicBezTo>
                    <a:pt x="103" y="214"/>
                    <a:pt x="96" y="219"/>
                    <a:pt x="91" y="221"/>
                  </a:cubicBezTo>
                  <a:cubicBezTo>
                    <a:pt x="83" y="222"/>
                    <a:pt x="75" y="221"/>
                    <a:pt x="67" y="221"/>
                  </a:cubicBezTo>
                  <a:cubicBezTo>
                    <a:pt x="17" y="220"/>
                    <a:pt x="24" y="229"/>
                    <a:pt x="23" y="178"/>
                  </a:cubicBezTo>
                  <a:cubicBezTo>
                    <a:pt x="25" y="177"/>
                    <a:pt x="27" y="177"/>
                    <a:pt x="28"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127" name="Freeform 73"/>
            <p:cNvSpPr>
              <a:spLocks/>
            </p:cNvSpPr>
            <p:nvPr userDrawn="1"/>
          </p:nvSpPr>
          <p:spPr bwMode="auto">
            <a:xfrm>
              <a:off x="1879601" y="3890963"/>
              <a:ext cx="168275" cy="168275"/>
            </a:xfrm>
            <a:custGeom>
              <a:avLst/>
              <a:gdLst>
                <a:gd name="T0" fmla="*/ 47 w 94"/>
                <a:gd name="T1" fmla="*/ 94 h 94"/>
                <a:gd name="T2" fmla="*/ 0 w 94"/>
                <a:gd name="T3" fmla="*/ 47 h 94"/>
                <a:gd name="T4" fmla="*/ 47 w 94"/>
                <a:gd name="T5" fmla="*/ 0 h 94"/>
                <a:gd name="T6" fmla="*/ 94 w 94"/>
                <a:gd name="T7" fmla="*/ 47 h 94"/>
                <a:gd name="T8" fmla="*/ 47 w 94"/>
                <a:gd name="T9" fmla="*/ 94 h 94"/>
              </a:gdLst>
              <a:ahLst/>
              <a:cxnLst>
                <a:cxn ang="0">
                  <a:pos x="T0" y="T1"/>
                </a:cxn>
                <a:cxn ang="0">
                  <a:pos x="T2" y="T3"/>
                </a:cxn>
                <a:cxn ang="0">
                  <a:pos x="T4" y="T5"/>
                </a:cxn>
                <a:cxn ang="0">
                  <a:pos x="T6" y="T7"/>
                </a:cxn>
                <a:cxn ang="0">
                  <a:pos x="T8" y="T9"/>
                </a:cxn>
              </a:cxnLst>
              <a:rect l="0" t="0" r="r" b="b"/>
              <a:pathLst>
                <a:path w="94" h="94">
                  <a:moveTo>
                    <a:pt x="47" y="94"/>
                  </a:moveTo>
                  <a:cubicBezTo>
                    <a:pt x="21" y="94"/>
                    <a:pt x="0" y="72"/>
                    <a:pt x="0" y="47"/>
                  </a:cubicBezTo>
                  <a:cubicBezTo>
                    <a:pt x="0" y="21"/>
                    <a:pt x="21" y="0"/>
                    <a:pt x="47" y="0"/>
                  </a:cubicBezTo>
                  <a:cubicBezTo>
                    <a:pt x="72" y="0"/>
                    <a:pt x="94" y="22"/>
                    <a:pt x="94" y="47"/>
                  </a:cubicBezTo>
                  <a:cubicBezTo>
                    <a:pt x="94" y="72"/>
                    <a:pt x="72" y="94"/>
                    <a:pt x="47"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128" name="Freeform 74"/>
            <p:cNvSpPr>
              <a:spLocks/>
            </p:cNvSpPr>
            <p:nvPr userDrawn="1"/>
          </p:nvSpPr>
          <p:spPr bwMode="auto">
            <a:xfrm>
              <a:off x="2214563" y="4010025"/>
              <a:ext cx="149225" cy="150813"/>
            </a:xfrm>
            <a:custGeom>
              <a:avLst/>
              <a:gdLst>
                <a:gd name="T0" fmla="*/ 84 w 84"/>
                <a:gd name="T1" fmla="*/ 44 h 85"/>
                <a:gd name="T2" fmla="*/ 42 w 84"/>
                <a:gd name="T3" fmla="*/ 85 h 85"/>
                <a:gd name="T4" fmla="*/ 0 w 84"/>
                <a:gd name="T5" fmla="*/ 43 h 85"/>
                <a:gd name="T6" fmla="*/ 44 w 84"/>
                <a:gd name="T7" fmla="*/ 0 h 85"/>
                <a:gd name="T8" fmla="*/ 84 w 84"/>
                <a:gd name="T9" fmla="*/ 44 h 85"/>
              </a:gdLst>
              <a:ahLst/>
              <a:cxnLst>
                <a:cxn ang="0">
                  <a:pos x="T0" y="T1"/>
                </a:cxn>
                <a:cxn ang="0">
                  <a:pos x="T2" y="T3"/>
                </a:cxn>
                <a:cxn ang="0">
                  <a:pos x="T4" y="T5"/>
                </a:cxn>
                <a:cxn ang="0">
                  <a:pos x="T6" y="T7"/>
                </a:cxn>
                <a:cxn ang="0">
                  <a:pos x="T8" y="T9"/>
                </a:cxn>
              </a:cxnLst>
              <a:rect l="0" t="0" r="r" b="b"/>
              <a:pathLst>
                <a:path w="84" h="85">
                  <a:moveTo>
                    <a:pt x="84" y="44"/>
                  </a:moveTo>
                  <a:cubicBezTo>
                    <a:pt x="83" y="68"/>
                    <a:pt x="66" y="85"/>
                    <a:pt x="42" y="85"/>
                  </a:cubicBezTo>
                  <a:cubicBezTo>
                    <a:pt x="18" y="84"/>
                    <a:pt x="0" y="66"/>
                    <a:pt x="0" y="43"/>
                  </a:cubicBezTo>
                  <a:cubicBezTo>
                    <a:pt x="0" y="19"/>
                    <a:pt x="20" y="0"/>
                    <a:pt x="44" y="0"/>
                  </a:cubicBezTo>
                  <a:cubicBezTo>
                    <a:pt x="67" y="1"/>
                    <a:pt x="84" y="20"/>
                    <a:pt x="84"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129" name="Freeform 75"/>
            <p:cNvSpPr>
              <a:spLocks/>
            </p:cNvSpPr>
            <p:nvPr userDrawn="1"/>
          </p:nvSpPr>
          <p:spPr bwMode="auto">
            <a:xfrm>
              <a:off x="1609726" y="4183063"/>
              <a:ext cx="131763" cy="131763"/>
            </a:xfrm>
            <a:custGeom>
              <a:avLst/>
              <a:gdLst>
                <a:gd name="T0" fmla="*/ 73 w 73"/>
                <a:gd name="T1" fmla="*/ 38 h 74"/>
                <a:gd name="T2" fmla="*/ 37 w 73"/>
                <a:gd name="T3" fmla="*/ 73 h 74"/>
                <a:gd name="T4" fmla="*/ 1 w 73"/>
                <a:gd name="T5" fmla="*/ 35 h 74"/>
                <a:gd name="T6" fmla="*/ 38 w 73"/>
                <a:gd name="T7" fmla="*/ 1 h 74"/>
                <a:gd name="T8" fmla="*/ 73 w 73"/>
                <a:gd name="T9" fmla="*/ 38 h 74"/>
              </a:gdLst>
              <a:ahLst/>
              <a:cxnLst>
                <a:cxn ang="0">
                  <a:pos x="T0" y="T1"/>
                </a:cxn>
                <a:cxn ang="0">
                  <a:pos x="T2" y="T3"/>
                </a:cxn>
                <a:cxn ang="0">
                  <a:pos x="T4" y="T5"/>
                </a:cxn>
                <a:cxn ang="0">
                  <a:pos x="T6" y="T7"/>
                </a:cxn>
                <a:cxn ang="0">
                  <a:pos x="T8" y="T9"/>
                </a:cxn>
              </a:cxnLst>
              <a:rect l="0" t="0" r="r" b="b"/>
              <a:pathLst>
                <a:path w="73" h="74">
                  <a:moveTo>
                    <a:pt x="73" y="38"/>
                  </a:moveTo>
                  <a:cubicBezTo>
                    <a:pt x="73" y="57"/>
                    <a:pt x="55" y="74"/>
                    <a:pt x="37" y="73"/>
                  </a:cubicBezTo>
                  <a:cubicBezTo>
                    <a:pt x="17" y="73"/>
                    <a:pt x="0" y="55"/>
                    <a:pt x="1" y="35"/>
                  </a:cubicBezTo>
                  <a:cubicBezTo>
                    <a:pt x="2" y="16"/>
                    <a:pt x="19" y="0"/>
                    <a:pt x="38" y="1"/>
                  </a:cubicBezTo>
                  <a:cubicBezTo>
                    <a:pt x="58" y="2"/>
                    <a:pt x="73" y="18"/>
                    <a:pt x="7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grpSp>
      <p:grpSp>
        <p:nvGrpSpPr>
          <p:cNvPr id="204" name="Group 203"/>
          <p:cNvGrpSpPr/>
          <p:nvPr userDrawn="1"/>
        </p:nvGrpSpPr>
        <p:grpSpPr>
          <a:xfrm>
            <a:off x="7445485" y="3477126"/>
            <a:ext cx="509792" cy="569953"/>
            <a:chOff x="3709988" y="3036888"/>
            <a:chExt cx="1533525" cy="1714500"/>
          </a:xfrm>
          <a:solidFill>
            <a:srgbClr val="01A3BB"/>
          </a:solidFill>
        </p:grpSpPr>
        <p:sp>
          <p:nvSpPr>
            <p:cNvPr id="201" name="Freeform 124"/>
            <p:cNvSpPr>
              <a:spLocks/>
            </p:cNvSpPr>
            <p:nvPr userDrawn="1"/>
          </p:nvSpPr>
          <p:spPr bwMode="auto">
            <a:xfrm>
              <a:off x="3709988" y="3036888"/>
              <a:ext cx="1533525" cy="1414463"/>
            </a:xfrm>
            <a:custGeom>
              <a:avLst/>
              <a:gdLst>
                <a:gd name="T0" fmla="*/ 216 w 859"/>
                <a:gd name="T1" fmla="*/ 402 h 792"/>
                <a:gd name="T2" fmla="*/ 215 w 859"/>
                <a:gd name="T3" fmla="*/ 323 h 792"/>
                <a:gd name="T4" fmla="*/ 86 w 859"/>
                <a:gd name="T5" fmla="*/ 126 h 792"/>
                <a:gd name="T6" fmla="*/ 9 w 859"/>
                <a:gd name="T7" fmla="*/ 78 h 792"/>
                <a:gd name="T8" fmla="*/ 0 w 859"/>
                <a:gd name="T9" fmla="*/ 66 h 792"/>
                <a:gd name="T10" fmla="*/ 10 w 859"/>
                <a:gd name="T11" fmla="*/ 59 h 792"/>
                <a:gd name="T12" fmla="*/ 444 w 859"/>
                <a:gd name="T13" fmla="*/ 37 h 792"/>
                <a:gd name="T14" fmla="*/ 643 w 859"/>
                <a:gd name="T15" fmla="*/ 146 h 792"/>
                <a:gd name="T16" fmla="*/ 661 w 859"/>
                <a:gd name="T17" fmla="*/ 163 h 792"/>
                <a:gd name="T18" fmla="*/ 726 w 859"/>
                <a:gd name="T19" fmla="*/ 98 h 792"/>
                <a:gd name="T20" fmla="*/ 750 w 859"/>
                <a:gd name="T21" fmla="*/ 74 h 792"/>
                <a:gd name="T22" fmla="*/ 780 w 859"/>
                <a:gd name="T23" fmla="*/ 71 h 792"/>
                <a:gd name="T24" fmla="*/ 779 w 859"/>
                <a:gd name="T25" fmla="*/ 103 h 792"/>
                <a:gd name="T26" fmla="*/ 697 w 859"/>
                <a:gd name="T27" fmla="*/ 185 h 792"/>
                <a:gd name="T28" fmla="*/ 689 w 859"/>
                <a:gd name="T29" fmla="*/ 194 h 792"/>
                <a:gd name="T30" fmla="*/ 794 w 859"/>
                <a:gd name="T31" fmla="*/ 738 h 792"/>
                <a:gd name="T32" fmla="*/ 763 w 859"/>
                <a:gd name="T33" fmla="*/ 792 h 792"/>
                <a:gd name="T34" fmla="*/ 763 w 859"/>
                <a:gd name="T35" fmla="*/ 774 h 792"/>
                <a:gd name="T36" fmla="*/ 737 w 859"/>
                <a:gd name="T37" fmla="*/ 612 h 792"/>
                <a:gd name="T38" fmla="*/ 614 w 859"/>
                <a:gd name="T39" fmla="*/ 505 h 792"/>
                <a:gd name="T40" fmla="*/ 589 w 859"/>
                <a:gd name="T41" fmla="*/ 479 h 792"/>
                <a:gd name="T42" fmla="*/ 436 w 859"/>
                <a:gd name="T43" fmla="*/ 280 h 792"/>
                <a:gd name="T44" fmla="*/ 356 w 859"/>
                <a:gd name="T45" fmla="*/ 249 h 792"/>
                <a:gd name="T46" fmla="*/ 338 w 859"/>
                <a:gd name="T47" fmla="*/ 232 h 792"/>
                <a:gd name="T48" fmla="*/ 168 w 859"/>
                <a:gd name="T49" fmla="*/ 85 h 792"/>
                <a:gd name="T50" fmla="*/ 90 w 859"/>
                <a:gd name="T51" fmla="*/ 79 h 792"/>
                <a:gd name="T52" fmla="*/ 88 w 859"/>
                <a:gd name="T53" fmla="*/ 84 h 792"/>
                <a:gd name="T54" fmla="*/ 97 w 859"/>
                <a:gd name="T55" fmla="*/ 92 h 792"/>
                <a:gd name="T56" fmla="*/ 249 w 859"/>
                <a:gd name="T57" fmla="*/ 361 h 792"/>
                <a:gd name="T58" fmla="*/ 266 w 859"/>
                <a:gd name="T59" fmla="*/ 381 h 792"/>
                <a:gd name="T60" fmla="*/ 332 w 859"/>
                <a:gd name="T61" fmla="*/ 398 h 792"/>
                <a:gd name="T62" fmla="*/ 343 w 859"/>
                <a:gd name="T63" fmla="*/ 413 h 792"/>
                <a:gd name="T64" fmla="*/ 322 w 859"/>
                <a:gd name="T65" fmla="*/ 430 h 792"/>
                <a:gd name="T66" fmla="*/ 216 w 859"/>
                <a:gd name="T67" fmla="*/ 40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9" h="792">
                  <a:moveTo>
                    <a:pt x="216" y="402"/>
                  </a:moveTo>
                  <a:cubicBezTo>
                    <a:pt x="216" y="377"/>
                    <a:pt x="219" y="349"/>
                    <a:pt x="215" y="323"/>
                  </a:cubicBezTo>
                  <a:cubicBezTo>
                    <a:pt x="203" y="238"/>
                    <a:pt x="154" y="175"/>
                    <a:pt x="86" y="126"/>
                  </a:cubicBezTo>
                  <a:cubicBezTo>
                    <a:pt x="62" y="109"/>
                    <a:pt x="34" y="94"/>
                    <a:pt x="9" y="78"/>
                  </a:cubicBezTo>
                  <a:cubicBezTo>
                    <a:pt x="5" y="75"/>
                    <a:pt x="3" y="70"/>
                    <a:pt x="0" y="66"/>
                  </a:cubicBezTo>
                  <a:cubicBezTo>
                    <a:pt x="3" y="64"/>
                    <a:pt x="6" y="60"/>
                    <a:pt x="10" y="59"/>
                  </a:cubicBezTo>
                  <a:cubicBezTo>
                    <a:pt x="153" y="17"/>
                    <a:pt x="297" y="0"/>
                    <a:pt x="444" y="37"/>
                  </a:cubicBezTo>
                  <a:cubicBezTo>
                    <a:pt x="520" y="55"/>
                    <a:pt x="587" y="91"/>
                    <a:pt x="643" y="146"/>
                  </a:cubicBezTo>
                  <a:cubicBezTo>
                    <a:pt x="648" y="151"/>
                    <a:pt x="653" y="156"/>
                    <a:pt x="661" y="163"/>
                  </a:cubicBezTo>
                  <a:cubicBezTo>
                    <a:pt x="683" y="141"/>
                    <a:pt x="704" y="119"/>
                    <a:pt x="726" y="98"/>
                  </a:cubicBezTo>
                  <a:cubicBezTo>
                    <a:pt x="734" y="90"/>
                    <a:pt x="742" y="82"/>
                    <a:pt x="750" y="74"/>
                  </a:cubicBezTo>
                  <a:cubicBezTo>
                    <a:pt x="759" y="65"/>
                    <a:pt x="770" y="62"/>
                    <a:pt x="780" y="71"/>
                  </a:cubicBezTo>
                  <a:cubicBezTo>
                    <a:pt x="790" y="81"/>
                    <a:pt x="789" y="92"/>
                    <a:pt x="779" y="103"/>
                  </a:cubicBezTo>
                  <a:cubicBezTo>
                    <a:pt x="752" y="130"/>
                    <a:pt x="724" y="158"/>
                    <a:pt x="697" y="185"/>
                  </a:cubicBezTo>
                  <a:cubicBezTo>
                    <a:pt x="695" y="187"/>
                    <a:pt x="693" y="190"/>
                    <a:pt x="689" y="194"/>
                  </a:cubicBezTo>
                  <a:cubicBezTo>
                    <a:pt x="822" y="356"/>
                    <a:pt x="859" y="538"/>
                    <a:pt x="794" y="738"/>
                  </a:cubicBezTo>
                  <a:cubicBezTo>
                    <a:pt x="779" y="785"/>
                    <a:pt x="777" y="786"/>
                    <a:pt x="763" y="792"/>
                  </a:cubicBezTo>
                  <a:cubicBezTo>
                    <a:pt x="763" y="785"/>
                    <a:pt x="763" y="780"/>
                    <a:pt x="763" y="774"/>
                  </a:cubicBezTo>
                  <a:cubicBezTo>
                    <a:pt x="764" y="718"/>
                    <a:pt x="760" y="664"/>
                    <a:pt x="737" y="612"/>
                  </a:cubicBezTo>
                  <a:cubicBezTo>
                    <a:pt x="714" y="556"/>
                    <a:pt x="674" y="519"/>
                    <a:pt x="614" y="505"/>
                  </a:cubicBezTo>
                  <a:cubicBezTo>
                    <a:pt x="599" y="501"/>
                    <a:pt x="593" y="495"/>
                    <a:pt x="589" y="479"/>
                  </a:cubicBezTo>
                  <a:cubicBezTo>
                    <a:pt x="566" y="391"/>
                    <a:pt x="517" y="322"/>
                    <a:pt x="436" y="280"/>
                  </a:cubicBezTo>
                  <a:cubicBezTo>
                    <a:pt x="411" y="267"/>
                    <a:pt x="382" y="260"/>
                    <a:pt x="356" y="249"/>
                  </a:cubicBezTo>
                  <a:cubicBezTo>
                    <a:pt x="349" y="246"/>
                    <a:pt x="340" y="239"/>
                    <a:pt x="338" y="232"/>
                  </a:cubicBezTo>
                  <a:cubicBezTo>
                    <a:pt x="317" y="140"/>
                    <a:pt x="247" y="98"/>
                    <a:pt x="168" y="85"/>
                  </a:cubicBezTo>
                  <a:cubicBezTo>
                    <a:pt x="142" y="81"/>
                    <a:pt x="116" y="81"/>
                    <a:pt x="90" y="79"/>
                  </a:cubicBezTo>
                  <a:cubicBezTo>
                    <a:pt x="89" y="81"/>
                    <a:pt x="89" y="82"/>
                    <a:pt x="88" y="84"/>
                  </a:cubicBezTo>
                  <a:cubicBezTo>
                    <a:pt x="91" y="87"/>
                    <a:pt x="94" y="90"/>
                    <a:pt x="97" y="92"/>
                  </a:cubicBezTo>
                  <a:cubicBezTo>
                    <a:pt x="191" y="157"/>
                    <a:pt x="251" y="242"/>
                    <a:pt x="249" y="361"/>
                  </a:cubicBezTo>
                  <a:cubicBezTo>
                    <a:pt x="249" y="375"/>
                    <a:pt x="255" y="378"/>
                    <a:pt x="266" y="381"/>
                  </a:cubicBezTo>
                  <a:cubicBezTo>
                    <a:pt x="289" y="386"/>
                    <a:pt x="310" y="391"/>
                    <a:pt x="332" y="398"/>
                  </a:cubicBezTo>
                  <a:cubicBezTo>
                    <a:pt x="337" y="400"/>
                    <a:pt x="344" y="412"/>
                    <a:pt x="343" y="413"/>
                  </a:cubicBezTo>
                  <a:cubicBezTo>
                    <a:pt x="337" y="420"/>
                    <a:pt x="328" y="431"/>
                    <a:pt x="322" y="430"/>
                  </a:cubicBezTo>
                  <a:cubicBezTo>
                    <a:pt x="287" y="422"/>
                    <a:pt x="252" y="412"/>
                    <a:pt x="216" y="4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202" name="Freeform 128"/>
            <p:cNvSpPr>
              <a:spLocks/>
            </p:cNvSpPr>
            <p:nvPr userDrawn="1"/>
          </p:nvSpPr>
          <p:spPr bwMode="auto">
            <a:xfrm>
              <a:off x="4311651" y="3924300"/>
              <a:ext cx="552450" cy="827088"/>
            </a:xfrm>
            <a:custGeom>
              <a:avLst/>
              <a:gdLst>
                <a:gd name="T0" fmla="*/ 53 w 310"/>
                <a:gd name="T1" fmla="*/ 299 h 463"/>
                <a:gd name="T2" fmla="*/ 71 w 310"/>
                <a:gd name="T3" fmla="*/ 299 h 463"/>
                <a:gd name="T4" fmla="*/ 104 w 310"/>
                <a:gd name="T5" fmla="*/ 321 h 463"/>
                <a:gd name="T6" fmla="*/ 199 w 310"/>
                <a:gd name="T7" fmla="*/ 336 h 463"/>
                <a:gd name="T8" fmla="*/ 176 w 310"/>
                <a:gd name="T9" fmla="*/ 270 h 463"/>
                <a:gd name="T10" fmla="*/ 110 w 310"/>
                <a:gd name="T11" fmla="*/ 255 h 463"/>
                <a:gd name="T12" fmla="*/ 58 w 310"/>
                <a:gd name="T13" fmla="*/ 241 h 463"/>
                <a:gd name="T14" fmla="*/ 11 w 310"/>
                <a:gd name="T15" fmla="*/ 179 h 463"/>
                <a:gd name="T16" fmla="*/ 110 w 310"/>
                <a:gd name="T17" fmla="*/ 46 h 463"/>
                <a:gd name="T18" fmla="*/ 125 w 310"/>
                <a:gd name="T19" fmla="*/ 26 h 463"/>
                <a:gd name="T20" fmla="*/ 154 w 310"/>
                <a:gd name="T21" fmla="*/ 4 h 463"/>
                <a:gd name="T22" fmla="*/ 180 w 310"/>
                <a:gd name="T23" fmla="*/ 26 h 463"/>
                <a:gd name="T24" fmla="*/ 197 w 310"/>
                <a:gd name="T25" fmla="*/ 46 h 463"/>
                <a:gd name="T26" fmla="*/ 296 w 310"/>
                <a:gd name="T27" fmla="*/ 132 h 463"/>
                <a:gd name="T28" fmla="*/ 279 w 310"/>
                <a:gd name="T29" fmla="*/ 154 h 463"/>
                <a:gd name="T30" fmla="*/ 221 w 310"/>
                <a:gd name="T31" fmla="*/ 154 h 463"/>
                <a:gd name="T32" fmla="*/ 201 w 310"/>
                <a:gd name="T33" fmla="*/ 140 h 463"/>
                <a:gd name="T34" fmla="*/ 119 w 310"/>
                <a:gd name="T35" fmla="*/ 114 h 463"/>
                <a:gd name="T36" fmla="*/ 128 w 310"/>
                <a:gd name="T37" fmla="*/ 179 h 463"/>
                <a:gd name="T38" fmla="*/ 207 w 310"/>
                <a:gd name="T39" fmla="*/ 200 h 463"/>
                <a:gd name="T40" fmla="*/ 250 w 310"/>
                <a:gd name="T41" fmla="*/ 211 h 463"/>
                <a:gd name="T42" fmla="*/ 309 w 310"/>
                <a:gd name="T43" fmla="*/ 305 h 463"/>
                <a:gd name="T44" fmla="*/ 244 w 310"/>
                <a:gd name="T45" fmla="*/ 405 h 463"/>
                <a:gd name="T46" fmla="*/ 197 w 310"/>
                <a:gd name="T47" fmla="*/ 415 h 463"/>
                <a:gd name="T48" fmla="*/ 180 w 310"/>
                <a:gd name="T49" fmla="*/ 435 h 463"/>
                <a:gd name="T50" fmla="*/ 173 w 310"/>
                <a:gd name="T51" fmla="*/ 460 h 463"/>
                <a:gd name="T52" fmla="*/ 130 w 310"/>
                <a:gd name="T53" fmla="*/ 460 h 463"/>
                <a:gd name="T54" fmla="*/ 125 w 310"/>
                <a:gd name="T55" fmla="*/ 447 h 463"/>
                <a:gd name="T56" fmla="*/ 96 w 310"/>
                <a:gd name="T57" fmla="*/ 413 h 463"/>
                <a:gd name="T58" fmla="*/ 3 w 310"/>
                <a:gd name="T59" fmla="*/ 322 h 463"/>
                <a:gd name="T60" fmla="*/ 25 w 310"/>
                <a:gd name="T61" fmla="*/ 299 h 463"/>
                <a:gd name="T62" fmla="*/ 53 w 310"/>
                <a:gd name="T63" fmla="*/ 299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0" h="463">
                  <a:moveTo>
                    <a:pt x="53" y="299"/>
                  </a:moveTo>
                  <a:cubicBezTo>
                    <a:pt x="59" y="299"/>
                    <a:pt x="65" y="300"/>
                    <a:pt x="71" y="299"/>
                  </a:cubicBezTo>
                  <a:cubicBezTo>
                    <a:pt x="88" y="297"/>
                    <a:pt x="99" y="299"/>
                    <a:pt x="104" y="321"/>
                  </a:cubicBezTo>
                  <a:cubicBezTo>
                    <a:pt x="114" y="355"/>
                    <a:pt x="176" y="363"/>
                    <a:pt x="199" y="336"/>
                  </a:cubicBezTo>
                  <a:cubicBezTo>
                    <a:pt x="216" y="315"/>
                    <a:pt x="205" y="280"/>
                    <a:pt x="176" y="270"/>
                  </a:cubicBezTo>
                  <a:cubicBezTo>
                    <a:pt x="155" y="263"/>
                    <a:pt x="132" y="260"/>
                    <a:pt x="110" y="255"/>
                  </a:cubicBezTo>
                  <a:cubicBezTo>
                    <a:pt x="93" y="250"/>
                    <a:pt x="75" y="247"/>
                    <a:pt x="58" y="241"/>
                  </a:cubicBezTo>
                  <a:cubicBezTo>
                    <a:pt x="30" y="230"/>
                    <a:pt x="15" y="208"/>
                    <a:pt x="11" y="179"/>
                  </a:cubicBezTo>
                  <a:cubicBezTo>
                    <a:pt x="0" y="105"/>
                    <a:pt x="36" y="56"/>
                    <a:pt x="110" y="46"/>
                  </a:cubicBezTo>
                  <a:cubicBezTo>
                    <a:pt x="124" y="44"/>
                    <a:pt x="127" y="37"/>
                    <a:pt x="125" y="26"/>
                  </a:cubicBezTo>
                  <a:cubicBezTo>
                    <a:pt x="121" y="0"/>
                    <a:pt x="138" y="4"/>
                    <a:pt x="154" y="4"/>
                  </a:cubicBezTo>
                  <a:cubicBezTo>
                    <a:pt x="170" y="3"/>
                    <a:pt x="184" y="4"/>
                    <a:pt x="180" y="26"/>
                  </a:cubicBezTo>
                  <a:cubicBezTo>
                    <a:pt x="178" y="40"/>
                    <a:pt x="184" y="44"/>
                    <a:pt x="197" y="46"/>
                  </a:cubicBezTo>
                  <a:cubicBezTo>
                    <a:pt x="247" y="53"/>
                    <a:pt x="289" y="91"/>
                    <a:pt x="296" y="132"/>
                  </a:cubicBezTo>
                  <a:cubicBezTo>
                    <a:pt x="299" y="147"/>
                    <a:pt x="297" y="155"/>
                    <a:pt x="279" y="154"/>
                  </a:cubicBezTo>
                  <a:cubicBezTo>
                    <a:pt x="260" y="153"/>
                    <a:pt x="240" y="154"/>
                    <a:pt x="221" y="154"/>
                  </a:cubicBezTo>
                  <a:cubicBezTo>
                    <a:pt x="210" y="154"/>
                    <a:pt x="203" y="152"/>
                    <a:pt x="201" y="140"/>
                  </a:cubicBezTo>
                  <a:cubicBezTo>
                    <a:pt x="196" y="110"/>
                    <a:pt x="154" y="94"/>
                    <a:pt x="119" y="114"/>
                  </a:cubicBezTo>
                  <a:cubicBezTo>
                    <a:pt x="95" y="128"/>
                    <a:pt x="100" y="168"/>
                    <a:pt x="128" y="179"/>
                  </a:cubicBezTo>
                  <a:cubicBezTo>
                    <a:pt x="154" y="189"/>
                    <a:pt x="181" y="193"/>
                    <a:pt x="207" y="200"/>
                  </a:cubicBezTo>
                  <a:cubicBezTo>
                    <a:pt x="221" y="203"/>
                    <a:pt x="236" y="206"/>
                    <a:pt x="250" y="211"/>
                  </a:cubicBezTo>
                  <a:cubicBezTo>
                    <a:pt x="292" y="227"/>
                    <a:pt x="310" y="257"/>
                    <a:pt x="309" y="305"/>
                  </a:cubicBezTo>
                  <a:cubicBezTo>
                    <a:pt x="309" y="354"/>
                    <a:pt x="286" y="390"/>
                    <a:pt x="244" y="405"/>
                  </a:cubicBezTo>
                  <a:cubicBezTo>
                    <a:pt x="229" y="410"/>
                    <a:pt x="213" y="414"/>
                    <a:pt x="197" y="415"/>
                  </a:cubicBezTo>
                  <a:cubicBezTo>
                    <a:pt x="183" y="416"/>
                    <a:pt x="179" y="421"/>
                    <a:pt x="180" y="435"/>
                  </a:cubicBezTo>
                  <a:cubicBezTo>
                    <a:pt x="180" y="444"/>
                    <a:pt x="177" y="460"/>
                    <a:pt x="173" y="460"/>
                  </a:cubicBezTo>
                  <a:cubicBezTo>
                    <a:pt x="159" y="463"/>
                    <a:pt x="144" y="462"/>
                    <a:pt x="130" y="460"/>
                  </a:cubicBezTo>
                  <a:cubicBezTo>
                    <a:pt x="128" y="460"/>
                    <a:pt x="125" y="451"/>
                    <a:pt x="125" y="447"/>
                  </a:cubicBezTo>
                  <a:cubicBezTo>
                    <a:pt x="130" y="422"/>
                    <a:pt x="118" y="416"/>
                    <a:pt x="96" y="413"/>
                  </a:cubicBezTo>
                  <a:cubicBezTo>
                    <a:pt x="43" y="405"/>
                    <a:pt x="9" y="368"/>
                    <a:pt x="3" y="322"/>
                  </a:cubicBezTo>
                  <a:cubicBezTo>
                    <a:pt x="1" y="304"/>
                    <a:pt x="7" y="297"/>
                    <a:pt x="25" y="299"/>
                  </a:cubicBezTo>
                  <a:cubicBezTo>
                    <a:pt x="34" y="300"/>
                    <a:pt x="43" y="299"/>
                    <a:pt x="53" y="2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203" name="Freeform 138"/>
            <p:cNvSpPr>
              <a:spLocks/>
            </p:cNvSpPr>
            <p:nvPr userDrawn="1"/>
          </p:nvSpPr>
          <p:spPr bwMode="auto">
            <a:xfrm>
              <a:off x="3711576" y="3659188"/>
              <a:ext cx="904875" cy="1082675"/>
            </a:xfrm>
            <a:custGeom>
              <a:avLst/>
              <a:gdLst>
                <a:gd name="T0" fmla="*/ 108 w 507"/>
                <a:gd name="T1" fmla="*/ 601 h 606"/>
                <a:gd name="T2" fmla="*/ 19 w 507"/>
                <a:gd name="T3" fmla="*/ 549 h 606"/>
                <a:gd name="T4" fmla="*/ 39 w 507"/>
                <a:gd name="T5" fmla="*/ 435 h 606"/>
                <a:gd name="T6" fmla="*/ 235 w 507"/>
                <a:gd name="T7" fmla="*/ 238 h 606"/>
                <a:gd name="T8" fmla="*/ 449 w 507"/>
                <a:gd name="T9" fmla="*/ 25 h 606"/>
                <a:gd name="T10" fmla="*/ 463 w 507"/>
                <a:gd name="T11" fmla="*/ 11 h 606"/>
                <a:gd name="T12" fmla="*/ 497 w 507"/>
                <a:gd name="T13" fmla="*/ 11 h 606"/>
                <a:gd name="T14" fmla="*/ 491 w 507"/>
                <a:gd name="T15" fmla="*/ 40 h 606"/>
                <a:gd name="T16" fmla="*/ 251 w 507"/>
                <a:gd name="T17" fmla="*/ 281 h 606"/>
                <a:gd name="T18" fmla="*/ 68 w 507"/>
                <a:gd name="T19" fmla="*/ 465 h 606"/>
                <a:gd name="T20" fmla="*/ 80 w 507"/>
                <a:gd name="T21" fmla="*/ 555 h 606"/>
                <a:gd name="T22" fmla="*/ 146 w 507"/>
                <a:gd name="T23" fmla="*/ 548 h 606"/>
                <a:gd name="T24" fmla="*/ 176 w 507"/>
                <a:gd name="T25" fmla="*/ 547 h 606"/>
                <a:gd name="T26" fmla="*/ 170 w 507"/>
                <a:gd name="T27" fmla="*/ 578 h 606"/>
                <a:gd name="T28" fmla="*/ 110 w 507"/>
                <a:gd name="T29" fmla="*/ 606 h 606"/>
                <a:gd name="T30" fmla="*/ 108 w 507"/>
                <a:gd name="T31" fmla="*/ 601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7" h="606">
                  <a:moveTo>
                    <a:pt x="108" y="601"/>
                  </a:moveTo>
                  <a:cubicBezTo>
                    <a:pt x="68" y="600"/>
                    <a:pt x="36" y="587"/>
                    <a:pt x="19" y="549"/>
                  </a:cubicBezTo>
                  <a:cubicBezTo>
                    <a:pt x="0" y="508"/>
                    <a:pt x="7" y="467"/>
                    <a:pt x="39" y="435"/>
                  </a:cubicBezTo>
                  <a:cubicBezTo>
                    <a:pt x="104" y="369"/>
                    <a:pt x="170" y="304"/>
                    <a:pt x="235" y="238"/>
                  </a:cubicBezTo>
                  <a:cubicBezTo>
                    <a:pt x="307" y="167"/>
                    <a:pt x="378" y="96"/>
                    <a:pt x="449" y="25"/>
                  </a:cubicBezTo>
                  <a:cubicBezTo>
                    <a:pt x="453" y="20"/>
                    <a:pt x="458" y="15"/>
                    <a:pt x="463" y="11"/>
                  </a:cubicBezTo>
                  <a:cubicBezTo>
                    <a:pt x="474" y="1"/>
                    <a:pt x="487" y="0"/>
                    <a:pt x="497" y="11"/>
                  </a:cubicBezTo>
                  <a:cubicBezTo>
                    <a:pt x="507" y="21"/>
                    <a:pt x="500" y="31"/>
                    <a:pt x="491" y="40"/>
                  </a:cubicBezTo>
                  <a:cubicBezTo>
                    <a:pt x="411" y="120"/>
                    <a:pt x="331" y="201"/>
                    <a:pt x="251" y="281"/>
                  </a:cubicBezTo>
                  <a:cubicBezTo>
                    <a:pt x="190" y="342"/>
                    <a:pt x="129" y="403"/>
                    <a:pt x="68" y="465"/>
                  </a:cubicBezTo>
                  <a:cubicBezTo>
                    <a:pt x="39" y="495"/>
                    <a:pt x="44" y="538"/>
                    <a:pt x="80" y="555"/>
                  </a:cubicBezTo>
                  <a:cubicBezTo>
                    <a:pt x="103" y="566"/>
                    <a:pt x="126" y="565"/>
                    <a:pt x="146" y="548"/>
                  </a:cubicBezTo>
                  <a:cubicBezTo>
                    <a:pt x="156" y="538"/>
                    <a:pt x="167" y="535"/>
                    <a:pt x="176" y="547"/>
                  </a:cubicBezTo>
                  <a:cubicBezTo>
                    <a:pt x="185" y="558"/>
                    <a:pt x="182" y="571"/>
                    <a:pt x="170" y="578"/>
                  </a:cubicBezTo>
                  <a:cubicBezTo>
                    <a:pt x="151" y="589"/>
                    <a:pt x="130" y="597"/>
                    <a:pt x="110" y="606"/>
                  </a:cubicBezTo>
                  <a:cubicBezTo>
                    <a:pt x="110" y="604"/>
                    <a:pt x="109" y="602"/>
                    <a:pt x="108" y="6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grpSp>
      <p:grpSp>
        <p:nvGrpSpPr>
          <p:cNvPr id="219" name="Group 218"/>
          <p:cNvGrpSpPr/>
          <p:nvPr userDrawn="1"/>
        </p:nvGrpSpPr>
        <p:grpSpPr>
          <a:xfrm>
            <a:off x="6627427" y="2465716"/>
            <a:ext cx="506413" cy="604322"/>
            <a:chOff x="6627426" y="2465715"/>
            <a:chExt cx="506413" cy="604322"/>
          </a:xfrm>
        </p:grpSpPr>
        <p:grpSp>
          <p:nvGrpSpPr>
            <p:cNvPr id="205" name="Group 204"/>
            <p:cNvGrpSpPr/>
            <p:nvPr userDrawn="1"/>
          </p:nvGrpSpPr>
          <p:grpSpPr>
            <a:xfrm>
              <a:off x="6627426" y="2465715"/>
              <a:ext cx="506413" cy="574150"/>
              <a:chOff x="7687522" y="2062427"/>
              <a:chExt cx="506413" cy="574150"/>
            </a:xfrm>
          </p:grpSpPr>
          <p:sp>
            <p:nvSpPr>
              <p:cNvPr id="206" name="Freeform 23"/>
              <p:cNvSpPr>
                <a:spLocks/>
              </p:cNvSpPr>
              <p:nvPr userDrawn="1"/>
            </p:nvSpPr>
            <p:spPr bwMode="auto">
              <a:xfrm>
                <a:off x="7687522" y="2062427"/>
                <a:ext cx="506413" cy="470932"/>
              </a:xfrm>
              <a:custGeom>
                <a:avLst/>
                <a:gdLst>
                  <a:gd name="T0" fmla="*/ 90 w 838"/>
                  <a:gd name="T1" fmla="*/ 79 h 779"/>
                  <a:gd name="T2" fmla="*/ 123 w 838"/>
                  <a:gd name="T3" fmla="*/ 103 h 779"/>
                  <a:gd name="T4" fmla="*/ 252 w 838"/>
                  <a:gd name="T5" fmla="*/ 356 h 779"/>
                  <a:gd name="T6" fmla="*/ 268 w 838"/>
                  <a:gd name="T7" fmla="*/ 374 h 779"/>
                  <a:gd name="T8" fmla="*/ 333 w 838"/>
                  <a:gd name="T9" fmla="*/ 392 h 779"/>
                  <a:gd name="T10" fmla="*/ 345 w 838"/>
                  <a:gd name="T11" fmla="*/ 408 h 779"/>
                  <a:gd name="T12" fmla="*/ 320 w 838"/>
                  <a:gd name="T13" fmla="*/ 424 h 779"/>
                  <a:gd name="T14" fmla="*/ 231 w 838"/>
                  <a:gd name="T15" fmla="*/ 402 h 779"/>
                  <a:gd name="T16" fmla="*/ 217 w 838"/>
                  <a:gd name="T17" fmla="*/ 386 h 779"/>
                  <a:gd name="T18" fmla="*/ 109 w 838"/>
                  <a:gd name="T19" fmla="*/ 137 h 779"/>
                  <a:gd name="T20" fmla="*/ 11 w 838"/>
                  <a:gd name="T21" fmla="*/ 72 h 779"/>
                  <a:gd name="T22" fmla="*/ 0 w 838"/>
                  <a:gd name="T23" fmla="*/ 61 h 779"/>
                  <a:gd name="T24" fmla="*/ 12 w 838"/>
                  <a:gd name="T25" fmla="*/ 53 h 779"/>
                  <a:gd name="T26" fmla="*/ 383 w 838"/>
                  <a:gd name="T27" fmla="*/ 17 h 779"/>
                  <a:gd name="T28" fmla="*/ 652 w 838"/>
                  <a:gd name="T29" fmla="*/ 146 h 779"/>
                  <a:gd name="T30" fmla="*/ 659 w 838"/>
                  <a:gd name="T31" fmla="*/ 153 h 779"/>
                  <a:gd name="T32" fmla="*/ 667 w 838"/>
                  <a:gd name="T33" fmla="*/ 159 h 779"/>
                  <a:gd name="T34" fmla="*/ 751 w 838"/>
                  <a:gd name="T35" fmla="*/ 71 h 779"/>
                  <a:gd name="T36" fmla="*/ 775 w 838"/>
                  <a:gd name="T37" fmla="*/ 61 h 779"/>
                  <a:gd name="T38" fmla="*/ 781 w 838"/>
                  <a:gd name="T39" fmla="*/ 97 h 779"/>
                  <a:gd name="T40" fmla="*/ 705 w 838"/>
                  <a:gd name="T41" fmla="*/ 173 h 779"/>
                  <a:gd name="T42" fmla="*/ 703 w 838"/>
                  <a:gd name="T43" fmla="*/ 203 h 779"/>
                  <a:gd name="T44" fmla="*/ 826 w 838"/>
                  <a:gd name="T45" fmla="*/ 595 h 779"/>
                  <a:gd name="T46" fmla="*/ 782 w 838"/>
                  <a:gd name="T47" fmla="*/ 769 h 779"/>
                  <a:gd name="T48" fmla="*/ 772 w 838"/>
                  <a:gd name="T49" fmla="*/ 779 h 779"/>
                  <a:gd name="T50" fmla="*/ 766 w 838"/>
                  <a:gd name="T51" fmla="*/ 765 h 779"/>
                  <a:gd name="T52" fmla="*/ 743 w 838"/>
                  <a:gd name="T53" fmla="*/ 612 h 779"/>
                  <a:gd name="T54" fmla="*/ 614 w 838"/>
                  <a:gd name="T55" fmla="*/ 498 h 779"/>
                  <a:gd name="T56" fmla="*/ 592 w 838"/>
                  <a:gd name="T57" fmla="*/ 476 h 779"/>
                  <a:gd name="T58" fmla="*/ 361 w 838"/>
                  <a:gd name="T59" fmla="*/ 244 h 779"/>
                  <a:gd name="T60" fmla="*/ 341 w 838"/>
                  <a:gd name="T61" fmla="*/ 227 h 779"/>
                  <a:gd name="T62" fmla="*/ 172 w 838"/>
                  <a:gd name="T63" fmla="*/ 80 h 779"/>
                  <a:gd name="T64" fmla="*/ 92 w 838"/>
                  <a:gd name="T65" fmla="*/ 73 h 779"/>
                  <a:gd name="T66" fmla="*/ 90 w 838"/>
                  <a:gd name="T67" fmla="*/ 79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8" h="779">
                    <a:moveTo>
                      <a:pt x="90" y="79"/>
                    </a:moveTo>
                    <a:cubicBezTo>
                      <a:pt x="101" y="87"/>
                      <a:pt x="112" y="94"/>
                      <a:pt x="123" y="103"/>
                    </a:cubicBezTo>
                    <a:cubicBezTo>
                      <a:pt x="205" y="167"/>
                      <a:pt x="254" y="249"/>
                      <a:pt x="252" y="356"/>
                    </a:cubicBezTo>
                    <a:cubicBezTo>
                      <a:pt x="252" y="368"/>
                      <a:pt x="257" y="372"/>
                      <a:pt x="268" y="374"/>
                    </a:cubicBezTo>
                    <a:cubicBezTo>
                      <a:pt x="290" y="379"/>
                      <a:pt x="312" y="385"/>
                      <a:pt x="333" y="392"/>
                    </a:cubicBezTo>
                    <a:cubicBezTo>
                      <a:pt x="339" y="393"/>
                      <a:pt x="346" y="405"/>
                      <a:pt x="345" y="408"/>
                    </a:cubicBezTo>
                    <a:cubicBezTo>
                      <a:pt x="340" y="417"/>
                      <a:pt x="336" y="428"/>
                      <a:pt x="320" y="424"/>
                    </a:cubicBezTo>
                    <a:cubicBezTo>
                      <a:pt x="291" y="415"/>
                      <a:pt x="261" y="409"/>
                      <a:pt x="231" y="402"/>
                    </a:cubicBezTo>
                    <a:cubicBezTo>
                      <a:pt x="221" y="400"/>
                      <a:pt x="215" y="398"/>
                      <a:pt x="217" y="386"/>
                    </a:cubicBezTo>
                    <a:cubicBezTo>
                      <a:pt x="232" y="281"/>
                      <a:pt x="187" y="201"/>
                      <a:pt x="109" y="137"/>
                    </a:cubicBezTo>
                    <a:cubicBezTo>
                      <a:pt x="79" y="112"/>
                      <a:pt x="44" y="93"/>
                      <a:pt x="11" y="72"/>
                    </a:cubicBezTo>
                    <a:cubicBezTo>
                      <a:pt x="7" y="69"/>
                      <a:pt x="4" y="65"/>
                      <a:pt x="0" y="61"/>
                    </a:cubicBezTo>
                    <a:cubicBezTo>
                      <a:pt x="4" y="59"/>
                      <a:pt x="8" y="55"/>
                      <a:pt x="12" y="53"/>
                    </a:cubicBezTo>
                    <a:cubicBezTo>
                      <a:pt x="133" y="17"/>
                      <a:pt x="257" y="0"/>
                      <a:pt x="383" y="17"/>
                    </a:cubicBezTo>
                    <a:cubicBezTo>
                      <a:pt x="486" y="32"/>
                      <a:pt x="578" y="71"/>
                      <a:pt x="652" y="146"/>
                    </a:cubicBezTo>
                    <a:cubicBezTo>
                      <a:pt x="654" y="148"/>
                      <a:pt x="657" y="151"/>
                      <a:pt x="659" y="153"/>
                    </a:cubicBezTo>
                    <a:cubicBezTo>
                      <a:pt x="660" y="154"/>
                      <a:pt x="662" y="154"/>
                      <a:pt x="667" y="159"/>
                    </a:cubicBezTo>
                    <a:cubicBezTo>
                      <a:pt x="695" y="129"/>
                      <a:pt x="722" y="99"/>
                      <a:pt x="751" y="71"/>
                    </a:cubicBezTo>
                    <a:cubicBezTo>
                      <a:pt x="756" y="65"/>
                      <a:pt x="767" y="60"/>
                      <a:pt x="775" y="61"/>
                    </a:cubicBezTo>
                    <a:cubicBezTo>
                      <a:pt x="791" y="63"/>
                      <a:pt x="795" y="83"/>
                      <a:pt x="781" y="97"/>
                    </a:cubicBezTo>
                    <a:cubicBezTo>
                      <a:pt x="756" y="123"/>
                      <a:pt x="731" y="149"/>
                      <a:pt x="705" y="173"/>
                    </a:cubicBezTo>
                    <a:cubicBezTo>
                      <a:pt x="694" y="184"/>
                      <a:pt x="693" y="191"/>
                      <a:pt x="703" y="203"/>
                    </a:cubicBezTo>
                    <a:cubicBezTo>
                      <a:pt x="794" y="318"/>
                      <a:pt x="838" y="448"/>
                      <a:pt x="826" y="595"/>
                    </a:cubicBezTo>
                    <a:cubicBezTo>
                      <a:pt x="821" y="655"/>
                      <a:pt x="806" y="713"/>
                      <a:pt x="782" y="769"/>
                    </a:cubicBezTo>
                    <a:cubicBezTo>
                      <a:pt x="781" y="773"/>
                      <a:pt x="776" y="776"/>
                      <a:pt x="772" y="779"/>
                    </a:cubicBezTo>
                    <a:cubicBezTo>
                      <a:pt x="770" y="774"/>
                      <a:pt x="766" y="770"/>
                      <a:pt x="766" y="765"/>
                    </a:cubicBezTo>
                    <a:cubicBezTo>
                      <a:pt x="767" y="713"/>
                      <a:pt x="762" y="661"/>
                      <a:pt x="743" y="612"/>
                    </a:cubicBezTo>
                    <a:cubicBezTo>
                      <a:pt x="719" y="552"/>
                      <a:pt x="677" y="512"/>
                      <a:pt x="614" y="498"/>
                    </a:cubicBezTo>
                    <a:cubicBezTo>
                      <a:pt x="601" y="495"/>
                      <a:pt x="595" y="489"/>
                      <a:pt x="592" y="476"/>
                    </a:cubicBezTo>
                    <a:cubicBezTo>
                      <a:pt x="561" y="354"/>
                      <a:pt x="484" y="276"/>
                      <a:pt x="361" y="244"/>
                    </a:cubicBezTo>
                    <a:cubicBezTo>
                      <a:pt x="353" y="242"/>
                      <a:pt x="343" y="234"/>
                      <a:pt x="341" y="227"/>
                    </a:cubicBezTo>
                    <a:cubicBezTo>
                      <a:pt x="322" y="139"/>
                      <a:pt x="254" y="92"/>
                      <a:pt x="172" y="80"/>
                    </a:cubicBezTo>
                    <a:cubicBezTo>
                      <a:pt x="145" y="75"/>
                      <a:pt x="118" y="75"/>
                      <a:pt x="92" y="73"/>
                    </a:cubicBezTo>
                    <a:cubicBezTo>
                      <a:pt x="91" y="75"/>
                      <a:pt x="91" y="77"/>
                      <a:pt x="90" y="7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208" name="Freeform 35"/>
              <p:cNvSpPr>
                <a:spLocks/>
              </p:cNvSpPr>
              <p:nvPr userDrawn="1"/>
            </p:nvSpPr>
            <p:spPr bwMode="auto">
              <a:xfrm>
                <a:off x="7689672" y="2272626"/>
                <a:ext cx="307503" cy="363951"/>
              </a:xfrm>
              <a:custGeom>
                <a:avLst/>
                <a:gdLst>
                  <a:gd name="T0" fmla="*/ 108 w 508"/>
                  <a:gd name="T1" fmla="*/ 596 h 601"/>
                  <a:gd name="T2" fmla="*/ 16 w 508"/>
                  <a:gd name="T3" fmla="*/ 543 h 601"/>
                  <a:gd name="T4" fmla="*/ 38 w 508"/>
                  <a:gd name="T5" fmla="*/ 428 h 601"/>
                  <a:gd name="T6" fmla="*/ 297 w 508"/>
                  <a:gd name="T7" fmla="*/ 170 h 601"/>
                  <a:gd name="T8" fmla="*/ 452 w 508"/>
                  <a:gd name="T9" fmla="*/ 14 h 601"/>
                  <a:gd name="T10" fmla="*/ 465 w 508"/>
                  <a:gd name="T11" fmla="*/ 2 h 601"/>
                  <a:gd name="T12" fmla="*/ 497 w 508"/>
                  <a:gd name="T13" fmla="*/ 6 h 601"/>
                  <a:gd name="T14" fmla="*/ 491 w 508"/>
                  <a:gd name="T15" fmla="*/ 37 h 601"/>
                  <a:gd name="T16" fmla="*/ 216 w 508"/>
                  <a:gd name="T17" fmla="*/ 312 h 601"/>
                  <a:gd name="T18" fmla="*/ 68 w 508"/>
                  <a:gd name="T19" fmla="*/ 461 h 601"/>
                  <a:gd name="T20" fmla="*/ 61 w 508"/>
                  <a:gd name="T21" fmla="*/ 534 h 601"/>
                  <a:gd name="T22" fmla="*/ 132 w 508"/>
                  <a:gd name="T23" fmla="*/ 550 h 601"/>
                  <a:gd name="T24" fmla="*/ 145 w 508"/>
                  <a:gd name="T25" fmla="*/ 542 h 601"/>
                  <a:gd name="T26" fmla="*/ 176 w 508"/>
                  <a:gd name="T27" fmla="*/ 540 h 601"/>
                  <a:gd name="T28" fmla="*/ 171 w 508"/>
                  <a:gd name="T29" fmla="*/ 573 h 601"/>
                  <a:gd name="T30" fmla="*/ 111 w 508"/>
                  <a:gd name="T31" fmla="*/ 601 h 601"/>
                  <a:gd name="T32" fmla="*/ 108 w 508"/>
                  <a:gd name="T33" fmla="*/ 59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8" h="601">
                    <a:moveTo>
                      <a:pt x="108" y="596"/>
                    </a:moveTo>
                    <a:cubicBezTo>
                      <a:pt x="63" y="597"/>
                      <a:pt x="30" y="578"/>
                      <a:pt x="16" y="543"/>
                    </a:cubicBezTo>
                    <a:cubicBezTo>
                      <a:pt x="0" y="501"/>
                      <a:pt x="5" y="461"/>
                      <a:pt x="38" y="428"/>
                    </a:cubicBezTo>
                    <a:cubicBezTo>
                      <a:pt x="124" y="342"/>
                      <a:pt x="211" y="256"/>
                      <a:pt x="297" y="170"/>
                    </a:cubicBezTo>
                    <a:cubicBezTo>
                      <a:pt x="348" y="118"/>
                      <a:pt x="400" y="66"/>
                      <a:pt x="452" y="14"/>
                    </a:cubicBezTo>
                    <a:cubicBezTo>
                      <a:pt x="456" y="10"/>
                      <a:pt x="460" y="3"/>
                      <a:pt x="465" y="2"/>
                    </a:cubicBezTo>
                    <a:cubicBezTo>
                      <a:pt x="476" y="2"/>
                      <a:pt x="490" y="0"/>
                      <a:pt x="497" y="6"/>
                    </a:cubicBezTo>
                    <a:cubicBezTo>
                      <a:pt x="508" y="15"/>
                      <a:pt x="501" y="27"/>
                      <a:pt x="491" y="37"/>
                    </a:cubicBezTo>
                    <a:cubicBezTo>
                      <a:pt x="399" y="129"/>
                      <a:pt x="308" y="220"/>
                      <a:pt x="216" y="312"/>
                    </a:cubicBezTo>
                    <a:cubicBezTo>
                      <a:pt x="167" y="362"/>
                      <a:pt x="117" y="411"/>
                      <a:pt x="68" y="461"/>
                    </a:cubicBezTo>
                    <a:cubicBezTo>
                      <a:pt x="47" y="483"/>
                      <a:pt x="45" y="512"/>
                      <a:pt x="61" y="534"/>
                    </a:cubicBezTo>
                    <a:cubicBezTo>
                      <a:pt x="76" y="554"/>
                      <a:pt x="109" y="561"/>
                      <a:pt x="132" y="550"/>
                    </a:cubicBezTo>
                    <a:cubicBezTo>
                      <a:pt x="136" y="548"/>
                      <a:pt x="141" y="545"/>
                      <a:pt x="145" y="542"/>
                    </a:cubicBezTo>
                    <a:cubicBezTo>
                      <a:pt x="155" y="531"/>
                      <a:pt x="167" y="529"/>
                      <a:pt x="176" y="540"/>
                    </a:cubicBezTo>
                    <a:cubicBezTo>
                      <a:pt x="185" y="551"/>
                      <a:pt x="183" y="566"/>
                      <a:pt x="171" y="573"/>
                    </a:cubicBezTo>
                    <a:cubicBezTo>
                      <a:pt x="152" y="584"/>
                      <a:pt x="131" y="592"/>
                      <a:pt x="111" y="601"/>
                    </a:cubicBezTo>
                    <a:cubicBezTo>
                      <a:pt x="110" y="599"/>
                      <a:pt x="109" y="598"/>
                      <a:pt x="108" y="5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grpSp>
        <p:grpSp>
          <p:nvGrpSpPr>
            <p:cNvPr id="210" name="Group 149"/>
            <p:cNvGrpSpPr>
              <a:grpSpLocks noChangeAspect="1"/>
            </p:cNvGrpSpPr>
            <p:nvPr userDrawn="1"/>
          </p:nvGrpSpPr>
          <p:grpSpPr bwMode="auto">
            <a:xfrm>
              <a:off x="6802045" y="2814029"/>
              <a:ext cx="205469" cy="256008"/>
              <a:chOff x="1754" y="87"/>
              <a:chExt cx="2419" cy="3014"/>
            </a:xfrm>
            <a:solidFill>
              <a:srgbClr val="01A3BB"/>
            </a:solidFill>
          </p:grpSpPr>
          <p:sp>
            <p:nvSpPr>
              <p:cNvPr id="213" name="Freeform 151"/>
              <p:cNvSpPr>
                <a:spLocks/>
              </p:cNvSpPr>
              <p:nvPr userDrawn="1"/>
            </p:nvSpPr>
            <p:spPr bwMode="auto">
              <a:xfrm>
                <a:off x="1787" y="87"/>
                <a:ext cx="2386" cy="1932"/>
              </a:xfrm>
              <a:custGeom>
                <a:avLst/>
                <a:gdLst>
                  <a:gd name="T0" fmla="*/ 302 w 1507"/>
                  <a:gd name="T1" fmla="*/ 1150 h 1220"/>
                  <a:gd name="T2" fmla="*/ 318 w 1507"/>
                  <a:gd name="T3" fmla="*/ 985 h 1220"/>
                  <a:gd name="T4" fmla="*/ 300 w 1507"/>
                  <a:gd name="T5" fmla="*/ 901 h 1220"/>
                  <a:gd name="T6" fmla="*/ 244 w 1507"/>
                  <a:gd name="T7" fmla="*/ 853 h 1220"/>
                  <a:gd name="T8" fmla="*/ 240 w 1507"/>
                  <a:gd name="T9" fmla="*/ 884 h 1220"/>
                  <a:gd name="T10" fmla="*/ 113 w 1507"/>
                  <a:gd name="T11" fmla="*/ 982 h 1220"/>
                  <a:gd name="T12" fmla="*/ 4 w 1507"/>
                  <a:gd name="T13" fmla="*/ 857 h 1220"/>
                  <a:gd name="T14" fmla="*/ 17 w 1507"/>
                  <a:gd name="T15" fmla="*/ 812 h 1220"/>
                  <a:gd name="T16" fmla="*/ 255 w 1507"/>
                  <a:gd name="T17" fmla="*/ 707 h 1220"/>
                  <a:gd name="T18" fmla="*/ 654 w 1507"/>
                  <a:gd name="T19" fmla="*/ 764 h 1220"/>
                  <a:gd name="T20" fmla="*/ 847 w 1507"/>
                  <a:gd name="T21" fmla="*/ 759 h 1220"/>
                  <a:gd name="T22" fmla="*/ 1034 w 1507"/>
                  <a:gd name="T23" fmla="*/ 676 h 1220"/>
                  <a:gd name="T24" fmla="*/ 1118 w 1507"/>
                  <a:gd name="T25" fmla="*/ 545 h 1220"/>
                  <a:gd name="T26" fmla="*/ 1189 w 1507"/>
                  <a:gd name="T27" fmla="*/ 254 h 1220"/>
                  <a:gd name="T28" fmla="*/ 1206 w 1507"/>
                  <a:gd name="T29" fmla="*/ 160 h 1220"/>
                  <a:gd name="T30" fmla="*/ 1270 w 1507"/>
                  <a:gd name="T31" fmla="*/ 51 h 1220"/>
                  <a:gd name="T32" fmla="*/ 1437 w 1507"/>
                  <a:gd name="T33" fmla="*/ 36 h 1220"/>
                  <a:gd name="T34" fmla="*/ 1481 w 1507"/>
                  <a:gd name="T35" fmla="*/ 198 h 1220"/>
                  <a:gd name="T36" fmla="*/ 1332 w 1507"/>
                  <a:gd name="T37" fmla="*/ 270 h 1220"/>
                  <a:gd name="T38" fmla="*/ 1299 w 1507"/>
                  <a:gd name="T39" fmla="*/ 280 h 1220"/>
                  <a:gd name="T40" fmla="*/ 1244 w 1507"/>
                  <a:gd name="T41" fmla="*/ 390 h 1220"/>
                  <a:gd name="T42" fmla="*/ 1146 w 1507"/>
                  <a:gd name="T43" fmla="*/ 740 h 1220"/>
                  <a:gd name="T44" fmla="*/ 1099 w 1507"/>
                  <a:gd name="T45" fmla="*/ 1051 h 1220"/>
                  <a:gd name="T46" fmla="*/ 1090 w 1507"/>
                  <a:gd name="T47" fmla="*/ 1145 h 1220"/>
                  <a:gd name="T48" fmla="*/ 1074 w 1507"/>
                  <a:gd name="T49" fmla="*/ 1162 h 1220"/>
                  <a:gd name="T50" fmla="*/ 912 w 1507"/>
                  <a:gd name="T51" fmla="*/ 1199 h 1220"/>
                  <a:gd name="T52" fmla="*/ 551 w 1507"/>
                  <a:gd name="T53" fmla="*/ 1208 h 1220"/>
                  <a:gd name="T54" fmla="*/ 302 w 1507"/>
                  <a:gd name="T55" fmla="*/ 1150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07" h="1220">
                    <a:moveTo>
                      <a:pt x="302" y="1150"/>
                    </a:moveTo>
                    <a:cubicBezTo>
                      <a:pt x="308" y="1093"/>
                      <a:pt x="317" y="1039"/>
                      <a:pt x="318" y="985"/>
                    </a:cubicBezTo>
                    <a:cubicBezTo>
                      <a:pt x="319" y="957"/>
                      <a:pt x="308" y="929"/>
                      <a:pt x="300" y="901"/>
                    </a:cubicBezTo>
                    <a:cubicBezTo>
                      <a:pt x="293" y="875"/>
                      <a:pt x="271" y="862"/>
                      <a:pt x="244" y="853"/>
                    </a:cubicBezTo>
                    <a:cubicBezTo>
                      <a:pt x="243" y="865"/>
                      <a:pt x="242" y="874"/>
                      <a:pt x="240" y="884"/>
                    </a:cubicBezTo>
                    <a:cubicBezTo>
                      <a:pt x="228" y="945"/>
                      <a:pt x="172" y="988"/>
                      <a:pt x="113" y="982"/>
                    </a:cubicBezTo>
                    <a:cubicBezTo>
                      <a:pt x="46" y="974"/>
                      <a:pt x="0" y="922"/>
                      <a:pt x="4" y="857"/>
                    </a:cubicBezTo>
                    <a:cubicBezTo>
                      <a:pt x="5" y="842"/>
                      <a:pt x="10" y="826"/>
                      <a:pt x="17" y="812"/>
                    </a:cubicBezTo>
                    <a:cubicBezTo>
                      <a:pt x="60" y="726"/>
                      <a:pt x="162" y="681"/>
                      <a:pt x="255" y="707"/>
                    </a:cubicBezTo>
                    <a:cubicBezTo>
                      <a:pt x="386" y="742"/>
                      <a:pt x="519" y="760"/>
                      <a:pt x="654" y="764"/>
                    </a:cubicBezTo>
                    <a:cubicBezTo>
                      <a:pt x="718" y="766"/>
                      <a:pt x="783" y="766"/>
                      <a:pt x="847" y="759"/>
                    </a:cubicBezTo>
                    <a:cubicBezTo>
                      <a:pt x="918" y="752"/>
                      <a:pt x="980" y="722"/>
                      <a:pt x="1034" y="676"/>
                    </a:cubicBezTo>
                    <a:cubicBezTo>
                      <a:pt x="1075" y="641"/>
                      <a:pt x="1105" y="598"/>
                      <a:pt x="1118" y="545"/>
                    </a:cubicBezTo>
                    <a:cubicBezTo>
                      <a:pt x="1141" y="448"/>
                      <a:pt x="1166" y="351"/>
                      <a:pt x="1189" y="254"/>
                    </a:cubicBezTo>
                    <a:cubicBezTo>
                      <a:pt x="1197" y="223"/>
                      <a:pt x="1199" y="191"/>
                      <a:pt x="1206" y="160"/>
                    </a:cubicBezTo>
                    <a:cubicBezTo>
                      <a:pt x="1216" y="117"/>
                      <a:pt x="1239" y="82"/>
                      <a:pt x="1270" y="51"/>
                    </a:cubicBezTo>
                    <a:cubicBezTo>
                      <a:pt x="1315" y="7"/>
                      <a:pt x="1385" y="0"/>
                      <a:pt x="1437" y="36"/>
                    </a:cubicBezTo>
                    <a:cubicBezTo>
                      <a:pt x="1489" y="73"/>
                      <a:pt x="1507" y="140"/>
                      <a:pt x="1481" y="198"/>
                    </a:cubicBezTo>
                    <a:cubicBezTo>
                      <a:pt x="1456" y="254"/>
                      <a:pt x="1393" y="286"/>
                      <a:pt x="1332" y="270"/>
                    </a:cubicBezTo>
                    <a:cubicBezTo>
                      <a:pt x="1317" y="266"/>
                      <a:pt x="1309" y="269"/>
                      <a:pt x="1299" y="280"/>
                    </a:cubicBezTo>
                    <a:cubicBezTo>
                      <a:pt x="1272" y="313"/>
                      <a:pt x="1255" y="350"/>
                      <a:pt x="1244" y="390"/>
                    </a:cubicBezTo>
                    <a:cubicBezTo>
                      <a:pt x="1210" y="506"/>
                      <a:pt x="1172" y="622"/>
                      <a:pt x="1146" y="740"/>
                    </a:cubicBezTo>
                    <a:cubicBezTo>
                      <a:pt x="1123" y="842"/>
                      <a:pt x="1113" y="947"/>
                      <a:pt x="1099" y="1051"/>
                    </a:cubicBezTo>
                    <a:cubicBezTo>
                      <a:pt x="1095" y="1082"/>
                      <a:pt x="1094" y="1114"/>
                      <a:pt x="1090" y="1145"/>
                    </a:cubicBezTo>
                    <a:cubicBezTo>
                      <a:pt x="1089" y="1152"/>
                      <a:pt x="1080" y="1161"/>
                      <a:pt x="1074" y="1162"/>
                    </a:cubicBezTo>
                    <a:cubicBezTo>
                      <a:pt x="1020" y="1176"/>
                      <a:pt x="967" y="1191"/>
                      <a:pt x="912" y="1199"/>
                    </a:cubicBezTo>
                    <a:cubicBezTo>
                      <a:pt x="793" y="1216"/>
                      <a:pt x="672" y="1220"/>
                      <a:pt x="551" y="1208"/>
                    </a:cubicBezTo>
                    <a:cubicBezTo>
                      <a:pt x="464" y="1198"/>
                      <a:pt x="379" y="1180"/>
                      <a:pt x="302" y="1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214" name="Freeform 152"/>
              <p:cNvSpPr>
                <a:spLocks noEditPoints="1"/>
              </p:cNvSpPr>
              <p:nvPr userDrawn="1"/>
            </p:nvSpPr>
            <p:spPr bwMode="auto">
              <a:xfrm>
                <a:off x="1754" y="1956"/>
                <a:ext cx="2210" cy="1145"/>
              </a:xfrm>
              <a:custGeom>
                <a:avLst/>
                <a:gdLst>
                  <a:gd name="T0" fmla="*/ 375 w 1396"/>
                  <a:gd name="T1" fmla="*/ 151 h 723"/>
                  <a:gd name="T2" fmla="*/ 301 w 1396"/>
                  <a:gd name="T3" fmla="*/ 119 h 723"/>
                  <a:gd name="T4" fmla="*/ 261 w 1396"/>
                  <a:gd name="T5" fmla="*/ 96 h 723"/>
                  <a:gd name="T6" fmla="*/ 251 w 1396"/>
                  <a:gd name="T7" fmla="*/ 31 h 723"/>
                  <a:gd name="T8" fmla="*/ 314 w 1396"/>
                  <a:gd name="T9" fmla="*/ 12 h 723"/>
                  <a:gd name="T10" fmla="*/ 818 w 1396"/>
                  <a:gd name="T11" fmla="*/ 89 h 723"/>
                  <a:gd name="T12" fmla="*/ 1015 w 1396"/>
                  <a:gd name="T13" fmla="*/ 56 h 723"/>
                  <a:gd name="T14" fmla="*/ 1080 w 1396"/>
                  <a:gd name="T15" fmla="*/ 31 h 723"/>
                  <a:gd name="T16" fmla="*/ 1147 w 1396"/>
                  <a:gd name="T17" fmla="*/ 52 h 723"/>
                  <a:gd name="T18" fmla="*/ 1127 w 1396"/>
                  <a:gd name="T19" fmla="*/ 120 h 723"/>
                  <a:gd name="T20" fmla="*/ 1026 w 1396"/>
                  <a:gd name="T21" fmla="*/ 159 h 723"/>
                  <a:gd name="T22" fmla="*/ 1012 w 1396"/>
                  <a:gd name="T23" fmla="*/ 176 h 723"/>
                  <a:gd name="T24" fmla="*/ 1071 w 1396"/>
                  <a:gd name="T25" fmla="*/ 357 h 723"/>
                  <a:gd name="T26" fmla="*/ 1138 w 1396"/>
                  <a:gd name="T27" fmla="*/ 433 h 723"/>
                  <a:gd name="T28" fmla="*/ 1167 w 1396"/>
                  <a:gd name="T29" fmla="*/ 434 h 723"/>
                  <a:gd name="T30" fmla="*/ 1258 w 1396"/>
                  <a:gd name="T31" fmla="*/ 373 h 723"/>
                  <a:gd name="T32" fmla="*/ 1369 w 1396"/>
                  <a:gd name="T33" fmla="*/ 380 h 723"/>
                  <a:gd name="T34" fmla="*/ 1351 w 1396"/>
                  <a:gd name="T35" fmla="*/ 491 h 723"/>
                  <a:gd name="T36" fmla="*/ 962 w 1396"/>
                  <a:gd name="T37" fmla="*/ 669 h 723"/>
                  <a:gd name="T38" fmla="*/ 246 w 1396"/>
                  <a:gd name="T39" fmla="*/ 615 h 723"/>
                  <a:gd name="T40" fmla="*/ 33 w 1396"/>
                  <a:gd name="T41" fmla="*/ 488 h 723"/>
                  <a:gd name="T42" fmla="*/ 4 w 1396"/>
                  <a:gd name="T43" fmla="*/ 437 h 723"/>
                  <a:gd name="T44" fmla="*/ 40 w 1396"/>
                  <a:gd name="T45" fmla="*/ 363 h 723"/>
                  <a:gd name="T46" fmla="*/ 124 w 1396"/>
                  <a:gd name="T47" fmla="*/ 369 h 723"/>
                  <a:gd name="T48" fmla="*/ 209 w 1396"/>
                  <a:gd name="T49" fmla="*/ 429 h 723"/>
                  <a:gd name="T50" fmla="*/ 241 w 1396"/>
                  <a:gd name="T51" fmla="*/ 428 h 723"/>
                  <a:gd name="T52" fmla="*/ 272 w 1396"/>
                  <a:gd name="T53" fmla="*/ 398 h 723"/>
                  <a:gd name="T54" fmla="*/ 375 w 1396"/>
                  <a:gd name="T55" fmla="*/ 151 h 723"/>
                  <a:gd name="T56" fmla="*/ 474 w 1396"/>
                  <a:gd name="T57" fmla="*/ 175 h 723"/>
                  <a:gd name="T58" fmla="*/ 328 w 1396"/>
                  <a:gd name="T59" fmla="*/ 488 h 723"/>
                  <a:gd name="T60" fmla="*/ 1045 w 1396"/>
                  <a:gd name="T61" fmla="*/ 490 h 723"/>
                  <a:gd name="T62" fmla="*/ 911 w 1396"/>
                  <a:gd name="T63" fmla="*/ 182 h 723"/>
                  <a:gd name="T64" fmla="*/ 474 w 1396"/>
                  <a:gd name="T65" fmla="*/ 17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6" h="723">
                    <a:moveTo>
                      <a:pt x="375" y="151"/>
                    </a:moveTo>
                    <a:cubicBezTo>
                      <a:pt x="349" y="140"/>
                      <a:pt x="325" y="130"/>
                      <a:pt x="301" y="119"/>
                    </a:cubicBezTo>
                    <a:cubicBezTo>
                      <a:pt x="287" y="113"/>
                      <a:pt x="273" y="105"/>
                      <a:pt x="261" y="96"/>
                    </a:cubicBezTo>
                    <a:cubicBezTo>
                      <a:pt x="241" y="80"/>
                      <a:pt x="238" y="52"/>
                      <a:pt x="251" y="31"/>
                    </a:cubicBezTo>
                    <a:cubicBezTo>
                      <a:pt x="265" y="9"/>
                      <a:pt x="292" y="0"/>
                      <a:pt x="314" y="12"/>
                    </a:cubicBezTo>
                    <a:cubicBezTo>
                      <a:pt x="473" y="99"/>
                      <a:pt x="645" y="100"/>
                      <a:pt x="818" y="89"/>
                    </a:cubicBezTo>
                    <a:cubicBezTo>
                      <a:pt x="884" y="84"/>
                      <a:pt x="950" y="69"/>
                      <a:pt x="1015" y="56"/>
                    </a:cubicBezTo>
                    <a:cubicBezTo>
                      <a:pt x="1037" y="52"/>
                      <a:pt x="1059" y="41"/>
                      <a:pt x="1080" y="31"/>
                    </a:cubicBezTo>
                    <a:cubicBezTo>
                      <a:pt x="1107" y="20"/>
                      <a:pt x="1134" y="28"/>
                      <a:pt x="1147" y="52"/>
                    </a:cubicBezTo>
                    <a:cubicBezTo>
                      <a:pt x="1161" y="77"/>
                      <a:pt x="1153" y="108"/>
                      <a:pt x="1127" y="120"/>
                    </a:cubicBezTo>
                    <a:cubicBezTo>
                      <a:pt x="1094" y="136"/>
                      <a:pt x="1060" y="147"/>
                      <a:pt x="1026" y="159"/>
                    </a:cubicBezTo>
                    <a:cubicBezTo>
                      <a:pt x="1017" y="162"/>
                      <a:pt x="1010" y="164"/>
                      <a:pt x="1012" y="176"/>
                    </a:cubicBezTo>
                    <a:cubicBezTo>
                      <a:pt x="1024" y="239"/>
                      <a:pt x="1039" y="301"/>
                      <a:pt x="1071" y="357"/>
                    </a:cubicBezTo>
                    <a:cubicBezTo>
                      <a:pt x="1088" y="387"/>
                      <a:pt x="1109" y="413"/>
                      <a:pt x="1138" y="433"/>
                    </a:cubicBezTo>
                    <a:cubicBezTo>
                      <a:pt x="1148" y="439"/>
                      <a:pt x="1156" y="441"/>
                      <a:pt x="1167" y="434"/>
                    </a:cubicBezTo>
                    <a:cubicBezTo>
                      <a:pt x="1197" y="413"/>
                      <a:pt x="1229" y="395"/>
                      <a:pt x="1258" y="373"/>
                    </a:cubicBezTo>
                    <a:cubicBezTo>
                      <a:pt x="1297" y="344"/>
                      <a:pt x="1341" y="346"/>
                      <a:pt x="1369" y="380"/>
                    </a:cubicBezTo>
                    <a:cubicBezTo>
                      <a:pt x="1396" y="415"/>
                      <a:pt x="1389" y="461"/>
                      <a:pt x="1351" y="491"/>
                    </a:cubicBezTo>
                    <a:cubicBezTo>
                      <a:pt x="1236" y="581"/>
                      <a:pt x="1104" y="638"/>
                      <a:pt x="962" y="669"/>
                    </a:cubicBezTo>
                    <a:cubicBezTo>
                      <a:pt x="719" y="723"/>
                      <a:pt x="479" y="710"/>
                      <a:pt x="246" y="615"/>
                    </a:cubicBezTo>
                    <a:cubicBezTo>
                      <a:pt x="169" y="584"/>
                      <a:pt x="97" y="542"/>
                      <a:pt x="33" y="488"/>
                    </a:cubicBezTo>
                    <a:cubicBezTo>
                      <a:pt x="17" y="475"/>
                      <a:pt x="6" y="459"/>
                      <a:pt x="4" y="437"/>
                    </a:cubicBezTo>
                    <a:cubicBezTo>
                      <a:pt x="0" y="405"/>
                      <a:pt x="12" y="380"/>
                      <a:pt x="40" y="363"/>
                    </a:cubicBezTo>
                    <a:cubicBezTo>
                      <a:pt x="67" y="347"/>
                      <a:pt x="98" y="350"/>
                      <a:pt x="124" y="369"/>
                    </a:cubicBezTo>
                    <a:cubicBezTo>
                      <a:pt x="152" y="389"/>
                      <a:pt x="181" y="409"/>
                      <a:pt x="209" y="429"/>
                    </a:cubicBezTo>
                    <a:cubicBezTo>
                      <a:pt x="221" y="438"/>
                      <a:pt x="230" y="437"/>
                      <a:pt x="241" y="428"/>
                    </a:cubicBezTo>
                    <a:cubicBezTo>
                      <a:pt x="251" y="418"/>
                      <a:pt x="263" y="409"/>
                      <a:pt x="272" y="398"/>
                    </a:cubicBezTo>
                    <a:cubicBezTo>
                      <a:pt x="331" y="326"/>
                      <a:pt x="355" y="240"/>
                      <a:pt x="375" y="151"/>
                    </a:cubicBezTo>
                    <a:close/>
                    <a:moveTo>
                      <a:pt x="474" y="175"/>
                    </a:moveTo>
                    <a:cubicBezTo>
                      <a:pt x="447" y="289"/>
                      <a:pt x="413" y="398"/>
                      <a:pt x="328" y="488"/>
                    </a:cubicBezTo>
                    <a:cubicBezTo>
                      <a:pt x="569" y="571"/>
                      <a:pt x="805" y="570"/>
                      <a:pt x="1045" y="490"/>
                    </a:cubicBezTo>
                    <a:cubicBezTo>
                      <a:pt x="961" y="403"/>
                      <a:pt x="931" y="296"/>
                      <a:pt x="911" y="182"/>
                    </a:cubicBezTo>
                    <a:cubicBezTo>
                      <a:pt x="765" y="200"/>
                      <a:pt x="619" y="201"/>
                      <a:pt x="474"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215" name="Freeform 153"/>
              <p:cNvSpPr>
                <a:spLocks noEditPoints="1"/>
              </p:cNvSpPr>
              <p:nvPr userDrawn="1"/>
            </p:nvSpPr>
            <p:spPr bwMode="auto">
              <a:xfrm>
                <a:off x="2567" y="105"/>
                <a:ext cx="849" cy="1106"/>
              </a:xfrm>
              <a:custGeom>
                <a:avLst/>
                <a:gdLst>
                  <a:gd name="T0" fmla="*/ 153 w 536"/>
                  <a:gd name="T1" fmla="*/ 545 h 699"/>
                  <a:gd name="T2" fmla="*/ 64 w 536"/>
                  <a:gd name="T3" fmla="*/ 461 h 699"/>
                  <a:gd name="T4" fmla="*/ 17 w 536"/>
                  <a:gd name="T5" fmla="*/ 274 h 699"/>
                  <a:gd name="T6" fmla="*/ 133 w 536"/>
                  <a:gd name="T7" fmla="*/ 109 h 699"/>
                  <a:gd name="T8" fmla="*/ 299 w 536"/>
                  <a:gd name="T9" fmla="*/ 91 h 699"/>
                  <a:gd name="T10" fmla="*/ 316 w 536"/>
                  <a:gd name="T11" fmla="*/ 95 h 699"/>
                  <a:gd name="T12" fmla="*/ 323 w 536"/>
                  <a:gd name="T13" fmla="*/ 95 h 699"/>
                  <a:gd name="T14" fmla="*/ 343 w 536"/>
                  <a:gd name="T15" fmla="*/ 41 h 699"/>
                  <a:gd name="T16" fmla="*/ 391 w 536"/>
                  <a:gd name="T17" fmla="*/ 7 h 699"/>
                  <a:gd name="T18" fmla="*/ 405 w 536"/>
                  <a:gd name="T19" fmla="*/ 65 h 699"/>
                  <a:gd name="T20" fmla="*/ 385 w 536"/>
                  <a:gd name="T21" fmla="*/ 118 h 699"/>
                  <a:gd name="T22" fmla="*/ 451 w 536"/>
                  <a:gd name="T23" fmla="*/ 163 h 699"/>
                  <a:gd name="T24" fmla="*/ 525 w 536"/>
                  <a:gd name="T25" fmla="*/ 365 h 699"/>
                  <a:gd name="T26" fmla="*/ 422 w 536"/>
                  <a:gd name="T27" fmla="*/ 419 h 699"/>
                  <a:gd name="T28" fmla="*/ 393 w 536"/>
                  <a:gd name="T29" fmla="*/ 346 h 699"/>
                  <a:gd name="T30" fmla="*/ 346 w 536"/>
                  <a:gd name="T31" fmla="*/ 227 h 699"/>
                  <a:gd name="T32" fmla="*/ 339 w 536"/>
                  <a:gd name="T33" fmla="*/ 241 h 699"/>
                  <a:gd name="T34" fmla="*/ 267 w 536"/>
                  <a:gd name="T35" fmla="*/ 432 h 699"/>
                  <a:gd name="T36" fmla="*/ 276 w 536"/>
                  <a:gd name="T37" fmla="*/ 460 h 699"/>
                  <a:gd name="T38" fmla="*/ 344 w 536"/>
                  <a:gd name="T39" fmla="*/ 515 h 699"/>
                  <a:gd name="T40" fmla="*/ 417 w 536"/>
                  <a:gd name="T41" fmla="*/ 651 h 699"/>
                  <a:gd name="T42" fmla="*/ 398 w 536"/>
                  <a:gd name="T43" fmla="*/ 680 h 699"/>
                  <a:gd name="T44" fmla="*/ 284 w 536"/>
                  <a:gd name="T45" fmla="*/ 699 h 699"/>
                  <a:gd name="T46" fmla="*/ 210 w 536"/>
                  <a:gd name="T47" fmla="*/ 586 h 699"/>
                  <a:gd name="T48" fmla="*/ 175 w 536"/>
                  <a:gd name="T49" fmla="*/ 677 h 699"/>
                  <a:gd name="T50" fmla="*/ 151 w 536"/>
                  <a:gd name="T51" fmla="*/ 693 h 699"/>
                  <a:gd name="T52" fmla="*/ 100 w 536"/>
                  <a:gd name="T53" fmla="*/ 690 h 699"/>
                  <a:gd name="T54" fmla="*/ 153 w 536"/>
                  <a:gd name="T55" fmla="*/ 545 h 699"/>
                  <a:gd name="T56" fmla="*/ 207 w 536"/>
                  <a:gd name="T57" fmla="*/ 404 h 699"/>
                  <a:gd name="T58" fmla="*/ 283 w 536"/>
                  <a:gd name="T59" fmla="*/ 202 h 699"/>
                  <a:gd name="T60" fmla="*/ 159 w 536"/>
                  <a:gd name="T61" fmla="*/ 262 h 699"/>
                  <a:gd name="T62" fmla="*/ 207 w 536"/>
                  <a:gd name="T63" fmla="*/ 404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6" h="699">
                    <a:moveTo>
                      <a:pt x="153" y="545"/>
                    </a:moveTo>
                    <a:cubicBezTo>
                      <a:pt x="122" y="516"/>
                      <a:pt x="91" y="490"/>
                      <a:pt x="64" y="461"/>
                    </a:cubicBezTo>
                    <a:cubicBezTo>
                      <a:pt x="16" y="408"/>
                      <a:pt x="0" y="345"/>
                      <a:pt x="17" y="274"/>
                    </a:cubicBezTo>
                    <a:cubicBezTo>
                      <a:pt x="35" y="204"/>
                      <a:pt x="68" y="145"/>
                      <a:pt x="133" y="109"/>
                    </a:cubicBezTo>
                    <a:cubicBezTo>
                      <a:pt x="186" y="81"/>
                      <a:pt x="242" y="80"/>
                      <a:pt x="299" y="91"/>
                    </a:cubicBezTo>
                    <a:cubicBezTo>
                      <a:pt x="304" y="92"/>
                      <a:pt x="310" y="94"/>
                      <a:pt x="316" y="95"/>
                    </a:cubicBezTo>
                    <a:cubicBezTo>
                      <a:pt x="317" y="95"/>
                      <a:pt x="319" y="95"/>
                      <a:pt x="323" y="95"/>
                    </a:cubicBezTo>
                    <a:cubicBezTo>
                      <a:pt x="329" y="78"/>
                      <a:pt x="336" y="59"/>
                      <a:pt x="343" y="41"/>
                    </a:cubicBezTo>
                    <a:cubicBezTo>
                      <a:pt x="355" y="10"/>
                      <a:pt x="371" y="0"/>
                      <a:pt x="391" y="7"/>
                    </a:cubicBezTo>
                    <a:cubicBezTo>
                      <a:pt x="412" y="15"/>
                      <a:pt x="417" y="33"/>
                      <a:pt x="405" y="65"/>
                    </a:cubicBezTo>
                    <a:cubicBezTo>
                      <a:pt x="399" y="83"/>
                      <a:pt x="392" y="101"/>
                      <a:pt x="385" y="118"/>
                    </a:cubicBezTo>
                    <a:cubicBezTo>
                      <a:pt x="408" y="134"/>
                      <a:pt x="431" y="147"/>
                      <a:pt x="451" y="163"/>
                    </a:cubicBezTo>
                    <a:cubicBezTo>
                      <a:pt x="513" y="216"/>
                      <a:pt x="536" y="285"/>
                      <a:pt x="525" y="365"/>
                    </a:cubicBezTo>
                    <a:cubicBezTo>
                      <a:pt x="518" y="418"/>
                      <a:pt x="465" y="444"/>
                      <a:pt x="422" y="419"/>
                    </a:cubicBezTo>
                    <a:cubicBezTo>
                      <a:pt x="395" y="402"/>
                      <a:pt x="389" y="375"/>
                      <a:pt x="393" y="346"/>
                    </a:cubicBezTo>
                    <a:cubicBezTo>
                      <a:pt x="398" y="299"/>
                      <a:pt x="384" y="259"/>
                      <a:pt x="346" y="227"/>
                    </a:cubicBezTo>
                    <a:cubicBezTo>
                      <a:pt x="343" y="233"/>
                      <a:pt x="341" y="237"/>
                      <a:pt x="339" y="241"/>
                    </a:cubicBezTo>
                    <a:cubicBezTo>
                      <a:pt x="315" y="305"/>
                      <a:pt x="291" y="369"/>
                      <a:pt x="267" y="432"/>
                    </a:cubicBezTo>
                    <a:cubicBezTo>
                      <a:pt x="262" y="445"/>
                      <a:pt x="265" y="452"/>
                      <a:pt x="276" y="460"/>
                    </a:cubicBezTo>
                    <a:cubicBezTo>
                      <a:pt x="299" y="477"/>
                      <a:pt x="322" y="496"/>
                      <a:pt x="344" y="515"/>
                    </a:cubicBezTo>
                    <a:cubicBezTo>
                      <a:pt x="385" y="551"/>
                      <a:pt x="409" y="597"/>
                      <a:pt x="417" y="651"/>
                    </a:cubicBezTo>
                    <a:cubicBezTo>
                      <a:pt x="420" y="667"/>
                      <a:pt x="417" y="677"/>
                      <a:pt x="398" y="680"/>
                    </a:cubicBezTo>
                    <a:cubicBezTo>
                      <a:pt x="361" y="686"/>
                      <a:pt x="324" y="693"/>
                      <a:pt x="284" y="699"/>
                    </a:cubicBezTo>
                    <a:cubicBezTo>
                      <a:pt x="278" y="648"/>
                      <a:pt x="247" y="617"/>
                      <a:pt x="210" y="586"/>
                    </a:cubicBezTo>
                    <a:cubicBezTo>
                      <a:pt x="198" y="618"/>
                      <a:pt x="185" y="647"/>
                      <a:pt x="175" y="677"/>
                    </a:cubicBezTo>
                    <a:cubicBezTo>
                      <a:pt x="171" y="690"/>
                      <a:pt x="164" y="695"/>
                      <a:pt x="151" y="693"/>
                    </a:cubicBezTo>
                    <a:cubicBezTo>
                      <a:pt x="135" y="691"/>
                      <a:pt x="119" y="691"/>
                      <a:pt x="100" y="690"/>
                    </a:cubicBezTo>
                    <a:cubicBezTo>
                      <a:pt x="119" y="639"/>
                      <a:pt x="136" y="592"/>
                      <a:pt x="153" y="545"/>
                    </a:cubicBezTo>
                    <a:close/>
                    <a:moveTo>
                      <a:pt x="207" y="404"/>
                    </a:moveTo>
                    <a:cubicBezTo>
                      <a:pt x="233" y="335"/>
                      <a:pt x="258" y="269"/>
                      <a:pt x="283" y="202"/>
                    </a:cubicBezTo>
                    <a:cubicBezTo>
                      <a:pt x="216" y="195"/>
                      <a:pt x="179" y="214"/>
                      <a:pt x="159" y="262"/>
                    </a:cubicBezTo>
                    <a:cubicBezTo>
                      <a:pt x="136" y="316"/>
                      <a:pt x="149" y="357"/>
                      <a:pt x="207"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sp>
            <p:nvSpPr>
              <p:cNvPr id="216" name="Freeform 154"/>
              <p:cNvSpPr>
                <a:spLocks/>
              </p:cNvSpPr>
              <p:nvPr userDrawn="1"/>
            </p:nvSpPr>
            <p:spPr bwMode="auto">
              <a:xfrm>
                <a:off x="2349" y="957"/>
                <a:ext cx="228" cy="228"/>
              </a:xfrm>
              <a:custGeom>
                <a:avLst/>
                <a:gdLst>
                  <a:gd name="T0" fmla="*/ 144 w 144"/>
                  <a:gd name="T1" fmla="*/ 144 h 144"/>
                  <a:gd name="T2" fmla="*/ 10 w 144"/>
                  <a:gd name="T3" fmla="*/ 122 h 144"/>
                  <a:gd name="T4" fmla="*/ 1 w 144"/>
                  <a:gd name="T5" fmla="*/ 108 h 144"/>
                  <a:gd name="T6" fmla="*/ 17 w 144"/>
                  <a:gd name="T7" fmla="*/ 43 h 144"/>
                  <a:gd name="T8" fmla="*/ 96 w 144"/>
                  <a:gd name="T9" fmla="*/ 8 h 144"/>
                  <a:gd name="T10" fmla="*/ 144 w 144"/>
                  <a:gd name="T11" fmla="*/ 75 h 144"/>
                  <a:gd name="T12" fmla="*/ 144 w 144"/>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144" h="144">
                    <a:moveTo>
                      <a:pt x="144" y="144"/>
                    </a:moveTo>
                    <a:cubicBezTo>
                      <a:pt x="96" y="136"/>
                      <a:pt x="53" y="129"/>
                      <a:pt x="10" y="122"/>
                    </a:cubicBezTo>
                    <a:cubicBezTo>
                      <a:pt x="6" y="121"/>
                      <a:pt x="0" y="112"/>
                      <a:pt x="1" y="108"/>
                    </a:cubicBezTo>
                    <a:cubicBezTo>
                      <a:pt x="5" y="86"/>
                      <a:pt x="8" y="63"/>
                      <a:pt x="17" y="43"/>
                    </a:cubicBezTo>
                    <a:cubicBezTo>
                      <a:pt x="30" y="13"/>
                      <a:pt x="66" y="0"/>
                      <a:pt x="96" y="8"/>
                    </a:cubicBezTo>
                    <a:cubicBezTo>
                      <a:pt x="128" y="17"/>
                      <a:pt x="144" y="40"/>
                      <a:pt x="144" y="75"/>
                    </a:cubicBezTo>
                    <a:cubicBezTo>
                      <a:pt x="144" y="97"/>
                      <a:pt x="144" y="119"/>
                      <a:pt x="144"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srgbClr val="6D6E71"/>
                  </a:solidFill>
                </a:endParaRPr>
              </a:p>
            </p:txBody>
          </p:sp>
        </p:grpSp>
      </p:grpSp>
    </p:spTree>
    <p:extLst>
      <p:ext uri="{BB962C8B-B14F-4D97-AF65-F5344CB8AC3E}">
        <p14:creationId xmlns:p14="http://schemas.microsoft.com/office/powerpoint/2010/main" val="201143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Only">
    <p:bg>
      <p:bgPr>
        <a:solidFill>
          <a:srgbClr val="00B8D6"/>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351" y="2491830"/>
            <a:ext cx="4631750" cy="531352"/>
          </a:xfrm>
        </p:spPr>
        <p:txBody>
          <a:bodyPr/>
          <a:lstStyle>
            <a:lvl1pPr>
              <a:defRPr>
                <a:solidFill>
                  <a:schemeClr val="bg1"/>
                </a:solidFill>
              </a:defRPr>
            </a:lvl1pPr>
          </a:lstStyle>
          <a:p>
            <a:endParaRPr lang="en-US" dirty="0"/>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56940" y="2286"/>
            <a:ext cx="5699760" cy="5138928"/>
          </a:xfrm>
          <a:prstGeom prst="rect">
            <a:avLst/>
          </a:prstGeom>
        </p:spPr>
      </p:pic>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2351" y="508326"/>
            <a:ext cx="3096512" cy="1017948"/>
          </a:xfrm>
          <a:prstGeom prst="rect">
            <a:avLst/>
          </a:prstGeom>
        </p:spPr>
      </p:pic>
      <p:sp>
        <p:nvSpPr>
          <p:cNvPr id="43" name="Text Placeholder 2"/>
          <p:cNvSpPr txBox="1">
            <a:spLocks/>
          </p:cNvSpPr>
          <p:nvPr userDrawn="1"/>
        </p:nvSpPr>
        <p:spPr>
          <a:xfrm>
            <a:off x="232350" y="3988738"/>
            <a:ext cx="2987218" cy="91102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buClr>
                <a:srgbClr val="01A3BB"/>
              </a:buClr>
            </a:pPr>
            <a:r>
              <a:rPr lang="en-US" sz="500" dirty="0">
                <a:solidFill>
                  <a:prstClr val="white"/>
                </a:solidFill>
              </a:rPr>
              <a:t>© 2017Infosys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 </a:t>
            </a:r>
          </a:p>
        </p:txBody>
      </p:sp>
    </p:spTree>
    <p:extLst>
      <p:ext uri="{BB962C8B-B14F-4D97-AF65-F5344CB8AC3E}">
        <p14:creationId xmlns:p14="http://schemas.microsoft.com/office/powerpoint/2010/main" val="239566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00B8D6"/>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050473" y="2581485"/>
            <a:ext cx="1940082" cy="531352"/>
          </a:xfrm>
        </p:spPr>
        <p:txBody>
          <a:bodyPr/>
          <a:lstStyle>
            <a:lvl1pPr>
              <a:defRPr baseline="0">
                <a:solidFill>
                  <a:schemeClr val="bg1"/>
                </a:solidFill>
              </a:defRPr>
            </a:lvl1pPr>
          </a:lstStyle>
          <a:p>
            <a:r>
              <a:rPr lang="en-US" dirty="0"/>
              <a:t>Thank You</a:t>
            </a:r>
          </a:p>
        </p:txBody>
      </p:sp>
      <p:sp>
        <p:nvSpPr>
          <p:cNvPr id="18" name="Text Placeholder 2"/>
          <p:cNvSpPr txBox="1">
            <a:spLocks/>
          </p:cNvSpPr>
          <p:nvPr userDrawn="1"/>
        </p:nvSpPr>
        <p:spPr>
          <a:xfrm>
            <a:off x="341645" y="3988738"/>
            <a:ext cx="8431111" cy="91102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buClr>
                <a:srgbClr val="01A3BB"/>
              </a:buClr>
            </a:pPr>
            <a:r>
              <a:rPr lang="en-US" sz="500" dirty="0">
                <a:solidFill>
                  <a:prstClr val="white"/>
                </a:solidFill>
              </a:rPr>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 </a:t>
            </a:r>
          </a:p>
        </p:txBody>
      </p:sp>
    </p:spTree>
    <p:extLst>
      <p:ext uri="{BB962C8B-B14F-4D97-AF65-F5344CB8AC3E}">
        <p14:creationId xmlns:p14="http://schemas.microsoft.com/office/powerpoint/2010/main" val="149883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tandard Content Slide ">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302079" y="949779"/>
            <a:ext cx="7886700" cy="2667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302081" y="340181"/>
            <a:ext cx="6229349" cy="449263"/>
          </a:xfrm>
          <a:prstGeom prst="rect">
            <a:avLst/>
          </a:prstGeom>
        </p:spPr>
        <p:txBody>
          <a:bodyPr>
            <a:normAutofit/>
          </a:bodyPr>
          <a:lstStyle>
            <a:lvl1pPr>
              <a:defRPr sz="2400" b="1">
                <a:latin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95476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396001" y="1347615"/>
            <a:ext cx="8351999" cy="3312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2"/>
          <p:cNvSpPr>
            <a:spLocks noGrp="1"/>
          </p:cNvSpPr>
          <p:nvPr>
            <p:ph type="body" idx="10"/>
          </p:nvPr>
        </p:nvSpPr>
        <p:spPr>
          <a:xfrm>
            <a:off x="396001" y="1059582"/>
            <a:ext cx="8351999" cy="216024"/>
          </a:xfrm>
        </p:spPr>
        <p:txBody>
          <a:bodyPr anchor="t" anchorCtr="0"/>
          <a:lstStyle>
            <a:lvl1pPr marL="0" indent="0">
              <a:buNone/>
              <a:defRPr sz="1200" b="1">
                <a:solidFill>
                  <a:schemeClr val="tx2"/>
                </a:solidFill>
                <a:latin typeface="+mn-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36911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32350" y="830082"/>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474988" y="495268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369311066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hf hdr="0" ftr="0" dt="0"/>
  <p:txStyles>
    <p:titleStyle>
      <a:lvl1pPr algn="l" defTabSz="914378" rtl="0" eaLnBrk="1" latinLnBrk="0" hangingPunct="1">
        <a:lnSpc>
          <a:spcPct val="90000"/>
        </a:lnSpc>
        <a:spcBef>
          <a:spcPct val="0"/>
        </a:spcBef>
        <a:buNone/>
        <a:defRPr sz="2500" b="1" kern="1200">
          <a:solidFill>
            <a:srgbClr val="00B8D6"/>
          </a:solidFill>
          <a:latin typeface="Arial" pitchFamily="34" charset="0"/>
          <a:ea typeface="+mj-ea"/>
          <a:cs typeface="Arial" pitchFamily="34" charset="0"/>
        </a:defRPr>
      </a:lvl1pPr>
    </p:titleStyle>
    <p:bodyStyle>
      <a:lvl1pPr marL="231770" indent="-231770" algn="l" defTabSz="914378" rtl="0" eaLnBrk="1" latinLnBrk="0" hangingPunct="1">
        <a:lnSpc>
          <a:spcPct val="110000"/>
        </a:lnSpc>
        <a:spcBef>
          <a:spcPts val="600"/>
        </a:spcBef>
        <a:spcAft>
          <a:spcPts val="600"/>
        </a:spcAft>
        <a:buClr>
          <a:schemeClr val="accent2"/>
        </a:buClr>
        <a:buFont typeface="Arial" pitchFamily="34" charset="0"/>
        <a:buChar char="•"/>
        <a:defRPr sz="1800" kern="1200">
          <a:solidFill>
            <a:srgbClr val="000000"/>
          </a:solidFill>
          <a:latin typeface="Arial" pitchFamily="34" charset="0"/>
          <a:ea typeface="+mn-ea"/>
          <a:cs typeface="Arial" pitchFamily="34" charset="0"/>
        </a:defRPr>
      </a:lvl1pPr>
      <a:lvl2pPr marL="457189" indent="-225419" algn="l" defTabSz="914378" rtl="0" eaLnBrk="1" latinLnBrk="0" hangingPunct="1">
        <a:lnSpc>
          <a:spcPct val="110000"/>
        </a:lnSpc>
        <a:spcBef>
          <a:spcPts val="600"/>
        </a:spcBef>
        <a:spcAft>
          <a:spcPts val="600"/>
        </a:spcAft>
        <a:buClr>
          <a:schemeClr val="accent2"/>
        </a:buClr>
        <a:buFont typeface="Arial" pitchFamily="34" charset="0"/>
        <a:buChar char="–"/>
        <a:defRPr sz="1600" kern="1200">
          <a:solidFill>
            <a:srgbClr val="000000"/>
          </a:solidFill>
          <a:latin typeface="Arial" pitchFamily="34" charset="0"/>
          <a:ea typeface="+mn-ea"/>
          <a:cs typeface="Arial" pitchFamily="34" charset="0"/>
        </a:defRPr>
      </a:lvl2pPr>
      <a:lvl3pPr marL="688958" indent="-231770" algn="l" defTabSz="914378" rtl="0" eaLnBrk="1" latinLnBrk="0" hangingPunct="1">
        <a:lnSpc>
          <a:spcPct val="110000"/>
        </a:lnSpc>
        <a:spcBef>
          <a:spcPts val="600"/>
        </a:spcBef>
        <a:spcAft>
          <a:spcPts val="600"/>
        </a:spcAft>
        <a:buClr>
          <a:schemeClr val="accent2"/>
        </a:buClr>
        <a:buFont typeface="Arial" pitchFamily="34" charset="0"/>
        <a:buChar char="•"/>
        <a:defRPr sz="1400" kern="1200">
          <a:solidFill>
            <a:srgbClr val="000000"/>
          </a:solidFill>
          <a:latin typeface="Arial" pitchFamily="34" charset="0"/>
          <a:ea typeface="+mn-ea"/>
          <a:cs typeface="Arial" pitchFamily="34" charset="0"/>
        </a:defRPr>
      </a:lvl3pPr>
      <a:lvl4pPr marL="914378" indent="-173034" algn="l" defTabSz="914378" rtl="0" eaLnBrk="1" latinLnBrk="0" hangingPunct="1">
        <a:lnSpc>
          <a:spcPct val="110000"/>
        </a:lnSpc>
        <a:spcBef>
          <a:spcPts val="600"/>
        </a:spcBef>
        <a:spcAft>
          <a:spcPts val="600"/>
        </a:spcAft>
        <a:buClr>
          <a:schemeClr val="accent2"/>
        </a:buClr>
        <a:buFont typeface="Arial" pitchFamily="34" charset="0"/>
        <a:buChar char="–"/>
        <a:defRPr sz="1200" kern="1200">
          <a:solidFill>
            <a:srgbClr val="000000"/>
          </a:solidFill>
          <a:latin typeface="Arial" pitchFamily="34" charset="0"/>
          <a:ea typeface="+mn-ea"/>
          <a:cs typeface="Arial" pitchFamily="34" charset="0"/>
        </a:defRPr>
      </a:lvl4pPr>
      <a:lvl5pPr marL="1087411" indent="-173034" algn="l" defTabSz="914378" rtl="0" eaLnBrk="1" latinLnBrk="0" hangingPunct="1">
        <a:lnSpc>
          <a:spcPct val="110000"/>
        </a:lnSpc>
        <a:spcBef>
          <a:spcPts val="600"/>
        </a:spcBef>
        <a:spcAft>
          <a:spcPts val="600"/>
        </a:spcAft>
        <a:buClr>
          <a:schemeClr val="accent2"/>
        </a:buClr>
        <a:buFont typeface="Arial" pitchFamily="34" charset="0"/>
        <a:buChar char="»"/>
        <a:defRPr sz="1200" kern="1200">
          <a:solidFill>
            <a:srgbClr val="000000"/>
          </a:solidFill>
          <a:latin typeface="Arial" pitchFamily="34" charset="0"/>
          <a:ea typeface="+mn-ea"/>
          <a:cs typeface="Arial"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Elbow Connector 22"/>
          <p:cNvCxnSpPr>
            <a:cxnSpLocks noChangeShapeType="1"/>
          </p:cNvCxnSpPr>
          <p:nvPr/>
        </p:nvCxnSpPr>
        <p:spPr bwMode="auto">
          <a:xfrm flipH="1">
            <a:off x="4566175" y="-6089"/>
            <a:ext cx="12700" cy="4828400"/>
          </a:xfrm>
          <a:prstGeom prst="straightConnector1">
            <a:avLst/>
          </a:prstGeom>
          <a:noFill/>
          <a:ln w="9525" algn="ctr">
            <a:solidFill>
              <a:schemeClr val="bg1">
                <a:lumMod val="85000"/>
              </a:schemeClr>
            </a:solidFill>
            <a:round/>
            <a:headEnd/>
            <a:tailEnd/>
          </a:ln>
        </p:spPr>
      </p:cxnSp>
      <p:sp>
        <p:nvSpPr>
          <p:cNvPr id="29" name="TextBox 28"/>
          <p:cNvSpPr txBox="1"/>
          <p:nvPr/>
        </p:nvSpPr>
        <p:spPr>
          <a:xfrm>
            <a:off x="-14520" y="1894878"/>
            <a:ext cx="4574527" cy="276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100" b="1">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dirty="0">
                <a:solidFill>
                  <a:schemeClr val="bg1"/>
                </a:solidFill>
                <a:latin typeface="+mn-lt"/>
              </a:rPr>
              <a:t>Qualifications</a:t>
            </a:r>
          </a:p>
        </p:txBody>
      </p:sp>
      <p:sp>
        <p:nvSpPr>
          <p:cNvPr id="34" name="TextBox 33"/>
          <p:cNvSpPr txBox="1"/>
          <p:nvPr/>
        </p:nvSpPr>
        <p:spPr>
          <a:xfrm>
            <a:off x="4540986" y="273481"/>
            <a:ext cx="4569472" cy="1553716"/>
          </a:xfrm>
          <a:prstGeom prst="rect">
            <a:avLst/>
          </a:prstGeom>
          <a:noFill/>
          <a:ln w="3175" cap="flat" cmpd="sng" algn="ctr">
            <a:solidFill>
              <a:schemeClr val="bg1"/>
            </a:solidFill>
            <a:prstDash val="solid"/>
          </a:ln>
          <a:effectLst/>
        </p:spPr>
        <p:txBody>
          <a:bodyPr rtlCol="0" anchor="t"/>
          <a:lstStyle>
            <a:defPPr>
              <a:defRPr lang="en-US"/>
            </a:defPPr>
            <a:lvl1pPr marL="228600" indent="-228600">
              <a:spcAft>
                <a:spcPts val="600"/>
              </a:spcAft>
              <a:buClr>
                <a:schemeClr val="accent1"/>
              </a:buClr>
              <a:buFont typeface="Wingdings" pitchFamily="2" charset="2"/>
              <a:buChar char="§"/>
              <a:defRPr sz="900">
                <a:solidFill>
                  <a:prstClr val="black"/>
                </a:solidFill>
                <a:latin typeface="Arial" pitchFamily="34" charset="0"/>
                <a:cs typeface="Arial"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00" b="1" u="sng" dirty="0">
                <a:latin typeface="+mn-lt"/>
              </a:rPr>
              <a:t>INFOSYS AGILE GLOBAL DEVELOPER CERTIFICATION</a:t>
            </a:r>
            <a:endParaRPr lang="en-US" sz="1100" b="1" u="sng" dirty="0">
              <a:solidFill>
                <a:srgbClr val="000000"/>
              </a:solidFill>
              <a:latin typeface="+mn-lt"/>
            </a:endParaRPr>
          </a:p>
          <a:p>
            <a:r>
              <a:rPr lang="en-US" sz="1100" b="1" u="sng" dirty="0">
                <a:solidFill>
                  <a:srgbClr val="000000"/>
                </a:solidFill>
                <a:latin typeface="+mn-lt"/>
              </a:rPr>
              <a:t>INFOSYS CERTIFIED REACT PROFESSIONAL</a:t>
            </a:r>
          </a:p>
          <a:p>
            <a:r>
              <a:rPr lang="en-US" sz="1100" b="1" u="sng" dirty="0">
                <a:solidFill>
                  <a:srgbClr val="000000"/>
                </a:solidFill>
                <a:latin typeface="+mn-lt"/>
              </a:rPr>
              <a:t>INFOSYS CERTIFIED JAVASCRIPT PROGRAMMER</a:t>
            </a:r>
          </a:p>
          <a:p>
            <a:r>
              <a:rPr lang="en-US" sz="1100" b="1" u="sng" dirty="0">
                <a:latin typeface="+mn-lt"/>
              </a:rPr>
              <a:t>INFOSYS CERTIFIED ANGULAR PROFESSIONAL</a:t>
            </a:r>
          </a:p>
          <a:p>
            <a:r>
              <a:rPr lang="en-US" sz="1100" b="1" u="sng" dirty="0">
                <a:solidFill>
                  <a:srgbClr val="000000"/>
                </a:solidFill>
                <a:latin typeface="+mn-lt"/>
              </a:rPr>
              <a:t>INFOSYS CERTIFIED NODEJS PROFESSIONAL</a:t>
            </a:r>
            <a:endParaRPr lang="en-US" sz="1100" b="1" u="sng" dirty="0">
              <a:latin typeface="+mn-lt"/>
            </a:endParaRPr>
          </a:p>
          <a:p>
            <a:r>
              <a:rPr lang="en-US" sz="1100" b="1" u="sng" dirty="0">
                <a:latin typeface="+mn-lt"/>
              </a:rPr>
              <a:t>INFOSYS CERTIFIED MONGO DEVELOPER</a:t>
            </a:r>
          </a:p>
          <a:p>
            <a:r>
              <a:rPr lang="en-US" sz="1100" b="1" u="sng" dirty="0">
                <a:latin typeface="+mn-lt"/>
              </a:rPr>
              <a:t>INFOSYS CERTIFIED FRONT-END WEB DEVELOPER (101) CERTIFICATION</a:t>
            </a:r>
          </a:p>
          <a:p>
            <a:pPr marL="0" indent="0">
              <a:buNone/>
              <a:defRPr/>
            </a:pPr>
            <a:endParaRPr lang="en-GB" sz="1200" dirty="0">
              <a:solidFill>
                <a:srgbClr val="000000"/>
              </a:solidFill>
              <a:latin typeface="+mj-lt"/>
            </a:endParaRPr>
          </a:p>
        </p:txBody>
      </p:sp>
      <p:sp>
        <p:nvSpPr>
          <p:cNvPr id="36" name="TextBox 35"/>
          <p:cNvSpPr txBox="1"/>
          <p:nvPr/>
        </p:nvSpPr>
        <p:spPr>
          <a:xfrm>
            <a:off x="11439" y="1017808"/>
            <a:ext cx="4390897" cy="856468"/>
          </a:xfrm>
          <a:prstGeom prst="rect">
            <a:avLst/>
          </a:prstGeom>
          <a:noFill/>
          <a:ln w="3175" cap="flat" cmpd="sng" algn="ctr">
            <a:solidFill>
              <a:schemeClr val="bg1"/>
            </a:solidFill>
            <a:prstDash val="solid"/>
          </a:ln>
          <a:effectLst/>
        </p:spPr>
        <p:txBody>
          <a:bodyPr rtlCol="0" anchor="t"/>
          <a:lstStyle>
            <a:defPPr>
              <a:defRPr lang="en-US"/>
            </a:defPPr>
            <a:lvl1pPr marL="228600" indent="-228600">
              <a:spcAft>
                <a:spcPts val="600"/>
              </a:spcAft>
              <a:buClr>
                <a:schemeClr val="accent1"/>
              </a:buClr>
              <a:buFont typeface="Wingdings" pitchFamily="2" charset="2"/>
              <a:buChar char="§"/>
              <a:defRPr sz="1000">
                <a:solidFill>
                  <a:prstClr val="black"/>
                </a:solidFill>
                <a:latin typeface="Arial" pitchFamily="34" charset="0"/>
                <a:cs typeface="Arial"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lgn="just">
              <a:buNone/>
            </a:pPr>
            <a:r>
              <a:rPr lang="en-US" sz="1400" dirty="0">
                <a:latin typeface="+mn-lt"/>
              </a:rPr>
              <a:t>A Senior System Engineer trained in Java Angular Full Stack Development, having 2 years of experience in </a:t>
            </a:r>
            <a:r>
              <a:rPr lang="en-IN" sz="1400" dirty="0">
                <a:latin typeface="+mn-lt"/>
                <a:cs typeface="Tahoma" pitchFamily="34" charset="0"/>
              </a:rPr>
              <a:t>development of </a:t>
            </a:r>
            <a:r>
              <a:rPr lang="en-ZW" sz="1400" dirty="0">
                <a:latin typeface="+mn-lt"/>
              </a:rPr>
              <a:t>Web-based Applications using Reactjs and various JavaScript frameworks.</a:t>
            </a:r>
            <a:endParaRPr lang="en-US" sz="1400" dirty="0">
              <a:latin typeface="+mn-lt"/>
              <a:cs typeface="Tahoma" pitchFamily="34" charset="0"/>
            </a:endParaRPr>
          </a:p>
        </p:txBody>
      </p:sp>
      <p:sp>
        <p:nvSpPr>
          <p:cNvPr id="19" name="Title 2"/>
          <p:cNvSpPr txBox="1">
            <a:spLocks/>
          </p:cNvSpPr>
          <p:nvPr/>
        </p:nvSpPr>
        <p:spPr>
          <a:xfrm>
            <a:off x="-28486" y="42529"/>
            <a:ext cx="4569472" cy="571338"/>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2000" b="1" kern="1200">
                <a:solidFill>
                  <a:srgbClr val="000000"/>
                </a:solidFill>
                <a:latin typeface="Arial" pitchFamily="34" charset="0"/>
                <a:ea typeface="+mj-ea"/>
                <a:cs typeface="Arial" pitchFamily="34" charset="0"/>
              </a:defRPr>
            </a:lvl1pPr>
          </a:lstStyle>
          <a:p>
            <a:r>
              <a:rPr lang="en-US" sz="1400" dirty="0">
                <a:latin typeface="+mn-lt"/>
              </a:rPr>
              <a:t>Alish Palasara</a:t>
            </a:r>
          </a:p>
          <a:p>
            <a:r>
              <a:rPr lang="en-US" sz="1400" dirty="0">
                <a:latin typeface="+mn-lt"/>
              </a:rPr>
              <a:t>1076322</a:t>
            </a:r>
          </a:p>
          <a:p>
            <a:r>
              <a:rPr lang="en-US" altLang="en-US" sz="1200" b="0" dirty="0">
                <a:latin typeface="+mn-lt"/>
              </a:rPr>
              <a:t>Senior System Engineer	                                Mob: +91 7575049646</a:t>
            </a:r>
            <a:endParaRPr lang="en-US" altLang="en-US" sz="1200" b="0" i="1" dirty="0">
              <a:latin typeface="+mn-lt"/>
            </a:endParaRPr>
          </a:p>
        </p:txBody>
      </p:sp>
      <p:sp>
        <p:nvSpPr>
          <p:cNvPr id="15" name="TextBox 14"/>
          <p:cNvSpPr txBox="1"/>
          <p:nvPr/>
        </p:nvSpPr>
        <p:spPr>
          <a:xfrm>
            <a:off x="2759" y="677485"/>
            <a:ext cx="4576116" cy="3294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100" b="1">
                <a:solidFill>
                  <a:schemeClr val="lt1"/>
                </a:solidFill>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solidFill>
                  <a:schemeClr val="bg1"/>
                </a:solidFill>
                <a:latin typeface="+mn-lt"/>
              </a:rPr>
              <a:t>Experience Summary</a:t>
            </a:r>
          </a:p>
        </p:txBody>
      </p:sp>
      <p:sp>
        <p:nvSpPr>
          <p:cNvPr id="18" name="TextBox 17"/>
          <p:cNvSpPr txBox="1"/>
          <p:nvPr/>
        </p:nvSpPr>
        <p:spPr>
          <a:xfrm>
            <a:off x="6875" y="3344914"/>
            <a:ext cx="4572000" cy="323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100" b="1">
                <a:latin typeface="Arial" panose="020B0604020202020204" pitchFamily="34" charset="0"/>
                <a:cs typeface="Arial" panose="020B0604020202020204" pitchFamily="34" charset="0"/>
              </a:defRPr>
            </a:lvl1pPr>
          </a:lstStyle>
          <a:p>
            <a:r>
              <a:rPr lang="en-US" sz="1400" dirty="0">
                <a:solidFill>
                  <a:schemeClr val="bg1"/>
                </a:solidFill>
                <a:latin typeface="+mn-lt"/>
              </a:rPr>
              <a:t>Professional</a:t>
            </a:r>
          </a:p>
        </p:txBody>
      </p:sp>
      <p:sp>
        <p:nvSpPr>
          <p:cNvPr id="20" name="TextBox 19"/>
          <p:cNvSpPr txBox="1"/>
          <p:nvPr/>
        </p:nvSpPr>
        <p:spPr>
          <a:xfrm>
            <a:off x="0" y="2171462"/>
            <a:ext cx="4402336" cy="333160"/>
          </a:xfrm>
          <a:prstGeom prst="rect">
            <a:avLst/>
          </a:prstGeom>
          <a:noFill/>
          <a:ln w="3175" cap="flat" cmpd="sng" algn="ctr">
            <a:solidFill>
              <a:srgbClr val="FBFBFB"/>
            </a:solidFill>
            <a:prstDash val="solid"/>
          </a:ln>
          <a:effectLst/>
        </p:spPr>
        <p:txBody>
          <a:bodyPr rtlCol="0" anchor="t"/>
          <a:lstStyle>
            <a:defPPr>
              <a:defRPr lang="en-US"/>
            </a:defPPr>
            <a:lvl1pPr marL="228600" indent="-228600">
              <a:spcAft>
                <a:spcPts val="600"/>
              </a:spcAft>
              <a:buClr>
                <a:schemeClr val="accent1"/>
              </a:buClr>
              <a:buFont typeface="Wingdings" pitchFamily="2" charset="2"/>
              <a:buChar char="§"/>
              <a:defRPr sz="900">
                <a:solidFill>
                  <a:prstClr val="black"/>
                </a:solidFill>
                <a:latin typeface="Arial" pitchFamily="34" charset="0"/>
                <a:cs typeface="Arial"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57150" indent="0" algn="just" eaLnBrk="0" hangingPunct="0">
              <a:spcAft>
                <a:spcPts val="0"/>
              </a:spcAft>
              <a:buNone/>
              <a:defRPr/>
            </a:pPr>
            <a:r>
              <a:rPr lang="en-US" sz="1400" dirty="0">
                <a:latin typeface="+mn-lt"/>
                <a:cs typeface="Tahoma" pitchFamily="34" charset="0"/>
              </a:rPr>
              <a:t>Bachelor of  Engineering in Mechanical Engineering.</a:t>
            </a:r>
          </a:p>
          <a:p>
            <a:pPr marL="57150" indent="0" algn="just" eaLnBrk="0" hangingPunct="0">
              <a:spcAft>
                <a:spcPts val="0"/>
              </a:spcAft>
              <a:buNone/>
              <a:defRPr/>
            </a:pPr>
            <a:endParaRPr lang="en-US" sz="1400" dirty="0">
              <a:solidFill>
                <a:srgbClr val="000000"/>
              </a:solidFill>
              <a:latin typeface="+mn-lt"/>
            </a:endParaRPr>
          </a:p>
          <a:p>
            <a:pPr marL="0" indent="0" algn="just">
              <a:lnSpc>
                <a:spcPct val="90000"/>
              </a:lnSpc>
              <a:buNone/>
              <a:defRPr/>
            </a:pPr>
            <a:endParaRPr lang="en-US" sz="1400" dirty="0">
              <a:solidFill>
                <a:srgbClr val="000000"/>
              </a:solidFill>
              <a:latin typeface="+mn-lt"/>
            </a:endParaRPr>
          </a:p>
        </p:txBody>
      </p:sp>
      <p:sp>
        <p:nvSpPr>
          <p:cNvPr id="23" name="TextBox 22"/>
          <p:cNvSpPr txBox="1"/>
          <p:nvPr/>
        </p:nvSpPr>
        <p:spPr>
          <a:xfrm>
            <a:off x="6402" y="2502578"/>
            <a:ext cx="4572473" cy="2777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100" b="1">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dirty="0">
                <a:solidFill>
                  <a:schemeClr val="bg1"/>
                </a:solidFill>
                <a:latin typeface="+mn-lt"/>
              </a:rPr>
              <a:t>Key</a:t>
            </a:r>
            <a:r>
              <a:rPr lang="en-GB" sz="1400" dirty="0">
                <a:solidFill>
                  <a:srgbClr val="000000"/>
                </a:solidFill>
                <a:latin typeface="+mn-lt"/>
              </a:rPr>
              <a:t> </a:t>
            </a:r>
            <a:r>
              <a:rPr lang="en-GB" sz="1400" dirty="0">
                <a:solidFill>
                  <a:schemeClr val="bg1"/>
                </a:solidFill>
                <a:latin typeface="+mn-lt"/>
              </a:rPr>
              <a:t>Expertise</a:t>
            </a:r>
          </a:p>
        </p:txBody>
      </p:sp>
      <p:sp>
        <p:nvSpPr>
          <p:cNvPr id="7" name="TextBox 6"/>
          <p:cNvSpPr txBox="1"/>
          <p:nvPr/>
        </p:nvSpPr>
        <p:spPr>
          <a:xfrm>
            <a:off x="-28486" y="2776900"/>
            <a:ext cx="4402338" cy="523220"/>
          </a:xfrm>
          <a:prstGeom prst="rect">
            <a:avLst/>
          </a:prstGeom>
          <a:noFill/>
          <a:ln>
            <a:solidFill>
              <a:srgbClr val="FBFBFB"/>
            </a:solidFill>
          </a:ln>
        </p:spPr>
        <p:txBody>
          <a:bodyPr wrap="square" rtlCol="0">
            <a:spAutoFit/>
          </a:bodyPr>
          <a:lstStyle/>
          <a:p>
            <a:pPr algn="just"/>
            <a:r>
              <a:rPr lang="en-US" sz="1400" dirty="0">
                <a:solidFill>
                  <a:srgbClr val="000000"/>
                </a:solidFill>
                <a:cs typeface="Arial" pitchFamily="34" charset="0"/>
              </a:rPr>
              <a:t>ReactJS, Redux, JavaScript, Java SE8, Spring, Spring Rest, Spring Boot, Angular 9, OOPS, Python, SQL, TypeScript </a:t>
            </a:r>
          </a:p>
        </p:txBody>
      </p:sp>
      <p:sp>
        <p:nvSpPr>
          <p:cNvPr id="14" name="TextBox 13"/>
          <p:cNvSpPr txBox="1"/>
          <p:nvPr/>
        </p:nvSpPr>
        <p:spPr>
          <a:xfrm>
            <a:off x="4613763" y="2263184"/>
            <a:ext cx="4576117" cy="3228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100" b="1">
                <a:latin typeface="Arial" panose="020B0604020202020204" pitchFamily="34" charset="0"/>
                <a:cs typeface="Arial" panose="020B0604020202020204" pitchFamily="34" charset="0"/>
              </a:defRPr>
            </a:lvl1pPr>
          </a:lstStyle>
          <a:p>
            <a:r>
              <a:rPr lang="en-US" sz="1400" dirty="0">
                <a:solidFill>
                  <a:schemeClr val="bg1"/>
                </a:solidFill>
                <a:latin typeface="+mn-lt"/>
              </a:rPr>
              <a:t>Project</a:t>
            </a:r>
          </a:p>
        </p:txBody>
      </p:sp>
      <p:sp>
        <p:nvSpPr>
          <p:cNvPr id="4" name="TextBox 3"/>
          <p:cNvSpPr txBox="1"/>
          <p:nvPr/>
        </p:nvSpPr>
        <p:spPr>
          <a:xfrm flipH="1">
            <a:off x="4585277" y="2563400"/>
            <a:ext cx="4394537" cy="1677382"/>
          </a:xfrm>
          <a:prstGeom prst="rect">
            <a:avLst/>
          </a:prstGeom>
          <a:noFill/>
          <a:ln>
            <a:solidFill>
              <a:schemeClr val="bg1"/>
            </a:solidFill>
          </a:ln>
        </p:spPr>
        <p:txBody>
          <a:bodyPr wrap="square" rtlCol="0">
            <a:spAutoFit/>
          </a:bodyPr>
          <a:lstStyle/>
          <a:p>
            <a:pPr algn="just"/>
            <a:r>
              <a:rPr lang="en-US" sz="1200" b="1" u="sng" dirty="0">
                <a:solidFill>
                  <a:srgbClr val="000000"/>
                </a:solidFill>
                <a:latin typeface="+mj-lt"/>
                <a:cs typeface="Arial" pitchFamily="34" charset="0"/>
              </a:rPr>
              <a:t>WestPac Resolve Workbench </a:t>
            </a:r>
          </a:p>
          <a:p>
            <a:pPr algn="just"/>
            <a:endParaRPr lang="en-US" sz="1200" b="1" u="sng" dirty="0">
              <a:solidFill>
                <a:srgbClr val="000000"/>
              </a:solidFill>
              <a:cs typeface="Arial" pitchFamily="34" charset="0"/>
            </a:endParaRPr>
          </a:p>
          <a:p>
            <a:pPr algn="just"/>
            <a:r>
              <a:rPr lang="en-US" sz="1200" b="1" dirty="0">
                <a:solidFill>
                  <a:srgbClr val="000000"/>
                </a:solidFill>
                <a:cs typeface="Arial" pitchFamily="34" charset="0"/>
              </a:rPr>
              <a:t>My Role- </a:t>
            </a:r>
            <a:r>
              <a:rPr lang="en-US" sz="1200" dirty="0">
                <a:solidFill>
                  <a:srgbClr val="000000"/>
                </a:solidFill>
                <a:cs typeface="Arial" pitchFamily="34" charset="0"/>
              </a:rPr>
              <a:t>UI Developer</a:t>
            </a:r>
            <a:r>
              <a:rPr lang="en-US" sz="1200" b="1" dirty="0">
                <a:solidFill>
                  <a:srgbClr val="000000"/>
                </a:solidFill>
                <a:cs typeface="Arial" pitchFamily="34" charset="0"/>
              </a:rPr>
              <a:t> </a:t>
            </a:r>
            <a:r>
              <a:rPr lang="en-US" sz="1200" dirty="0">
                <a:solidFill>
                  <a:srgbClr val="000000"/>
                </a:solidFill>
                <a:cs typeface="Arial" pitchFamily="34" charset="0"/>
              </a:rPr>
              <a:t> </a:t>
            </a:r>
          </a:p>
          <a:p>
            <a:pPr algn="just"/>
            <a:r>
              <a:rPr lang="en-US" sz="1200" b="1" dirty="0">
                <a:solidFill>
                  <a:srgbClr val="000000"/>
                </a:solidFill>
                <a:cs typeface="Arial" pitchFamily="34" charset="0"/>
              </a:rPr>
              <a:t>Module Technology-</a:t>
            </a:r>
            <a:r>
              <a:rPr lang="en-US" sz="1000" dirty="0">
                <a:solidFill>
                  <a:srgbClr val="000000"/>
                </a:solidFill>
                <a:cs typeface="Arial" pitchFamily="34" charset="0"/>
              </a:rPr>
              <a:t> </a:t>
            </a:r>
            <a:r>
              <a:rPr lang="en-US" sz="1200" dirty="0">
                <a:solidFill>
                  <a:srgbClr val="000000"/>
                </a:solidFill>
                <a:cs typeface="Arial" pitchFamily="34" charset="0"/>
              </a:rPr>
              <a:t>ReactJs, JavaScript, Redux ,Html , CSS,</a:t>
            </a:r>
            <a:r>
              <a:rPr kumimoji="0" lang="en-US" altLang="ja-JP" sz="1100" b="0" i="0" u="none" strike="noStrike" kern="0" cap="none" spc="0" normalizeH="0" baseline="0" noProof="0" dirty="0">
                <a:ln>
                  <a:noFill/>
                </a:ln>
                <a:solidFill>
                  <a:srgbClr val="000000"/>
                </a:solidFill>
                <a:effectLst/>
                <a:uLnTx/>
                <a:uFillTx/>
                <a:latin typeface="Arial"/>
                <a:ea typeface="MS PGothic" pitchFamily="34" charset="-128"/>
                <a:cs typeface="Arial" charset="0"/>
                <a:sym typeface="Calibri"/>
              </a:rPr>
              <a:t> Jest, Enzyme </a:t>
            </a:r>
          </a:p>
          <a:p>
            <a:pPr algn="just"/>
            <a:endParaRPr lang="en-US" sz="1100" kern="0" dirty="0">
              <a:solidFill>
                <a:srgbClr val="000000"/>
              </a:solidFill>
              <a:latin typeface="Arial"/>
              <a:ea typeface="MS PGothic" pitchFamily="34" charset="-128"/>
              <a:cs typeface="Arial" charset="0"/>
              <a:sym typeface="Calibri"/>
            </a:endParaRPr>
          </a:p>
          <a:p>
            <a:pPr algn="just"/>
            <a:r>
              <a:rPr kumimoji="0" lang="en-US" sz="1100" b="0" i="0" u="none" strike="noStrike" kern="0" cap="none" spc="0" normalizeH="0" baseline="0" noProof="0" dirty="0">
                <a:ln>
                  <a:noFill/>
                </a:ln>
                <a:solidFill>
                  <a:srgbClr val="000000"/>
                </a:solidFill>
                <a:effectLst/>
                <a:uLnTx/>
                <a:uFillTx/>
                <a:latin typeface="Arial"/>
                <a:ea typeface="+mn-ea"/>
                <a:cs typeface="+mn-cs"/>
                <a:sym typeface="Calibri"/>
              </a:rPr>
              <a:t>Experience in Developing user interfaces using React JS with Redux, implementing and consuming Rest API’S and writing unit test cases using Jest</a:t>
            </a:r>
          </a:p>
        </p:txBody>
      </p:sp>
      <p:sp>
        <p:nvSpPr>
          <p:cNvPr id="16" name="TextBox 15"/>
          <p:cNvSpPr txBox="1"/>
          <p:nvPr/>
        </p:nvSpPr>
        <p:spPr>
          <a:xfrm>
            <a:off x="4578875" y="12079"/>
            <a:ext cx="4576116" cy="2732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100" b="1">
                <a:latin typeface="Arial" panose="020B0604020202020204" pitchFamily="34" charset="0"/>
                <a:cs typeface="Arial" panose="020B0604020202020204" pitchFamily="34" charset="0"/>
              </a:defRPr>
            </a:lvl1pPr>
          </a:lstStyle>
          <a:p>
            <a:r>
              <a:rPr lang="en-US" sz="1400" dirty="0">
                <a:solidFill>
                  <a:schemeClr val="bg1"/>
                </a:solidFill>
              </a:rPr>
              <a:t>Certifications</a:t>
            </a:r>
            <a:endParaRPr lang="en-US" sz="1400" dirty="0">
              <a:solidFill>
                <a:schemeClr val="bg1"/>
              </a:solidFill>
              <a:latin typeface="+mn-lt"/>
            </a:endParaRPr>
          </a:p>
        </p:txBody>
      </p:sp>
      <p:sp>
        <p:nvSpPr>
          <p:cNvPr id="2" name="TextBox 1">
            <a:extLst>
              <a:ext uri="{FF2B5EF4-FFF2-40B4-BE49-F238E27FC236}">
                <a16:creationId xmlns:a16="http://schemas.microsoft.com/office/drawing/2014/main" id="{92565962-49A7-4D57-9975-D97EB248D29B}"/>
              </a:ext>
            </a:extLst>
          </p:cNvPr>
          <p:cNvSpPr txBox="1"/>
          <p:nvPr/>
        </p:nvSpPr>
        <p:spPr>
          <a:xfrm>
            <a:off x="75476" y="3858318"/>
            <a:ext cx="4394537" cy="738664"/>
          </a:xfrm>
          <a:prstGeom prst="rect">
            <a:avLst/>
          </a:prstGeom>
          <a:noFill/>
        </p:spPr>
        <p:txBody>
          <a:bodyPr wrap="square" rtlCol="0">
            <a:spAutoFit/>
          </a:bodyPr>
          <a:lstStyle/>
          <a:p>
            <a:pPr algn="just"/>
            <a:r>
              <a:rPr lang="en-US" sz="1400" dirty="0">
                <a:solidFill>
                  <a:srgbClr val="000000"/>
                </a:solidFill>
              </a:rPr>
              <a:t>Completed  stream training in Java Angular Full Stack Development with </a:t>
            </a:r>
            <a:r>
              <a:rPr lang="en-US" sz="1400" b="1" dirty="0">
                <a:solidFill>
                  <a:srgbClr val="000000"/>
                </a:solidFill>
              </a:rPr>
              <a:t>Final Average 89% .</a:t>
            </a:r>
          </a:p>
          <a:p>
            <a:pPr algn="just"/>
            <a:endParaRPr lang="en-US" sz="1400" dirty="0">
              <a:latin typeface="Arial" pitchFamily="34" charset="0"/>
              <a:cs typeface="Arial" pitchFamily="34" charset="0"/>
            </a:endParaRPr>
          </a:p>
        </p:txBody>
      </p:sp>
    </p:spTree>
    <p:extLst>
      <p:ext uri="{BB962C8B-B14F-4D97-AF65-F5344CB8AC3E}">
        <p14:creationId xmlns:p14="http://schemas.microsoft.com/office/powerpoint/2010/main" val="1929093476"/>
      </p:ext>
    </p:extLst>
  </p:cSld>
  <p:clrMapOvr>
    <a:masterClrMapping/>
  </p:clrMapOvr>
</p:sld>
</file>

<file path=ppt/theme/theme1.xml><?xml version="1.0" encoding="utf-8"?>
<a:theme xmlns:a="http://schemas.openxmlformats.org/drawingml/2006/main" name="3_Office Theme">
  <a:themeElements>
    <a:clrScheme name="Lahi Tapiola">
      <a:dk1>
        <a:srgbClr val="6D6E71"/>
      </a:dk1>
      <a:lt1>
        <a:sysClr val="window" lastClr="FFFFFF"/>
      </a:lt1>
      <a:dk2>
        <a:srgbClr val="1F9CD7"/>
      </a:dk2>
      <a:lt2>
        <a:srgbClr val="A7A9AC"/>
      </a:lt2>
      <a:accent1>
        <a:srgbClr val="01A3BB"/>
      </a:accent1>
      <a:accent2>
        <a:srgbClr val="0087B4"/>
      </a:accent2>
      <a:accent3>
        <a:srgbClr val="999999"/>
      </a:accent3>
      <a:accent4>
        <a:srgbClr val="FB902D"/>
      </a:accent4>
      <a:accent5>
        <a:srgbClr val="895656"/>
      </a:accent5>
      <a:accent6>
        <a:srgbClr val="003348"/>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EF921B96D06049BC735285C299D28D" ma:contentTypeVersion="0" ma:contentTypeDescription="Create a new document." ma:contentTypeScope="" ma:versionID="cec897f608a36bacbc9fa48e05e57f2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26812C-C5DA-498B-9DC1-C5B4EE7AFB2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05BA655-9900-4014-8FF5-D57C96417CB0}">
  <ds:schemaRefs>
    <ds:schemaRef ds:uri="http://schemas.microsoft.com/sharepoint/v3/contenttype/forms"/>
  </ds:schemaRefs>
</ds:datastoreItem>
</file>

<file path=customXml/itemProps3.xml><?xml version="1.0" encoding="utf-8"?>
<ds:datastoreItem xmlns:ds="http://schemas.openxmlformats.org/officeDocument/2006/customXml" ds:itemID="{EA79A1AB-C0F6-43F2-8587-40EFF52AFD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15495</TotalTime>
  <Words>178</Words>
  <Application>Microsoft Office PowerPoint</Application>
  <PresentationFormat>On-screen Show (16:9)</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3_Office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Infosys</dc:creator>
  <cp:lastModifiedBy>Alish</cp:lastModifiedBy>
  <cp:revision>1411</cp:revision>
  <dcterms:created xsi:type="dcterms:W3CDTF">2013-05-05T14:52:23Z</dcterms:created>
  <dcterms:modified xsi:type="dcterms:W3CDTF">2022-02-06T16:29:31Z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0x010100C5EF921B96D06049BC735285C299D28D</vt:lpwstr>
  </property>
  <property fmtid="{D5CDD505-2E9C-101B-9397-08002B2CF9AE}" pid="3" name="MSIP_Label_7fd8a196-24eb-41bb-9b22-e6a1875a70f5_Enabled">
    <vt:lpwstr>True</vt:lpwstr>
  </property>
  <property fmtid="{D5CDD505-2E9C-101B-9397-08002B2CF9AE}" pid="4" name="MSIP_Label_7fd8a196-24eb-41bb-9b22-e6a1875a70f5_SiteId">
    <vt:lpwstr>63ce7d59-2f3e-42cd-a8cc-be764cff5eb6</vt:lpwstr>
  </property>
  <property fmtid="{D5CDD505-2E9C-101B-9397-08002B2CF9AE}" pid="5" name="MSIP_Label_7fd8a196-24eb-41bb-9b22-e6a1875a70f5_Owner">
    <vt:lpwstr>Sayali_Girdhari@ad.infosys.com</vt:lpwstr>
  </property>
  <property fmtid="{D5CDD505-2E9C-101B-9397-08002B2CF9AE}" pid="6" name="MSIP_Label_7fd8a196-24eb-41bb-9b22-e6a1875a70f5_SetDate">
    <vt:lpwstr>2019-08-08T08:44:34.3563933Z</vt:lpwstr>
  </property>
  <property fmtid="{D5CDD505-2E9C-101B-9397-08002B2CF9AE}" pid="7" name="MSIP_Label_7fd8a196-24eb-41bb-9b22-e6a1875a70f5_Name">
    <vt:lpwstr>Public</vt:lpwstr>
  </property>
  <property fmtid="{D5CDD505-2E9C-101B-9397-08002B2CF9AE}" pid="8" name="MSIP_Label_7fd8a196-24eb-41bb-9b22-e6a1875a70f5_Application">
    <vt:lpwstr>Microsoft Azure Information Protection</vt:lpwstr>
  </property>
  <property fmtid="{D5CDD505-2E9C-101B-9397-08002B2CF9AE}" pid="9" name="MSIP_Label_7fd8a196-24eb-41bb-9b22-e6a1875a70f5_Extended_MSFT_Method">
    <vt:lpwstr>Manual</vt:lpwstr>
  </property>
  <property fmtid="{D5CDD505-2E9C-101B-9397-08002B2CF9AE}" pid="10" name="Sensitivity">
    <vt:lpwstr>Public</vt:lpwstr>
  </property>
</Properties>
</file>