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8" r:id="rId4"/>
    <p:sldId id="266" r:id="rId5"/>
    <p:sldId id="267" r:id="rId6"/>
    <p:sldId id="273" r:id="rId7"/>
    <p:sldId id="274" r:id="rId8"/>
    <p:sldId id="277" r:id="rId9"/>
    <p:sldId id="275" r:id="rId10"/>
    <p:sldId id="276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49C2"/>
    <a:srgbClr val="CC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35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656" y="17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9065" y="2104557"/>
            <a:ext cx="720587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«Проектирование и реализация баз данных»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706779"/>
            <a:ext cx="6400800" cy="736012"/>
          </a:xfrm>
        </p:spPr>
        <p:txBody>
          <a:bodyPr>
            <a:normAutofit/>
          </a:bodyPr>
          <a:lstStyle/>
          <a:p>
            <a:r>
              <a:rPr lang="ru-RU" sz="2000" dirty="0"/>
              <a:t>Григорьева Екатерина, Медведев Артем</a:t>
            </a:r>
          </a:p>
          <a:p>
            <a:r>
              <a:rPr lang="nl-NL" dirty="0"/>
              <a:t>Г</a:t>
            </a:r>
            <a:r>
              <a:rPr lang="ru-RU" dirty="0" err="1"/>
              <a:t>руппа</a:t>
            </a:r>
            <a:r>
              <a:rPr lang="ru-RU" dirty="0"/>
              <a:t> К3241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" y="52254"/>
            <a:ext cx="140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779" y="1776550"/>
            <a:ext cx="70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FF0000"/>
                </a:solidFill>
              </a:rPr>
              <a:t>Вывод:</a:t>
            </a:r>
          </a:p>
          <a:p>
            <a:pPr algn="just"/>
            <a:r>
              <a:rPr lang="ru-RU" dirty="0" smtClean="0"/>
              <a:t>В ходе работы были отработаны практические навыки и умения исследования предметной области, а также, анализа поведения системы  использованием </a:t>
            </a:r>
            <a:r>
              <a:rPr lang="en-US" dirty="0" smtClean="0"/>
              <a:t>DFD</a:t>
            </a:r>
            <a:r>
              <a:rPr lang="ru-RU" dirty="0" smtClean="0"/>
              <a:t>-диаграмм. Во время проектирования базы данных был проведен функциональный анализ системы.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0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131" y="52254"/>
            <a:ext cx="235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и задачи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799" y="748929"/>
            <a:ext cx="841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Цель: </a:t>
            </a:r>
          </a:p>
          <a:p>
            <a:r>
              <a:rPr lang="ru-RU" dirty="0" smtClean="0"/>
              <a:t>Овладеть </a:t>
            </a:r>
            <a:r>
              <a:rPr lang="ru-RU" dirty="0"/>
              <a:t>практическими навыками и умениями исследования предметной </a:t>
            </a:r>
            <a:r>
              <a:rPr lang="ru-RU" dirty="0" smtClean="0"/>
              <a:t>области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уровне анализа поведения системы с использованием DFD-диаграмм (DFD).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672259"/>
            <a:ext cx="7968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Задачи: 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/>
              <a:t>Определить назначение ИС</a:t>
            </a:r>
            <a:r>
              <a:rPr lang="ru-RU" dirty="0" smtClean="0"/>
              <a:t>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 smtClean="0"/>
              <a:t>Выделить </a:t>
            </a:r>
            <a:r>
              <a:rPr lang="ru-RU" dirty="0"/>
              <a:t>основной процесс и внешние сущности по отношению к </a:t>
            </a:r>
            <a:r>
              <a:rPr lang="ru-RU" dirty="0" smtClean="0"/>
              <a:t>нему.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 smtClean="0"/>
              <a:t>Выделить </a:t>
            </a:r>
            <a:r>
              <a:rPr lang="ru-RU" dirty="0"/>
              <a:t>потоки для внешних сущностей по отношению к основному событию(функции/процесс /работе</a:t>
            </a:r>
            <a:r>
              <a:rPr lang="ru-RU" dirty="0" smtClean="0"/>
              <a:t>).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 smtClean="0"/>
              <a:t>Составить </a:t>
            </a:r>
            <a:r>
              <a:rPr lang="ru-RU" dirty="0"/>
              <a:t>контекстную диаграмму нулевого </a:t>
            </a:r>
            <a:r>
              <a:rPr lang="ru-RU" dirty="0" smtClean="0"/>
              <a:t>уровня.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 smtClean="0"/>
              <a:t>Проанализировать </a:t>
            </a:r>
            <a:r>
              <a:rPr lang="ru-RU" dirty="0"/>
              <a:t>события (функции/работы/процессы), определить связи </a:t>
            </a:r>
            <a:r>
              <a:rPr lang="ru-RU" dirty="0" smtClean="0"/>
              <a:t>по</a:t>
            </a:r>
            <a:r>
              <a:rPr lang="en-US" dirty="0" smtClean="0"/>
              <a:t> </a:t>
            </a:r>
            <a:r>
              <a:rPr lang="ru-RU" dirty="0" smtClean="0"/>
              <a:t>потокам </a:t>
            </a:r>
            <a:r>
              <a:rPr lang="ru-RU" dirty="0"/>
              <a:t>данных между сущностями, событиями, накопителями </a:t>
            </a:r>
            <a:r>
              <a:rPr lang="ru-RU" dirty="0" smtClean="0"/>
              <a:t>данных.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 smtClean="0"/>
              <a:t>Составить </a:t>
            </a:r>
            <a:r>
              <a:rPr lang="ru-RU" dirty="0"/>
              <a:t>детализированную контекстную диаграмму.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9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60F7266-FC0D-490C-8C83-A6C0194A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39" y="1035744"/>
            <a:ext cx="7135659" cy="3970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131" y="52254"/>
            <a:ext cx="2960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Тема «Автосалон»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131" y="620943"/>
            <a:ext cx="233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Нотация </a:t>
            </a:r>
            <a:r>
              <a:rPr lang="en-US" dirty="0" smtClean="0"/>
              <a:t>DFD</a:t>
            </a:r>
            <a:r>
              <a:rPr lang="ru-RU" dirty="0" smtClean="0"/>
              <a:t>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298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Декомпозиция </a:t>
            </a:r>
            <a:r>
              <a:rPr lang="en-US" dirty="0" smtClean="0"/>
              <a:t>DFD</a:t>
            </a:r>
            <a:r>
              <a:rPr lang="ru-RU" dirty="0" smtClean="0"/>
              <a:t> системы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2960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Тема «Автосалон»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2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329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Поиск необходимой машины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4275908" y="2605990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21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Расчет стоимости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Сопутствующие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6217919" y="2057350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Согласование цены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Сопутствующие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7523163" y="4221706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Оформление документов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Сопутствующие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2419940" y="2466653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5. Заказ машины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Сопутствующие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1662294" y="3973236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67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13952</TotalTime>
  <Words>180</Words>
  <Application>Microsoft Macintosh PowerPoint</Application>
  <PresentationFormat>On-screen Show (16:9)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Courier New</vt:lpstr>
      <vt:lpstr>Arial</vt:lpstr>
      <vt:lpstr>Cover</vt:lpstr>
      <vt:lpstr>1_Cover</vt:lpstr>
      <vt:lpstr>«Проектирование и реализация баз данных»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Екатерина Григорьева</cp:lastModifiedBy>
  <cp:revision>184</cp:revision>
  <dcterms:created xsi:type="dcterms:W3CDTF">2014-06-27T12:30:22Z</dcterms:created>
  <dcterms:modified xsi:type="dcterms:W3CDTF">2020-02-26T08:15:10Z</dcterms:modified>
</cp:coreProperties>
</file>