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5" r:id="rId4"/>
    <p:sldId id="257" r:id="rId5"/>
    <p:sldId id="264" r:id="rId6"/>
    <p:sldId id="267" r:id="rId7"/>
    <p:sldId id="262" r:id="rId8"/>
    <p:sldId id="269" r:id="rId9"/>
    <p:sldId id="268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488" y="72"/>
      </p:cViewPr>
      <p:guideLst>
        <p:guide orient="horz" pos="2148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13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t>16-Mar-2020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t>16-Mar-2020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88" y="1886465"/>
            <a:ext cx="4789624" cy="198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pic>
        <p:nvPicPr>
          <p:cNvPr id="2" name="Picture 1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82" y="1277169"/>
            <a:ext cx="4089436" cy="16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pic>
        <p:nvPicPr>
          <p:cNvPr id="5" name="Picture 4" descr="ITMO_logo2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3"/>
            <a:ext cx="3601115" cy="7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1236509"/>
            <a:ext cx="2713244" cy="2192491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31" y="763789"/>
            <a:ext cx="2971338" cy="123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pic>
        <p:nvPicPr>
          <p:cNvPr id="3" name="Picture 2" descr="слоган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439283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791396"/>
          </a:xfrm>
          <a:prstGeom prst="rect">
            <a:avLst/>
          </a:prstGeom>
          <a:solidFill>
            <a:srgbClr val="0230A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55121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Picture 6" descr="ITMO_logo3_RU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30254" cy="7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Санкт-Петербург</a:t>
            </a:r>
            <a:r>
              <a:rPr lang="en-US" dirty="0"/>
              <a:t>, 2014</a:t>
            </a:r>
          </a:p>
        </p:txBody>
      </p:sp>
    </p:spTree>
    <p:extLst>
      <p:ext uri="{BB962C8B-B14F-4D97-AF65-F5344CB8AC3E}">
        <p14:creationId xmlns:p14="http://schemas.microsoft.com/office/powerpoint/2010/main" val="272810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Санкт-Петербург</a:t>
            </a:r>
            <a:r>
              <a:rPr lang="en-US" dirty="0"/>
              <a:t>, 2014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Агентство «Ньютон»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4849606"/>
            <a:ext cx="6400800" cy="1131316"/>
          </a:xfrm>
        </p:spPr>
        <p:txBody>
          <a:bodyPr>
            <a:normAutofit/>
          </a:bodyPr>
          <a:lstStyle/>
          <a:p>
            <a:r>
              <a:rPr lang="ru-RU" sz="2000" dirty="0"/>
              <a:t>Кириллов Николай </a:t>
            </a:r>
            <a:r>
              <a:rPr lang="en-US" sz="2000" dirty="0"/>
              <a:t>K3242</a:t>
            </a:r>
          </a:p>
          <a:p>
            <a:r>
              <a:rPr lang="ru-RU" sz="2000" dirty="0"/>
              <a:t>Махотина Елизавета </a:t>
            </a:r>
            <a:r>
              <a:rPr lang="en-US" sz="2000" dirty="0"/>
              <a:t>K3242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1329895"/>
            <a:ext cx="5965438" cy="583126"/>
          </a:xfrm>
        </p:spPr>
        <p:txBody>
          <a:bodyPr/>
          <a:lstStyle/>
          <a:p>
            <a:r>
              <a:rPr lang="ru-RU" dirty="0"/>
              <a:t>Описание работы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5696" y="3080084"/>
            <a:ext cx="7560157" cy="2552366"/>
          </a:xfrm>
        </p:spPr>
        <p:txBody>
          <a:bodyPr/>
          <a:lstStyle/>
          <a:p>
            <a:r>
              <a:rPr lang="ru-RU" sz="2000" dirty="0"/>
              <a:t>Необходимо выполнить 1 этап проектирования: провести</a:t>
            </a:r>
          </a:p>
          <a:p>
            <a:r>
              <a:rPr lang="ru-RU" sz="2000" dirty="0"/>
              <a:t>анализ функционального поведения системы (фаза анализа). При построении модели</a:t>
            </a:r>
          </a:p>
          <a:p>
            <a:r>
              <a:rPr lang="ru-RU" sz="2000" dirty="0"/>
              <a:t>системы необходимо использовать методологию контекстных диаграмм (DFD).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4097BE-332B-43C4-A8C7-99E779F01796}"/>
              </a:ext>
            </a:extLst>
          </p:cNvPr>
          <p:cNvSpPr txBox="1"/>
          <p:nvPr/>
        </p:nvSpPr>
        <p:spPr>
          <a:xfrm>
            <a:off x="768560" y="2170699"/>
            <a:ext cx="7606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Фирма «Ньютон» получила заказ на разработку АИС.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206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181B492-B19D-4955-B424-5478FD2605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1996" y="2063820"/>
            <a:ext cx="5976315" cy="4108718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ru-RU" dirty="0"/>
              <a:t>Агентство «Ньютон»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 anchor="ctr">
            <a:normAutofit/>
          </a:bodyPr>
          <a:lstStyle/>
          <a:p>
            <a:r>
              <a:rPr lang="ru-RU" dirty="0"/>
              <a:t>Первый уровень </a:t>
            </a:r>
            <a:r>
              <a:rPr lang="en-US" dirty="0"/>
              <a:t>DFD </a:t>
            </a:r>
            <a:r>
              <a:rPr lang="ru-RU" dirty="0"/>
              <a:t>системы.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BC27FC72-52B8-42D6-85E9-3BFADC1FD1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7560" y="2063820"/>
            <a:ext cx="6162472" cy="4267513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ru-RU" dirty="0"/>
              <a:t>Агентство «Ньютон»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 anchor="ctr">
            <a:normAutofit/>
          </a:bodyPr>
          <a:lstStyle/>
          <a:p>
            <a:r>
              <a:rPr lang="ru-RU" dirty="0"/>
              <a:t>Второй уровень </a:t>
            </a:r>
            <a:r>
              <a:rPr lang="en-US" dirty="0"/>
              <a:t>DFD </a:t>
            </a:r>
            <a:r>
              <a:rPr lang="ru-RU" dirty="0"/>
              <a:t>системы.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4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изготовление различных видов наружной рекламы (</a:t>
            </a:r>
            <a:r>
              <a:rPr lang="ru-RU" dirty="0" err="1"/>
              <a:t>штендеры</a:t>
            </a:r>
            <a:r>
              <a:rPr lang="ru-RU" dirty="0"/>
              <a:t>, вывески, информационные стенды, </a:t>
            </a:r>
            <a:r>
              <a:rPr lang="ru-RU" dirty="0" err="1"/>
              <a:t>банерная</a:t>
            </a:r>
            <a:r>
              <a:rPr lang="ru-RU" dirty="0"/>
              <a:t> печать и др.)</a:t>
            </a:r>
          </a:p>
          <a:p>
            <a:r>
              <a:rPr lang="ru-RU" dirty="0"/>
              <a:t>изготовление некоторых видов полиграфии (визитки, буклеты, календари и др.)</a:t>
            </a:r>
          </a:p>
          <a:p>
            <a:r>
              <a:rPr lang="ru-RU" dirty="0"/>
              <a:t>размещение и установка наружной рекламы (например, с помощью металлоконструкций)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Услуги агентства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Агентство «Ньютон»</a:t>
            </a:r>
            <a:endParaRPr lang="en-US" dirty="0"/>
          </a:p>
        </p:txBody>
      </p:sp>
      <p:pic>
        <p:nvPicPr>
          <p:cNvPr id="8" name="Picture 7" descr="слоган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1. Договоры с поставщиками, доставка, оплата материалов.</a:t>
            </a:r>
          </a:p>
          <a:p>
            <a:r>
              <a:rPr lang="ru-RU" dirty="0"/>
              <a:t>2. Определение ценовых тарифов на изготавливаемые изделия (цена</a:t>
            </a:r>
          </a:p>
          <a:p>
            <a:r>
              <a:rPr lang="ru-RU" dirty="0"/>
              <a:t>устанавливается на основе стоимости сырья с учетом затрат на</a:t>
            </a:r>
          </a:p>
          <a:p>
            <a:r>
              <a:rPr lang="ru-RU" dirty="0"/>
              <a:t>электроэнергию, работу мастера и др.)</a:t>
            </a:r>
          </a:p>
          <a:p>
            <a:r>
              <a:rPr lang="ru-RU" dirty="0"/>
              <a:t>3. Ответственность за работу мастера.</a:t>
            </a:r>
          </a:p>
          <a:p>
            <a:r>
              <a:rPr lang="ru-RU" dirty="0"/>
              <a:t>4. Выявление пожеланий клиента.</a:t>
            </a:r>
          </a:p>
          <a:p>
            <a:r>
              <a:rPr lang="ru-RU" dirty="0"/>
              <a:t>5. Проведение указаний для работы мастера.</a:t>
            </a:r>
          </a:p>
          <a:p>
            <a:r>
              <a:rPr lang="ru-RU" dirty="0"/>
              <a:t>6. Сдача готового изделия клиенту и взятие оплаты.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Функциональные обязанности директора.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Агентство «Ньютон»</a:t>
            </a:r>
            <a:endParaRPr lang="en-US" dirty="0"/>
          </a:p>
        </p:txBody>
      </p:sp>
      <p:pic>
        <p:nvPicPr>
          <p:cNvPr id="8" name="Picture 7" descr="слоган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16314E-3D01-46E5-BFD6-5D96A4DAB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741" y="2341218"/>
            <a:ext cx="2530059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11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8369560" cy="2001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ходе данной работы был проведён анализ системы с использованием контекстных диаграмм. Была разработана АИС c помощью программы </a:t>
            </a:r>
            <a:r>
              <a:rPr lang="ru-RU" dirty="0" err="1"/>
              <a:t>Process</a:t>
            </a:r>
            <a:r>
              <a:rPr lang="ru-RU" dirty="0"/>
              <a:t> </a:t>
            </a:r>
            <a:r>
              <a:rPr lang="ru-RU" dirty="0" err="1"/>
              <a:t>Modeler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Вывод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19526"/>
            <a:ext cx="4656032" cy="365125"/>
          </a:xfrm>
        </p:spPr>
        <p:txBody>
          <a:bodyPr/>
          <a:lstStyle/>
          <a:p>
            <a:r>
              <a:rPr lang="ru-RU" dirty="0"/>
              <a:t>Агентство «Ньютон»</a:t>
            </a:r>
            <a:endParaRPr lang="en-US" dirty="0"/>
          </a:p>
        </p:txBody>
      </p:sp>
      <p:pic>
        <p:nvPicPr>
          <p:cNvPr id="8" name="Picture 7" descr="слоган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11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3716938"/>
            <a:ext cx="8229600" cy="1324293"/>
          </a:xfrm>
        </p:spPr>
        <p:txBody>
          <a:bodyPr>
            <a:normAutofit/>
          </a:bodyPr>
          <a:lstStyle/>
          <a:p>
            <a:r>
              <a:rPr lang="ru-RU" dirty="0"/>
              <a:t>Кириллов Николай </a:t>
            </a:r>
            <a:r>
              <a:rPr lang="en-US" dirty="0"/>
              <a:t>K3242</a:t>
            </a:r>
          </a:p>
          <a:p>
            <a:r>
              <a:rPr lang="ru-RU" dirty="0"/>
              <a:t>Махотина Елизавета </a:t>
            </a:r>
            <a:r>
              <a:rPr lang="en-US" dirty="0"/>
              <a:t>K3242</a:t>
            </a:r>
          </a:p>
          <a:p>
            <a:endParaRPr lang="en-US" dirty="0"/>
          </a:p>
        </p:txBody>
      </p:sp>
      <p:sp>
        <p:nvSpPr>
          <p:cNvPr id="5" name="Subtitle 5"/>
          <p:cNvSpPr txBox="1">
            <a:spLocks/>
          </p:cNvSpPr>
          <p:nvPr/>
        </p:nvSpPr>
        <p:spPr>
          <a:xfrm>
            <a:off x="1371600" y="6132447"/>
            <a:ext cx="6400800" cy="30479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200" dirty="0">
                <a:solidFill>
                  <a:schemeClr val="bg1"/>
                </a:solidFill>
              </a:rPr>
              <a:t>Санкт-Петербург</a:t>
            </a:r>
            <a:r>
              <a:rPr lang="en-US" sz="1200" dirty="0">
                <a:solidFill>
                  <a:schemeClr val="bg1"/>
                </a:solidFill>
              </a:rPr>
              <a:t>, 2014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238</Words>
  <Application>Microsoft Office PowerPoint</Application>
  <PresentationFormat>Экран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Verdana</vt:lpstr>
      <vt:lpstr>Cover</vt:lpstr>
      <vt:lpstr>1_Cover</vt:lpstr>
      <vt:lpstr>Презентация PowerPoint</vt:lpstr>
      <vt:lpstr>Агентство «Ньютон»</vt:lpstr>
      <vt:lpstr>Описание работы</vt:lpstr>
      <vt:lpstr>Первый уровень DFD системы.</vt:lpstr>
      <vt:lpstr>Второй уровень DFD системы.</vt:lpstr>
      <vt:lpstr>Услуги агентства</vt:lpstr>
      <vt:lpstr>Функциональные обязанности директора.</vt:lpstr>
      <vt:lpstr>Вывод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Nikolay Kirillov</dc:creator>
  <cp:lastModifiedBy>Nikolay Kirillov</cp:lastModifiedBy>
  <cp:revision>4</cp:revision>
  <dcterms:created xsi:type="dcterms:W3CDTF">2020-03-16T19:01:13Z</dcterms:created>
  <dcterms:modified xsi:type="dcterms:W3CDTF">2020-03-16T19:27:27Z</dcterms:modified>
</cp:coreProperties>
</file>