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3"/>
  </p:notesMasterIdLst>
  <p:handoutMasterIdLst>
    <p:handoutMasterId r:id="rId14"/>
  </p:handoutMasterIdLst>
  <p:sldIdLst>
    <p:sldId id="265" r:id="rId3"/>
    <p:sldId id="257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63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F52E54-9817-41CF-BFF5-400815C5F006}" v="6" dt="2020-02-28T21:32:47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4" autoAdjust="0"/>
    <p:restoredTop sz="94672" autoAdjust="0"/>
  </p:normalViewPr>
  <p:slideViewPr>
    <p:cSldViewPr snapToGrid="0" snapToObjects="1" showGuides="1">
      <p:cViewPr varScale="1">
        <p:scale>
          <a:sx n="139" d="100"/>
          <a:sy n="139" d="100"/>
        </p:scale>
        <p:origin x="846" y="126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uH_xacKep@outlook.com" userId="aa3c0b05f0890d4d" providerId="LiveId" clId="{82F52E54-9817-41CF-BFF5-400815C5F006}"/>
    <pc:docChg chg="undo custSel mod addSld modSld">
      <pc:chgData name="mamuH_xacKep@outlook.com" userId="aa3c0b05f0890d4d" providerId="LiveId" clId="{82F52E54-9817-41CF-BFF5-400815C5F006}" dt="2020-02-28T21:34:18.182" v="185" actId="20577"/>
      <pc:docMkLst>
        <pc:docMk/>
      </pc:docMkLst>
      <pc:sldChg chg="modSp">
        <pc:chgData name="mamuH_xacKep@outlook.com" userId="aa3c0b05f0890d4d" providerId="LiveId" clId="{82F52E54-9817-41CF-BFF5-400815C5F006}" dt="2020-02-28T21:29:12.468" v="51"/>
        <pc:sldMkLst>
          <pc:docMk/>
          <pc:sldMk cId="4230405921" sldId="279"/>
        </pc:sldMkLst>
        <pc:spChg chg="mod">
          <ac:chgData name="mamuH_xacKep@outlook.com" userId="aa3c0b05f0890d4d" providerId="LiveId" clId="{82F52E54-9817-41CF-BFF5-400815C5F006}" dt="2020-02-28T21:29:06.030" v="50" actId="20577"/>
          <ac:spMkLst>
            <pc:docMk/>
            <pc:sldMk cId="4230405921" sldId="279"/>
            <ac:spMk id="2" creationId="{4FAB6959-A616-4429-9DD6-E483A83E5F36}"/>
          </ac:spMkLst>
        </pc:spChg>
        <pc:spChg chg="mod">
          <ac:chgData name="mamuH_xacKep@outlook.com" userId="aa3c0b05f0890d4d" providerId="LiveId" clId="{82F52E54-9817-41CF-BFF5-400815C5F006}" dt="2020-02-28T21:29:12.468" v="51"/>
          <ac:spMkLst>
            <pc:docMk/>
            <pc:sldMk cId="4230405921" sldId="279"/>
            <ac:spMk id="5" creationId="{0EC96CCD-A98A-4352-B036-8D1B3FA08316}"/>
          </ac:spMkLst>
        </pc:spChg>
      </pc:sldChg>
      <pc:sldChg chg="addSp delSp modSp add mod setBg modClrScheme chgLayout">
        <pc:chgData name="mamuH_xacKep@outlook.com" userId="aa3c0b05f0890d4d" providerId="LiveId" clId="{82F52E54-9817-41CF-BFF5-400815C5F006}" dt="2020-02-28T21:31:17.930" v="86" actId="14100"/>
        <pc:sldMkLst>
          <pc:docMk/>
          <pc:sldMk cId="4063573363" sldId="280"/>
        </pc:sldMkLst>
        <pc:spChg chg="del">
          <ac:chgData name="mamuH_xacKep@outlook.com" userId="aa3c0b05f0890d4d" providerId="LiveId" clId="{82F52E54-9817-41CF-BFF5-400815C5F006}" dt="2020-02-28T21:30:55.206" v="78"/>
          <ac:spMkLst>
            <pc:docMk/>
            <pc:sldMk cId="4063573363" sldId="280"/>
            <ac:spMk id="2" creationId="{DDA919A1-6437-4008-884C-8E68253C4814}"/>
          </ac:spMkLst>
        </pc:spChg>
        <pc:spChg chg="del">
          <ac:chgData name="mamuH_xacKep@outlook.com" userId="aa3c0b05f0890d4d" providerId="LiveId" clId="{82F52E54-9817-41CF-BFF5-400815C5F006}" dt="2020-02-28T21:31:00.991" v="81" actId="26606"/>
          <ac:spMkLst>
            <pc:docMk/>
            <pc:sldMk cId="4063573363" sldId="280"/>
            <ac:spMk id="3" creationId="{F40344B5-5DFB-4D09-A68B-E1EC5FFE5C59}"/>
          </ac:spMkLst>
        </pc:spChg>
        <pc:spChg chg="mod">
          <ac:chgData name="mamuH_xacKep@outlook.com" userId="aa3c0b05f0890d4d" providerId="LiveId" clId="{82F52E54-9817-41CF-BFF5-400815C5F006}" dt="2020-02-28T21:31:00.991" v="81" actId="26606"/>
          <ac:spMkLst>
            <pc:docMk/>
            <pc:sldMk cId="4063573363" sldId="280"/>
            <ac:spMk id="4" creationId="{8D9F92B4-138C-4529-BA18-2AEE442A87FD}"/>
          </ac:spMkLst>
        </pc:spChg>
        <pc:spChg chg="mod">
          <ac:chgData name="mamuH_xacKep@outlook.com" userId="aa3c0b05f0890d4d" providerId="LiveId" clId="{82F52E54-9817-41CF-BFF5-400815C5F006}" dt="2020-02-28T21:31:00.991" v="81" actId="26606"/>
          <ac:spMkLst>
            <pc:docMk/>
            <pc:sldMk cId="4063573363" sldId="280"/>
            <ac:spMk id="5" creationId="{57D16546-5BA5-4C5B-9522-56816FFFB2F4}"/>
          </ac:spMkLst>
        </pc:spChg>
        <pc:picChg chg="add mod">
          <ac:chgData name="mamuH_xacKep@outlook.com" userId="aa3c0b05f0890d4d" providerId="LiveId" clId="{82F52E54-9817-41CF-BFF5-400815C5F006}" dt="2020-02-28T21:31:17.930" v="86" actId="14100"/>
          <ac:picMkLst>
            <pc:docMk/>
            <pc:sldMk cId="4063573363" sldId="280"/>
            <ac:picMk id="7" creationId="{D30F0830-C243-4C63-99B1-EA53E95A915A}"/>
          </ac:picMkLst>
        </pc:picChg>
      </pc:sldChg>
      <pc:sldChg chg="addSp delSp modSp add mod setBg modClrScheme chgLayout">
        <pc:chgData name="mamuH_xacKep@outlook.com" userId="aa3c0b05f0890d4d" providerId="LiveId" clId="{82F52E54-9817-41CF-BFF5-400815C5F006}" dt="2020-02-28T21:32:30.694" v="127" actId="1076"/>
        <pc:sldMkLst>
          <pc:docMk/>
          <pc:sldMk cId="3341439138" sldId="281"/>
        </pc:sldMkLst>
        <pc:spChg chg="del">
          <ac:chgData name="mamuH_xacKep@outlook.com" userId="aa3c0b05f0890d4d" providerId="LiveId" clId="{82F52E54-9817-41CF-BFF5-400815C5F006}" dt="2020-02-28T21:32:02.350" v="118"/>
          <ac:spMkLst>
            <pc:docMk/>
            <pc:sldMk cId="3341439138" sldId="281"/>
            <ac:spMk id="2" creationId="{6AAC6081-0CAC-4FB0-8C9E-5AB55A49DA92}"/>
          </ac:spMkLst>
        </pc:spChg>
        <pc:spChg chg="del">
          <ac:chgData name="mamuH_xacKep@outlook.com" userId="aa3c0b05f0890d4d" providerId="LiveId" clId="{82F52E54-9817-41CF-BFF5-400815C5F006}" dt="2020-02-28T21:32:13.090" v="122" actId="478"/>
          <ac:spMkLst>
            <pc:docMk/>
            <pc:sldMk cId="3341439138" sldId="281"/>
            <ac:spMk id="3" creationId="{6571E7A5-CD5E-48A2-B2D6-59C6B5CCB003}"/>
          </ac:spMkLst>
        </pc:spChg>
        <pc:spChg chg="mod">
          <ac:chgData name="mamuH_xacKep@outlook.com" userId="aa3c0b05f0890d4d" providerId="LiveId" clId="{82F52E54-9817-41CF-BFF5-400815C5F006}" dt="2020-02-28T21:32:16.519" v="123" actId="26606"/>
          <ac:spMkLst>
            <pc:docMk/>
            <pc:sldMk cId="3341439138" sldId="281"/>
            <ac:spMk id="4" creationId="{CF0376C6-9B0E-4D42-97CB-7AC00B901E62}"/>
          </ac:spMkLst>
        </pc:spChg>
        <pc:spChg chg="mod">
          <ac:chgData name="mamuH_xacKep@outlook.com" userId="aa3c0b05f0890d4d" providerId="LiveId" clId="{82F52E54-9817-41CF-BFF5-400815C5F006}" dt="2020-02-28T21:32:16.519" v="123" actId="26606"/>
          <ac:spMkLst>
            <pc:docMk/>
            <pc:sldMk cId="3341439138" sldId="281"/>
            <ac:spMk id="5" creationId="{0861B4E6-E189-4ED6-B026-2926C57417A7}"/>
          </ac:spMkLst>
        </pc:spChg>
        <pc:picChg chg="add mod">
          <ac:chgData name="mamuH_xacKep@outlook.com" userId="aa3c0b05f0890d4d" providerId="LiveId" clId="{82F52E54-9817-41CF-BFF5-400815C5F006}" dt="2020-02-28T21:32:30.694" v="127" actId="1076"/>
          <ac:picMkLst>
            <pc:docMk/>
            <pc:sldMk cId="3341439138" sldId="281"/>
            <ac:picMk id="7" creationId="{2C595B7B-9C0F-4570-9175-7D8B8F095F2F}"/>
          </ac:picMkLst>
        </pc:picChg>
      </pc:sldChg>
      <pc:sldChg chg="modSp add">
        <pc:chgData name="mamuH_xacKep@outlook.com" userId="aa3c0b05f0890d4d" providerId="LiveId" clId="{82F52E54-9817-41CF-BFF5-400815C5F006}" dt="2020-02-28T21:34:18.182" v="185" actId="20577"/>
        <pc:sldMkLst>
          <pc:docMk/>
          <pc:sldMk cId="4194045181" sldId="282"/>
        </pc:sldMkLst>
        <pc:spChg chg="mod">
          <ac:chgData name="mamuH_xacKep@outlook.com" userId="aa3c0b05f0890d4d" providerId="LiveId" clId="{82F52E54-9817-41CF-BFF5-400815C5F006}" dt="2020-02-28T21:34:18.182" v="185" actId="20577"/>
          <ac:spMkLst>
            <pc:docMk/>
            <pc:sldMk cId="4194045181" sldId="282"/>
            <ac:spMk id="2" creationId="{9B932C94-FB6A-4672-BC9F-E7910C1A6A7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104557"/>
            <a:ext cx="6400800" cy="705749"/>
          </a:xfrm>
        </p:spPr>
        <p:txBody>
          <a:bodyPr>
            <a:normAutofit/>
          </a:bodyPr>
          <a:lstStyle/>
          <a:p>
            <a:r>
              <a:rPr lang="ru-RU" sz="4000" dirty="0"/>
              <a:t>Лабораторная работа №1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133475" y="3637205"/>
            <a:ext cx="6934199" cy="705749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Гончаров В.А. </a:t>
            </a:r>
          </a:p>
          <a:p>
            <a:r>
              <a:rPr lang="en-US" sz="2000" dirty="0"/>
              <a:t>2 </a:t>
            </a:r>
            <a:r>
              <a:rPr lang="ru-RU" sz="2000" dirty="0"/>
              <a:t>Вариант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2" y="997421"/>
            <a:ext cx="6479171" cy="1488969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</a:rPr>
              <a:t>Бюро проката яхт Сан Хуана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5965825" cy="554071"/>
          </a:xfrm>
        </p:spPr>
        <p:txBody>
          <a:bodyPr/>
          <a:lstStyle/>
          <a:p>
            <a:r>
              <a:rPr lang="ru-RU" sz="2000" dirty="0">
                <a:solidFill>
                  <a:srgbClr val="000000"/>
                </a:solidFill>
              </a:rPr>
              <a:t>Вариант №3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6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D66574AC-4032-4165-B6C9-7384F39012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Заказ услуг аренды и обслуживания яхты</a:t>
            </a:r>
          </a:p>
          <a:p>
            <a:r>
              <a:rPr lang="ru-RU" dirty="0"/>
              <a:t>Срочный вызов ремонтной службы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51D885-5AAE-4F45-9BA9-C5E4777E6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2" y="1759937"/>
            <a:ext cx="4038600" cy="283468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55657B-7B46-4EAB-A3BD-4BFF2953A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976F1C0-1451-4781-9549-BA21552C7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информационной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196318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5E433BA-AC37-48AA-BCC6-4A1ADB93B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36" y="1759937"/>
            <a:ext cx="8215364" cy="2834686"/>
          </a:xfrm>
        </p:spPr>
        <p:txBody>
          <a:bodyPr/>
          <a:lstStyle/>
          <a:p>
            <a:r>
              <a:rPr lang="ru-RU" dirty="0"/>
              <a:t>Заказ и обслуживание яхты (внешние сущности клиент и бюро)</a:t>
            </a:r>
          </a:p>
          <a:p>
            <a:r>
              <a:rPr lang="ru-RU" dirty="0"/>
              <a:t>Срочный вызов ремонтной службы(клиент и диспетчер)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7B41E1-A848-4612-AA72-D9B35E87E1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4BBEED-B24E-4068-9ECC-41F86DD9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BB77C9A-E49D-4DE7-B09D-4F03352D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процессы</a:t>
            </a:r>
          </a:p>
        </p:txBody>
      </p:sp>
    </p:spTree>
    <p:extLst>
      <p:ext uri="{BB962C8B-B14F-4D97-AF65-F5344CB8AC3E}">
        <p14:creationId xmlns:p14="http://schemas.microsoft.com/office/powerpoint/2010/main" val="26176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6DC07E2D-5D94-4F3F-AF12-1E77FC951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8229601" cy="2834686"/>
          </a:xfrm>
        </p:spPr>
        <p:txBody>
          <a:bodyPr/>
          <a:lstStyle/>
          <a:p>
            <a:r>
              <a:rPr lang="ru-RU" dirty="0"/>
              <a:t>Запрос информации о доступных яхтах (бюро)</a:t>
            </a:r>
          </a:p>
          <a:p>
            <a:r>
              <a:rPr lang="ru-RU" dirty="0"/>
              <a:t>Запрос информации о доступных командах (бюро)</a:t>
            </a:r>
          </a:p>
          <a:p>
            <a:r>
              <a:rPr lang="ru-RU" dirty="0"/>
              <a:t>Запрос информации о доступном инвентаре (бюро)</a:t>
            </a:r>
          </a:p>
          <a:p>
            <a:r>
              <a:rPr lang="ru-RU" dirty="0"/>
              <a:t>Запрос информации о ремонтных доках и истории обслуживания (диспетчер)</a:t>
            </a:r>
          </a:p>
          <a:p>
            <a:r>
              <a:rPr lang="ru-RU" dirty="0"/>
              <a:t>Информация о пребывающей команде ремонта (клиент)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E6D69C6-0DF1-4EE9-80B1-23FB91424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23F7F01-4319-4B54-956B-78889984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Потоки для внешних сущностей</a:t>
            </a:r>
          </a:p>
        </p:txBody>
      </p:sp>
    </p:spTree>
    <p:extLst>
      <p:ext uri="{BB962C8B-B14F-4D97-AF65-F5344CB8AC3E}">
        <p14:creationId xmlns:p14="http://schemas.microsoft.com/office/powerpoint/2010/main" val="177787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FAB6959-A616-4429-9DD6-E483A83E5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8229600" cy="2834686"/>
          </a:xfrm>
        </p:spPr>
        <p:txBody>
          <a:bodyPr/>
          <a:lstStyle/>
          <a:p>
            <a:r>
              <a:rPr lang="ru-RU" dirty="0"/>
              <a:t>Информация о местоположении (клиент)</a:t>
            </a:r>
          </a:p>
          <a:p>
            <a:r>
              <a:rPr lang="ru-RU" dirty="0"/>
              <a:t>Информация о желаемом инвентаре (клиент)</a:t>
            </a:r>
          </a:p>
          <a:p>
            <a:r>
              <a:rPr lang="ru-RU" dirty="0"/>
              <a:t>Данные о желаемой яхте (клиент)</a:t>
            </a:r>
          </a:p>
          <a:p>
            <a:r>
              <a:rPr lang="ru-RU" dirty="0"/>
              <a:t>Информация о желаемых членах команды (клиент)</a:t>
            </a:r>
          </a:p>
          <a:p>
            <a:r>
              <a:rPr lang="ru-RU" dirty="0"/>
              <a:t>Полная информация о заказанной яхте (клиент)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65F41A-A57A-4E05-AA53-E11EE55A2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EC96CCD-A98A-4352-B036-8D1B3FA0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Потоки для внешних сущностей</a:t>
            </a:r>
          </a:p>
        </p:txBody>
      </p:sp>
    </p:spTree>
    <p:extLst>
      <p:ext uri="{BB962C8B-B14F-4D97-AF65-F5344CB8AC3E}">
        <p14:creationId xmlns:p14="http://schemas.microsoft.com/office/powerpoint/2010/main" val="4230405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D30F0830-C243-4C63-99B1-EA53E95A91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35033" y="1547865"/>
            <a:ext cx="6273934" cy="2776215"/>
          </a:xfrm>
          <a:prstGeom prst="rect">
            <a:avLst/>
          </a:prstGeom>
          <a:noFill/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D9F92B4-138C-4529-BA18-2AEE442A8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1300"/>
              <a:t>Колонтитул</a:t>
            </a:r>
            <a:endParaRPr lang="en-US" sz="130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7D16546-5BA5-4C5B-9522-56816FFFB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DFD </a:t>
            </a:r>
            <a:r>
              <a:rPr lang="ru-RU" dirty="0"/>
              <a:t>нулевого уровня</a:t>
            </a:r>
          </a:p>
        </p:txBody>
      </p:sp>
    </p:spTree>
    <p:extLst>
      <p:ext uri="{BB962C8B-B14F-4D97-AF65-F5344CB8AC3E}">
        <p14:creationId xmlns:p14="http://schemas.microsoft.com/office/powerpoint/2010/main" val="4063573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2C595B7B-9C0F-4570-9175-7D8B8F095F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478630" y="1456824"/>
            <a:ext cx="5321751" cy="3538965"/>
          </a:xfrm>
          <a:prstGeom prst="rect">
            <a:avLst/>
          </a:prstGeom>
          <a:noFill/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F0376C6-9B0E-4D42-97CB-7AC00B901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1300"/>
              <a:t>Колонтитул</a:t>
            </a:r>
            <a:endParaRPr lang="en-US" sz="130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861B4E6-E189-4ED6-B026-2926C574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ru-RU" dirty="0"/>
              <a:t>Детализированная </a:t>
            </a:r>
            <a:r>
              <a:rPr lang="en-US" dirty="0"/>
              <a:t>DFD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439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9B932C94-FB6A-4672-BC9F-E7910C1A6A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10 </a:t>
            </a:r>
            <a:r>
              <a:rPr lang="ru-RU" dirty="0"/>
              <a:t>сущностей</a:t>
            </a:r>
          </a:p>
          <a:p>
            <a:r>
              <a:rPr lang="ru-RU" dirty="0"/>
              <a:t>6 хранилищ</a:t>
            </a:r>
          </a:p>
          <a:p>
            <a:r>
              <a:rPr lang="ru-RU" dirty="0"/>
              <a:t>4 события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15A578-F159-4BDA-97F0-A53506BDA7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A11475-2494-4FEB-8009-315A11E05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166646C-B29A-48E4-8B30-85845128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04518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163</Words>
  <Application>Microsoft Office PowerPoint</Application>
  <PresentationFormat>Экран (16:9)</PresentationFormat>
  <Paragraphs>36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Cover</vt:lpstr>
      <vt:lpstr>1_Cover</vt:lpstr>
      <vt:lpstr>Лабораторная работа №1</vt:lpstr>
      <vt:lpstr>Бюро проката яхт Сан Хуана</vt:lpstr>
      <vt:lpstr>Назначение информационной системы</vt:lpstr>
      <vt:lpstr>Основные процессы</vt:lpstr>
      <vt:lpstr>Потоки для внешних сущностей</vt:lpstr>
      <vt:lpstr>Потоки для внешних сущностей</vt:lpstr>
      <vt:lpstr>DFD нулевого уровня</vt:lpstr>
      <vt:lpstr>Детализированная DFD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mamuH_xacKep@outlook.com</dc:creator>
  <cp:lastModifiedBy>mamuH_xacKep@outlook.com</cp:lastModifiedBy>
  <cp:revision>1</cp:revision>
  <dcterms:created xsi:type="dcterms:W3CDTF">2020-02-28T21:32:16Z</dcterms:created>
  <dcterms:modified xsi:type="dcterms:W3CDTF">2020-02-28T21:35:07Z</dcterms:modified>
</cp:coreProperties>
</file>