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74" r:id="rId8"/>
    <p:sldId id="275" r:id="rId9"/>
    <p:sldId id="264" r:id="rId10"/>
    <p:sldId id="273" r:id="rId11"/>
    <p:sldId id="276" r:id="rId12"/>
    <p:sldId id="277" r:id="rId13"/>
    <p:sldId id="266" r:id="rId14"/>
    <p:sldId id="267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ha Dhavale" initials="AD" lastIdx="2" clrIdx="0">
    <p:extLst>
      <p:ext uri="{19B8F6BF-5375-455C-9EA6-DF929625EA0E}">
        <p15:presenceInfo xmlns:p15="http://schemas.microsoft.com/office/powerpoint/2012/main" userId="e292b0084c0178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AC89-B579-5B5B-5FDF-6EA3D26A8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786E7-2AB8-0698-AA87-DFAEC4728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C837-25D8-0868-2B21-76A5E637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53F0B-A0B9-87E8-FB10-C9EEDE44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7AC15-046D-A583-0667-AD8A2649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60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B15B-CD96-7AD9-01CB-9F1F90FE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F7BB-112B-C0C1-3E6A-29BAEF947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03DD-150B-1963-B2F7-3528606A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D164-566E-3A90-F201-D294F5B9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A3D9-8A39-89BF-A783-7C3DF70E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6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702BC-FF70-D3D6-4D31-246DC04A0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07BA6-DB0A-CE96-1ECF-8F1200E29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54A5-F4D8-A531-7B69-40DCE650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935B-13B5-436B-7027-F2004F27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5D7E0-4F87-8BD2-EA16-477F0DDD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76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EA43-4F68-2ECB-FE5F-72D16F2A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1FB3-D296-3162-1773-142D1DB7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82E3-A6A4-3BC2-0061-0D850B70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16FFC-9F5F-FA90-668C-B7F79FD7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B334-9544-4547-0B11-08592E9E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99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2B5B-60CD-1655-0AC4-B84C323A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8DB82-FA07-AD83-44D8-A8E290F1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55AC-D888-C27E-1B4E-9025DC3A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FE0A-2008-CBE2-B00E-1CCC59C8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8FA8-49C5-E10A-B5EA-34917EBE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6A69-835C-9BC7-8CA3-2E076F3B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35F3-A73D-98E2-5E60-9E4D43D31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B7D41-99FA-4AB8-5503-E5BB53271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82ECE-B6DF-527B-1145-4F80DBEA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D1BE9-3B84-2095-5E39-6C0094F5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47DC8-70ED-3853-5C0F-EE0E8E40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3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DB4E-4D86-A56C-65FF-0D150D39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2D85C-91F2-795F-5217-8E6272A0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A3504-0755-A45D-02C7-71B8E176F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E72E7-2A4A-1F7E-67CE-1197D2EB4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CD63E-E29D-F298-59DA-9E20C857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911E7-549C-FD14-E9DB-CD804C54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3EC29-E942-7336-A4C8-0A5D9946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FE437-F57E-ECD8-B846-E054C011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2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AA44-3029-C30A-F897-FD0BD12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66A9C-E282-5759-29D6-05B41A38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EFAA3-284E-ED7C-7754-5774BB05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94DE0-E48E-A40F-4D7D-30F43D9A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88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FBF00-0BE2-2FBB-BFD4-6E8FB2A1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02975-1138-5A28-FE9D-23FB2EE0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DF572-8EC8-BD49-C578-F848DA33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5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079A-2B3C-C709-2A1F-9D4C5613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63AF-548E-9B08-4577-6D67F9D1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E7FD8-3612-47D8-F532-BB7CB4653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AC5FD-55B3-6E4A-B4FB-E6EB6983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35CBE-C989-6D0A-5EC7-6D195172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2163-7D15-A4AE-8006-C1BD4A8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6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0F03-ACA8-AB60-6F3D-95185343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C0E77-39C9-D350-B22F-3EBE9B563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BED9D-9DE4-AE35-BABE-570C1C62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789A4-72E2-D22A-71D9-2ADE0B88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70F67-6761-4755-E9AA-1D970040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A890F-FE20-81BD-BA05-F7CA5D1E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76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5E1F6-C907-3259-A27A-41451235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D9D17-EAC7-18E1-53F2-EA677CC36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6810-6FF5-DA49-4C50-39C47311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40F4-872C-4473-9A7E-2863E6B88A5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6A00-0132-AEE0-1FB7-367EB1F02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3D406-0B73-53D4-1A89-7EFFCDAB9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2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F9BF-84D8-A6E3-03F5-0CE525716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29" y="1474780"/>
            <a:ext cx="9144000" cy="2181926"/>
          </a:xfrm>
        </p:spPr>
        <p:txBody>
          <a:bodyPr>
            <a:normAutofit/>
          </a:bodyPr>
          <a:lstStyle/>
          <a:p>
            <a:r>
              <a:rPr lang="en-US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 Data Analysis Based on Titles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dirty="0"/>
              <a:t>using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C2896-04B8-E1A0-C615-2AAAF97B6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460690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/>
              <a:t>Dhavale Alisha Satish		243513</a:t>
            </a:r>
          </a:p>
          <a:p>
            <a:pPr algn="l"/>
            <a:r>
              <a:rPr lang="en-IN" sz="2800" b="1" dirty="0" err="1"/>
              <a:t>Sharvary</a:t>
            </a:r>
            <a:r>
              <a:rPr lang="en-IN" sz="2800" b="1" dirty="0"/>
              <a:t> </a:t>
            </a:r>
            <a:r>
              <a:rPr lang="en-IN" sz="2800" b="1" dirty="0" err="1"/>
              <a:t>Snehadeep</a:t>
            </a:r>
            <a:r>
              <a:rPr lang="en-IN" sz="2800" b="1" dirty="0"/>
              <a:t> </a:t>
            </a:r>
            <a:r>
              <a:rPr lang="en-IN" sz="2800" b="1" dirty="0" err="1"/>
              <a:t>Hedau</a:t>
            </a:r>
            <a:r>
              <a:rPr lang="en-IN" sz="2800" b="1" dirty="0"/>
              <a:t>	243548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D299F-6302-940C-BDD9-C7F084E4786C}"/>
              </a:ext>
            </a:extLst>
          </p:cNvPr>
          <p:cNvSpPr txBox="1"/>
          <p:nvPr/>
        </p:nvSpPr>
        <p:spPr>
          <a:xfrm>
            <a:off x="3047215" y="372745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Group No. - 1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C310E-60C0-C8D2-7AA8-208D6AFF65A4}"/>
              </a:ext>
            </a:extLst>
          </p:cNvPr>
          <p:cNvSpPr txBox="1"/>
          <p:nvPr/>
        </p:nvSpPr>
        <p:spPr>
          <a:xfrm>
            <a:off x="1128075" y="595331"/>
            <a:ext cx="9935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/>
            <a:r>
              <a:rPr lang="en-US" sz="2400" b="1" i="0" dirty="0">
                <a:effectLst/>
                <a:highlight>
                  <a:srgbClr val="FFFFFF"/>
                </a:highlight>
                <a:latin typeface="-apple-system"/>
              </a:rPr>
              <a:t>Institute for Advanced Computing and Software Development (IACSD), Pune</a:t>
            </a:r>
          </a:p>
        </p:txBody>
      </p:sp>
    </p:spTree>
    <p:extLst>
      <p:ext uri="{BB962C8B-B14F-4D97-AF65-F5344CB8AC3E}">
        <p14:creationId xmlns:p14="http://schemas.microsoft.com/office/powerpoint/2010/main" val="114312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1733848"/>
            <a:ext cx="905844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Sentiment Analysis: Approach used to classify title sentiment.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Tools: </a:t>
            </a:r>
            <a:r>
              <a:rPr lang="en-US" sz="2400" dirty="0" err="1">
                <a:latin typeface="Arial" panose="020B0604020202020204" pitchFamily="34" charset="0"/>
              </a:rPr>
              <a:t>PySpark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MLlib</a:t>
            </a:r>
            <a:r>
              <a:rPr lang="en-US" sz="2400" dirty="0">
                <a:latin typeface="Arial" panose="020B0604020202020204" pitchFamily="34" charset="0"/>
              </a:rPr>
              <a:t>, Natural Language Processing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Findings: Trends in positive, negative, or neutral titles.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2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7F51F-C67B-0BE8-852B-FA455D274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43"/>
          <a:stretch/>
        </p:blipFill>
        <p:spPr>
          <a:xfrm>
            <a:off x="1977298" y="432619"/>
            <a:ext cx="8237404" cy="5992761"/>
          </a:xfrm>
        </p:spPr>
      </p:pic>
    </p:spTree>
    <p:extLst>
      <p:ext uri="{BB962C8B-B14F-4D97-AF65-F5344CB8AC3E}">
        <p14:creationId xmlns:p14="http://schemas.microsoft.com/office/powerpoint/2010/main" val="36687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6843-8284-3954-8A03-B57F09A3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Likes /Dislike for Review Keyword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CE6D2-A02B-4A66-77F9-B2EFDB68C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55010" cy="5060691"/>
          </a:xfrm>
        </p:spPr>
      </p:pic>
    </p:spTree>
    <p:extLst>
      <p:ext uri="{BB962C8B-B14F-4D97-AF65-F5344CB8AC3E}">
        <p14:creationId xmlns:p14="http://schemas.microsoft.com/office/powerpoint/2010/main" val="14834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and Engagement Correlation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1919862"/>
            <a:ext cx="1173013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Analysis: Relationship between title keywords and video engagement </a:t>
            </a:r>
            <a:r>
              <a:rPr lang="en-US" sz="2000" dirty="0">
                <a:latin typeface="Arial" panose="020B0604020202020204" pitchFamily="34" charset="0"/>
              </a:rPr>
              <a:t>(likes, views).</a:t>
            </a:r>
            <a:endParaRPr 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Insights: Effective keywords for better engagement.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1918514"/>
            <a:ext cx="917911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Challenges Faced: Handling large datasets, processing speed,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latin typeface="Arial" panose="020B0604020202020204" pitchFamily="34" charset="0"/>
              </a:rPr>
              <a:t>                                 memory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Solutions: How </a:t>
            </a:r>
            <a:r>
              <a:rPr lang="en-US" sz="2400" dirty="0" err="1">
                <a:latin typeface="Arial" panose="020B0604020202020204" pitchFamily="34" charset="0"/>
              </a:rPr>
              <a:t>PySpark</a:t>
            </a:r>
            <a:r>
              <a:rPr lang="en-US" sz="2400" dirty="0">
                <a:latin typeface="Arial" panose="020B0604020202020204" pitchFamily="34" charset="0"/>
              </a:rPr>
              <a:t> helped in overcoming these challenges.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4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1876906"/>
            <a:ext cx="11360418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Potential for expanding analysis to other YouTube features </a:t>
            </a:r>
            <a:r>
              <a:rPr lang="en-US" sz="2000" dirty="0">
                <a:latin typeface="Arial" panose="020B0604020202020204" pitchFamily="34" charset="0"/>
              </a:rPr>
              <a:t>(comments, descriptions).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Compare findings with actual YouTube data for validation and deeper insights.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5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6145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1733848"/>
            <a:ext cx="101764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Analyze YouTube video titles to gain insights using Big Data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Identify trends in YouTube video titles to understand popular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</a:rPr>
              <a:t>Develop strategies to optimize video titles for better engagement.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02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1859418"/>
            <a:ext cx="112630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Source: Data was generated using the Faker library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Number of records : 150000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No. of features :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</a:rPr>
              <a:t>Key features: </a:t>
            </a:r>
            <a:r>
              <a:rPr lang="en-IN" sz="2400" dirty="0" err="1">
                <a:latin typeface="Arial" panose="020B0604020202020204" pitchFamily="34" charset="0"/>
              </a:rPr>
              <a:t>video_id</a:t>
            </a:r>
            <a:r>
              <a:rPr lang="en-IN" sz="2400" dirty="0">
                <a:latin typeface="Arial" panose="020B0604020202020204" pitchFamily="34" charset="0"/>
              </a:rPr>
              <a:t>, title, views, likes, dislikes, </a:t>
            </a:r>
            <a:r>
              <a:rPr lang="en-IN" sz="2400" dirty="0" err="1">
                <a:latin typeface="Arial" panose="020B0604020202020204" pitchFamily="34" charset="0"/>
              </a:rPr>
              <a:t>comment_count</a:t>
            </a:r>
            <a:r>
              <a:rPr lang="en-IN" sz="2400" dirty="0">
                <a:latin typeface="Arial" panose="020B0604020202020204" pitchFamily="34" charset="0"/>
              </a:rPr>
              <a:t>, </a:t>
            </a:r>
            <a:r>
              <a:rPr lang="en-IN" sz="2400" dirty="0" err="1">
                <a:latin typeface="Arial" panose="020B0604020202020204" pitchFamily="34" charset="0"/>
              </a:rPr>
              <a:t>publish_date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1733848"/>
            <a:ext cx="104430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Cleaning Data: Removing duplicates, null values, irrelevant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Text Processing: Tokenization, stemming, removing stop words from titles.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Tools: </a:t>
            </a:r>
            <a:r>
              <a:rPr lang="en-US" sz="2400" dirty="0" err="1">
                <a:latin typeface="Arial" panose="020B0604020202020204" pitchFamily="34" charset="0"/>
              </a:rPr>
              <a:t>PySpark’s</a:t>
            </a:r>
            <a:r>
              <a:rPr lang="en-US" sz="2400" dirty="0">
                <a:latin typeface="Arial" panose="020B0604020202020204" pitchFamily="34" charset="0"/>
              </a:rPr>
              <a:t> data processing capabilities.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(EDA)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7069"/>
            <a:ext cx="970198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Initial Insights: Trends in title length, word frequency.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Arial" panose="020B0604020202020204" pitchFamily="34" charset="0"/>
              </a:rPr>
              <a:t>Library : </a:t>
            </a:r>
            <a:r>
              <a:rPr lang="en-US" sz="2400" dirty="0" err="1">
                <a:latin typeface="Arial" panose="020B0604020202020204" pitchFamily="34" charset="0"/>
              </a:rPr>
              <a:t>sklearn</a:t>
            </a:r>
            <a:r>
              <a:rPr lang="en-US" sz="2400" dirty="0">
                <a:latin typeface="Arial" panose="020B0604020202020204" pitchFamily="34" charset="0"/>
              </a:rPr>
              <a:t> , </a:t>
            </a:r>
            <a:r>
              <a:rPr lang="en-US" sz="2400" dirty="0" err="1">
                <a:latin typeface="Arial" panose="020B0604020202020204" pitchFamily="34" charset="0"/>
              </a:rPr>
              <a:t>nltk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Visualization Tools: Matplotlib, Seaborn for visualizing title attributes.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9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Length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1939893"/>
            <a:ext cx="91614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Analysis: Distribution of title lengths.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Insights: Correlation between title length and views/engagement</a:t>
            </a:r>
            <a:r>
              <a:rPr lang="en-US" sz="1600" dirty="0"/>
              <a:t>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3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5DAF-5507-4AF3-DEFD-BEFDE2E7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20 Most Frequent Words In Titles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65BD1-19EF-9210-0CDB-3572B402A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1" r="3191"/>
          <a:stretch/>
        </p:blipFill>
        <p:spPr>
          <a:xfrm>
            <a:off x="1604021" y="1435048"/>
            <a:ext cx="8326560" cy="53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4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6736-D465-9221-D604-5594F9CE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10 Tags by Average Views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AAA15-334B-FF3A-03EE-3B09B0490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" t="5824" r="1653" b="2240"/>
          <a:stretch/>
        </p:blipFill>
        <p:spPr>
          <a:xfrm>
            <a:off x="2054942" y="1690688"/>
            <a:ext cx="9144000" cy="504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6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Frequency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2037864"/>
            <a:ext cx="771320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Word Cloud: Most common words used in video titles.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Analysis: Insights into popular content topics.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7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386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YouTube Data Analysis Based on Titles using NLP</vt:lpstr>
      <vt:lpstr>Objectives</vt:lpstr>
      <vt:lpstr>Data Collection</vt:lpstr>
      <vt:lpstr>Data Preprocessing</vt:lpstr>
      <vt:lpstr>Exploratory Data Analysis (EDA)</vt:lpstr>
      <vt:lpstr>Title Length Analysis</vt:lpstr>
      <vt:lpstr>Top 20 Most Frequent Words In Titles</vt:lpstr>
      <vt:lpstr>Top 10 Tags by Average Views</vt:lpstr>
      <vt:lpstr>Word Frequency Analysis</vt:lpstr>
      <vt:lpstr>Sentiment Analysis</vt:lpstr>
      <vt:lpstr>PowerPoint Presentation</vt:lpstr>
      <vt:lpstr>Average Likes /Dislike for Review Keyword</vt:lpstr>
      <vt:lpstr>Title and Engagement Correlation</vt:lpstr>
      <vt:lpstr>Big Data Challenges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Alisha Dhavale</dc:creator>
  <cp:lastModifiedBy>sharvaryhedau@gmail.com</cp:lastModifiedBy>
  <cp:revision>15</cp:revision>
  <dcterms:created xsi:type="dcterms:W3CDTF">2024-08-10T02:14:37Z</dcterms:created>
  <dcterms:modified xsi:type="dcterms:W3CDTF">2024-08-16T18:52:33Z</dcterms:modified>
</cp:coreProperties>
</file>