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Socket Communication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B7B3-FE31-49F6-B2CE-A10F28A9DE0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97B1A-29C5-42AB-8663-3A3F38536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751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Socket Communication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2E83-61D1-4AC9-9E06-5381BAAA8F12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FBA3-6251-4EED-84D8-9A4A3637C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796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Socket Communication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7FBA3-6251-4EED-84D8-9A4A3637CE0B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3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7FBA3-6251-4EED-84D8-9A4A3637CE0B}" type="slidenum">
              <a:rPr lang="en-IN" smtClean="0"/>
              <a:t>10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 smtClean="0"/>
              <a:t>Socket Communication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2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8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8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6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95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1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5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983B-813E-480E-9074-4FD2D32434B1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5BD11-4DD8-4B84-A8E7-27B0731FE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2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SOCKET COMMUNICATION USING C42QM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5976" y="5105400"/>
            <a:ext cx="6400800" cy="1752600"/>
          </a:xfrm>
        </p:spPr>
        <p:txBody>
          <a:bodyPr/>
          <a:lstStyle/>
          <a:p>
            <a:r>
              <a:rPr lang="en-IN" dirty="0" smtClean="0"/>
              <a:t>ALISHA BENNY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92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support socket communication via AT commands 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like </a:t>
            </a:r>
            <a:r>
              <a:rPr lang="en-IN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AT+QIOPEN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AT+QISEND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direct device-to-server data exchange.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requires physical hardware for full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06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focuses on understanding how TCP socket communication works in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modules. Since 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CelerSMS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emulator does not support socket commands, this task was completed theoretically using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Cavli’s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and standard AT command sets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5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TCP 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supporting TCP/UDP communication over cellular networks.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module: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C42QM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LTE Cat M1, NB-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2G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fallback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Socket Communication?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 allows direct data transfer between device and server using TCP/IP protocols.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to send/receive data over the internet via mobile networks.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3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Commands used in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like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C42QM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these AT commands for socket operations: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Opens TCP/UDP socket.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AT+QISEND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Sends data over socket.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AT+QICLOSE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Closes socket connection.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 (Open Socket)</a:t>
            </a:r>
            <a:b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Command (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C42QM):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AT+QIOPEN=1,0,"TCP","example.com",80,0,1</a:t>
            </a:r>
          </a:p>
          <a:p>
            <a:r>
              <a:rPr lang="en-GB" dirty="0" smtClean="0"/>
              <a:t>Opens a TCP connection to example.com on port 80.</a:t>
            </a:r>
          </a:p>
          <a:p>
            <a:r>
              <a:rPr lang="en-GB" b="1" dirty="0" smtClean="0"/>
              <a:t>Response: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OK</a:t>
            </a:r>
            <a:br>
              <a:rPr lang="en-GB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GB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+QIOPEN: 0,0</a:t>
            </a:r>
            <a:r>
              <a:rPr lang="en-GB" dirty="0" smtClean="0"/>
              <a:t> (0,0 indicates success).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04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AT+QISEND (Send Data)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AT+QISEND=0,50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prompt, data is entered and sent with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Ctrl+Z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SEND OK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transmit data to the server over the opened TCP connection.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0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AT+QICLOSE (Close Connection)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AT+QICLOSE=0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Closes the TCP socket connection.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after completing data transmission.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3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Testing Limitation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CelerSMS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emulator does not support TCP socket commands.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testing of these commands must be done on real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like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C42QM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covers theoretical understanding based on AT command documentation.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1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285</Words>
  <Application>Microsoft Office PowerPoint</Application>
  <PresentationFormat>On-screen Show (4:3)</PresentationFormat>
  <Paragraphs>39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SOCKET COMMUNICATION USING C42QM</vt:lpstr>
      <vt:lpstr>PowerPoint Presentation</vt:lpstr>
      <vt:lpstr>About Cavli TCP Modules</vt:lpstr>
      <vt:lpstr>What is Socket Communication?</vt:lpstr>
      <vt:lpstr>Key Commands used in Cavli Modules</vt:lpstr>
      <vt:lpstr>AT+QIOPEN (Open Socket) Example Command (Cavli C42QM): </vt:lpstr>
      <vt:lpstr>AT+QISEND (Send Data)</vt:lpstr>
      <vt:lpstr>AT+QICLOSE (Close Connection)</vt:lpstr>
      <vt:lpstr>Practical Testing Limitation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COMMUNICATION USING C42QM</dc:title>
  <dc:creator>alish</dc:creator>
  <cp:lastModifiedBy>alish</cp:lastModifiedBy>
  <cp:revision>2</cp:revision>
  <dcterms:created xsi:type="dcterms:W3CDTF">2025-07-17T18:12:30Z</dcterms:created>
  <dcterms:modified xsi:type="dcterms:W3CDTF">2025-07-17T18:48:25Z</dcterms:modified>
</cp:coreProperties>
</file>