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69" r:id="rId5"/>
    <p:sldId id="274" r:id="rId6"/>
    <p:sldId id="275" r:id="rId7"/>
    <p:sldId id="271" r:id="rId8"/>
    <p:sldId id="276" r:id="rId9"/>
    <p:sldId id="277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6" d="100"/>
          <a:sy n="96" d="100"/>
        </p:scale>
        <p:origin x="130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ha.christine35@gmail.com" userId="92547e3871cc4890" providerId="LiveId" clId="{F208D089-2F71-48F1-93FA-D895E69B69C0}"/>
    <pc:docChg chg="modSld">
      <pc:chgData name="alisha.christine35@gmail.com" userId="92547e3871cc4890" providerId="LiveId" clId="{F208D089-2F71-48F1-93FA-D895E69B69C0}" dt="2022-04-04T21:09:10.674" v="67" actId="20577"/>
      <pc:docMkLst>
        <pc:docMk/>
      </pc:docMkLst>
      <pc:sldChg chg="modSp mod">
        <pc:chgData name="alisha.christine35@gmail.com" userId="92547e3871cc4890" providerId="LiveId" clId="{F208D089-2F71-48F1-93FA-D895E69B69C0}" dt="2022-04-04T21:09:10.674" v="67" actId="20577"/>
        <pc:sldMkLst>
          <pc:docMk/>
          <pc:sldMk cId="506761459" sldId="256"/>
        </pc:sldMkLst>
        <pc:spChg chg="mod">
          <ac:chgData name="alisha.christine35@gmail.com" userId="92547e3871cc4890" providerId="LiveId" clId="{F208D089-2F71-48F1-93FA-D895E69B69C0}" dt="2022-04-04T21:09:10.674" v="67" actId="20577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alisha.christine35@gmail.com" userId="92547e3871cc4890" providerId="LiveId" clId="{F208D089-2F71-48F1-93FA-D895E69B69C0}" dt="2022-04-04T21:04:40.797" v="28" actId="20577"/>
          <ac:spMkLst>
            <pc:docMk/>
            <pc:sldMk cId="506761459" sldId="256"/>
            <ac:spMk id="3" creationId="{00000000-0000-0000-0000-000000000000}"/>
          </ac:spMkLst>
        </pc:spChg>
      </pc:sldChg>
      <pc:sldChg chg="modSp mod">
        <pc:chgData name="alisha.christine35@gmail.com" userId="92547e3871cc4890" providerId="LiveId" clId="{F208D089-2F71-48F1-93FA-D895E69B69C0}" dt="2022-04-04T21:04:12.773" v="7" actId="20577"/>
        <pc:sldMkLst>
          <pc:docMk/>
          <pc:sldMk cId="865832329" sldId="277"/>
        </pc:sldMkLst>
        <pc:spChg chg="mod">
          <ac:chgData name="alisha.christine35@gmail.com" userId="92547e3871cc4890" providerId="LiveId" clId="{F208D089-2F71-48F1-93FA-D895E69B69C0}" dt="2022-04-04T21:04:12.773" v="7" actId="20577"/>
          <ac:spMkLst>
            <pc:docMk/>
            <pc:sldMk cId="865832329" sldId="277"/>
            <ac:spMk id="9" creationId="{18B5D91A-50A5-4183-826A-CE50F0525028}"/>
          </ac:spMkLst>
        </pc:spChg>
      </pc:sldChg>
    </pc:docChg>
  </pc:docChgLst>
  <pc:docChgLst>
    <pc:chgData name="alisha.christine35@gmail.com" userId="92547e3871cc4890" providerId="LiveId" clId="{27F17E0C-B5F5-4A2B-B314-616D26F84E4F}"/>
    <pc:docChg chg="undo custSel addSld delSld modSld">
      <pc:chgData name="alisha.christine35@gmail.com" userId="92547e3871cc4890" providerId="LiveId" clId="{27F17E0C-B5F5-4A2B-B314-616D26F84E4F}" dt="2022-04-02T03:44:20.773" v="3324" actId="255"/>
      <pc:docMkLst>
        <pc:docMk/>
      </pc:docMkLst>
      <pc:sldChg chg="modSp mod">
        <pc:chgData name="alisha.christine35@gmail.com" userId="92547e3871cc4890" providerId="LiveId" clId="{27F17E0C-B5F5-4A2B-B314-616D26F84E4F}" dt="2022-04-02T03:24:11.259" v="3084" actId="20577"/>
        <pc:sldMkLst>
          <pc:docMk/>
          <pc:sldMk cId="506761459" sldId="256"/>
        </pc:sldMkLst>
        <pc:spChg chg="mod">
          <ac:chgData name="alisha.christine35@gmail.com" userId="92547e3871cc4890" providerId="LiveId" clId="{27F17E0C-B5F5-4A2B-B314-616D26F84E4F}" dt="2022-04-02T03:24:11.259" v="3084" actId="20577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alisha.christine35@gmail.com" userId="92547e3871cc4890" providerId="LiveId" clId="{27F17E0C-B5F5-4A2B-B314-616D26F84E4F}" dt="2022-04-02T02:55:06.745" v="2869" actId="255"/>
          <ac:spMkLst>
            <pc:docMk/>
            <pc:sldMk cId="506761459" sldId="256"/>
            <ac:spMk id="3" creationId="{00000000-0000-0000-0000-000000000000}"/>
          </ac:spMkLst>
        </pc:spChg>
      </pc:sldChg>
      <pc:sldChg chg="del">
        <pc:chgData name="alisha.christine35@gmail.com" userId="92547e3871cc4890" providerId="LiveId" clId="{27F17E0C-B5F5-4A2B-B314-616D26F84E4F}" dt="2022-04-02T02:31:21.855" v="2431" actId="2696"/>
        <pc:sldMkLst>
          <pc:docMk/>
          <pc:sldMk cId="3401786857" sldId="261"/>
        </pc:sldMkLst>
      </pc:sldChg>
      <pc:sldChg chg="addSp delSp modSp mod">
        <pc:chgData name="alisha.christine35@gmail.com" userId="92547e3871cc4890" providerId="LiveId" clId="{27F17E0C-B5F5-4A2B-B314-616D26F84E4F}" dt="2022-04-02T02:32:27.196" v="2453" actId="255"/>
        <pc:sldMkLst>
          <pc:docMk/>
          <pc:sldMk cId="4022862849" sldId="262"/>
        </pc:sldMkLst>
        <pc:spChg chg="add mod">
          <ac:chgData name="alisha.christine35@gmail.com" userId="92547e3871cc4890" providerId="LiveId" clId="{27F17E0C-B5F5-4A2B-B314-616D26F84E4F}" dt="2022-04-02T02:32:27.196" v="2453" actId="255"/>
          <ac:spMkLst>
            <pc:docMk/>
            <pc:sldMk cId="4022862849" sldId="262"/>
            <ac:spMk id="3" creationId="{57DE416D-4322-42C0-8E3D-B6B3DEDE9AA7}"/>
          </ac:spMkLst>
        </pc:spChg>
        <pc:picChg chg="add del mod">
          <ac:chgData name="alisha.christine35@gmail.com" userId="92547e3871cc4890" providerId="LiveId" clId="{27F17E0C-B5F5-4A2B-B314-616D26F84E4F}" dt="2022-04-02T02:14:17.112" v="1842" actId="21"/>
          <ac:picMkLst>
            <pc:docMk/>
            <pc:sldMk cId="4022862849" sldId="262"/>
            <ac:picMk id="2" creationId="{E86D1775-C728-45DB-8792-E13D65841059}"/>
          </ac:picMkLst>
        </pc:picChg>
      </pc:sldChg>
      <pc:sldChg chg="del">
        <pc:chgData name="alisha.christine35@gmail.com" userId="92547e3871cc4890" providerId="LiveId" clId="{27F17E0C-B5F5-4A2B-B314-616D26F84E4F}" dt="2022-04-02T02:31:42.002" v="2433" actId="2696"/>
        <pc:sldMkLst>
          <pc:docMk/>
          <pc:sldMk cId="3941285470" sldId="264"/>
        </pc:sldMkLst>
      </pc:sldChg>
      <pc:sldChg chg="modSp mod">
        <pc:chgData name="alisha.christine35@gmail.com" userId="92547e3871cc4890" providerId="LiveId" clId="{27F17E0C-B5F5-4A2B-B314-616D26F84E4F}" dt="2022-04-02T03:38:00.317" v="3096" actId="20577"/>
        <pc:sldMkLst>
          <pc:docMk/>
          <pc:sldMk cId="1720426387" sldId="267"/>
        </pc:sldMkLst>
        <pc:spChg chg="mod">
          <ac:chgData name="alisha.christine35@gmail.com" userId="92547e3871cc4890" providerId="LiveId" clId="{27F17E0C-B5F5-4A2B-B314-616D26F84E4F}" dt="2022-04-01T23:06:40.142" v="6" actId="113"/>
          <ac:spMkLst>
            <pc:docMk/>
            <pc:sldMk cId="1720426387" sldId="267"/>
            <ac:spMk id="3" creationId="{0B416267-5E4B-4325-949C-2DA9A266F35B}"/>
          </ac:spMkLst>
        </pc:spChg>
        <pc:spChg chg="mod">
          <ac:chgData name="alisha.christine35@gmail.com" userId="92547e3871cc4890" providerId="LiveId" clId="{27F17E0C-B5F5-4A2B-B314-616D26F84E4F}" dt="2022-04-02T03:38:00.317" v="3096" actId="20577"/>
          <ac:spMkLst>
            <pc:docMk/>
            <pc:sldMk cId="1720426387" sldId="267"/>
            <ac:spMk id="14" creationId="{00000000-0000-0000-0000-000000000000}"/>
          </ac:spMkLst>
        </pc:spChg>
      </pc:sldChg>
      <pc:sldChg chg="addSp delSp modSp del mod">
        <pc:chgData name="alisha.christine35@gmail.com" userId="92547e3871cc4890" providerId="LiveId" clId="{27F17E0C-B5F5-4A2B-B314-616D26F84E4F}" dt="2022-04-02T01:01:42.935" v="1028" actId="2696"/>
        <pc:sldMkLst>
          <pc:docMk/>
          <pc:sldMk cId="571916843" sldId="268"/>
        </pc:sldMkLst>
        <pc:spChg chg="mod">
          <ac:chgData name="alisha.christine35@gmail.com" userId="92547e3871cc4890" providerId="LiveId" clId="{27F17E0C-B5F5-4A2B-B314-616D26F84E4F}" dt="2022-04-02T00:24:18.355" v="389" actId="27636"/>
          <ac:spMkLst>
            <pc:docMk/>
            <pc:sldMk cId="571916843" sldId="268"/>
            <ac:spMk id="2" creationId="{00000000-0000-0000-0000-000000000000}"/>
          </ac:spMkLst>
        </pc:spChg>
        <pc:spChg chg="del">
          <ac:chgData name="alisha.christine35@gmail.com" userId="92547e3871cc4890" providerId="LiveId" clId="{27F17E0C-B5F5-4A2B-B314-616D26F84E4F}" dt="2022-04-02T00:23:17.253" v="361" actId="22"/>
          <ac:spMkLst>
            <pc:docMk/>
            <pc:sldMk cId="571916843" sldId="268"/>
            <ac:spMk id="14" creationId="{EDC6CE56-3773-A019-EFB0-E9E28F7F86FE}"/>
          </ac:spMkLst>
        </pc:spChg>
        <pc:picChg chg="add mod ord">
          <ac:chgData name="alisha.christine35@gmail.com" userId="92547e3871cc4890" providerId="LiveId" clId="{27F17E0C-B5F5-4A2B-B314-616D26F84E4F}" dt="2022-04-02T00:23:29.592" v="364" actId="14100"/>
          <ac:picMkLst>
            <pc:docMk/>
            <pc:sldMk cId="571916843" sldId="268"/>
            <ac:picMk id="4" creationId="{0950ADAA-37FB-4B29-97C0-69A718C44AD0}"/>
          </ac:picMkLst>
        </pc:picChg>
      </pc:sldChg>
      <pc:sldChg chg="addSp delSp modSp mod">
        <pc:chgData name="alisha.christine35@gmail.com" userId="92547e3871cc4890" providerId="LiveId" clId="{27F17E0C-B5F5-4A2B-B314-616D26F84E4F}" dt="2022-04-02T02:07:24.131" v="1769" actId="20577"/>
        <pc:sldMkLst>
          <pc:docMk/>
          <pc:sldMk cId="2593339164" sldId="269"/>
        </pc:sldMkLst>
        <pc:spChg chg="mod">
          <ac:chgData name="alisha.christine35@gmail.com" userId="92547e3871cc4890" providerId="LiveId" clId="{27F17E0C-B5F5-4A2B-B314-616D26F84E4F}" dt="2022-04-02T02:07:24.131" v="1769" actId="20577"/>
          <ac:spMkLst>
            <pc:docMk/>
            <pc:sldMk cId="2593339164" sldId="269"/>
            <ac:spMk id="2" creationId="{00000000-0000-0000-0000-000000000000}"/>
          </ac:spMkLst>
        </pc:spChg>
        <pc:spChg chg="add mod">
          <ac:chgData name="alisha.christine35@gmail.com" userId="92547e3871cc4890" providerId="LiveId" clId="{27F17E0C-B5F5-4A2B-B314-616D26F84E4F}" dt="2022-04-02T00:28:43.619" v="487" actId="20577"/>
          <ac:spMkLst>
            <pc:docMk/>
            <pc:sldMk cId="2593339164" sldId="269"/>
            <ac:spMk id="4" creationId="{FAD9959E-2260-4BDA-9099-89DCAF175280}"/>
          </ac:spMkLst>
        </pc:spChg>
        <pc:spChg chg="add mod">
          <ac:chgData name="alisha.christine35@gmail.com" userId="92547e3871cc4890" providerId="LiveId" clId="{27F17E0C-B5F5-4A2B-B314-616D26F84E4F}" dt="2022-04-02T00:31:21.286" v="536" actId="1037"/>
          <ac:spMkLst>
            <pc:docMk/>
            <pc:sldMk cId="2593339164" sldId="269"/>
            <ac:spMk id="5" creationId="{76D4BE03-52C7-45C4-BCFF-7BB5DBDEA215}"/>
          </ac:spMkLst>
        </pc:spChg>
        <pc:graphicFrameChg chg="del">
          <ac:chgData name="alisha.christine35@gmail.com" userId="92547e3871cc4890" providerId="LiveId" clId="{27F17E0C-B5F5-4A2B-B314-616D26F84E4F}" dt="2022-04-02T00:23:47.129" v="365" actId="478"/>
          <ac:graphicFrameMkLst>
            <pc:docMk/>
            <pc:sldMk cId="2593339164" sldId="269"/>
            <ac:graphicFrameMk id="11" creationId="{00000000-0000-0000-0000-000000000000}"/>
          </ac:graphicFrameMkLst>
        </pc:graphicFrameChg>
        <pc:graphicFrameChg chg="mod modGraphic">
          <ac:chgData name="alisha.christine35@gmail.com" userId="92547e3871cc4890" providerId="LiveId" clId="{27F17E0C-B5F5-4A2B-B314-616D26F84E4F}" dt="2022-04-02T01:00:46.953" v="1027" actId="20577"/>
          <ac:graphicFrameMkLst>
            <pc:docMk/>
            <pc:sldMk cId="2593339164" sldId="269"/>
            <ac:graphicFrameMk id="13" creationId="{3A271669-0CC7-E51F-34C1-2078F09DC103}"/>
          </ac:graphicFrameMkLst>
        </pc:graphicFrameChg>
        <pc:picChg chg="add mod">
          <ac:chgData name="alisha.christine35@gmail.com" userId="92547e3871cc4890" providerId="LiveId" clId="{27F17E0C-B5F5-4A2B-B314-616D26F84E4F}" dt="2022-04-02T01:00:35.577" v="1025" actId="1038"/>
          <ac:picMkLst>
            <pc:docMk/>
            <pc:sldMk cId="2593339164" sldId="269"/>
            <ac:picMk id="8" creationId="{79CA408E-CE55-4CC9-B5D1-B9A98055D663}"/>
          </ac:picMkLst>
        </pc:picChg>
      </pc:sldChg>
      <pc:sldChg chg="addSp delSp modSp mod modClrScheme chgLayout">
        <pc:chgData name="alisha.christine35@gmail.com" userId="92547e3871cc4890" providerId="LiveId" clId="{27F17E0C-B5F5-4A2B-B314-616D26F84E4F}" dt="2022-04-02T03:23:26.118" v="3072" actId="20577"/>
        <pc:sldMkLst>
          <pc:docMk/>
          <pc:sldMk cId="513726968" sldId="271"/>
        </pc:sldMkLst>
        <pc:spChg chg="mod">
          <ac:chgData name="alisha.christine35@gmail.com" userId="92547e3871cc4890" providerId="LiveId" clId="{27F17E0C-B5F5-4A2B-B314-616D26F84E4F}" dt="2022-04-02T03:23:26.118" v="3072" actId="20577"/>
          <ac:spMkLst>
            <pc:docMk/>
            <pc:sldMk cId="513726968" sldId="271"/>
            <ac:spMk id="2" creationId="{00000000-0000-0000-0000-000000000000}"/>
          </ac:spMkLst>
        </pc:spChg>
        <pc:spChg chg="add del mod">
          <ac:chgData name="alisha.christine35@gmail.com" userId="92547e3871cc4890" providerId="LiveId" clId="{27F17E0C-B5F5-4A2B-B314-616D26F84E4F}" dt="2022-04-02T02:10:00.924" v="1777" actId="22"/>
          <ac:spMkLst>
            <pc:docMk/>
            <pc:sldMk cId="513726968" sldId="271"/>
            <ac:spMk id="4" creationId="{A37DF3F1-498E-4C3C-AA68-0BA80A4EE7AA}"/>
          </ac:spMkLst>
        </pc:spChg>
        <pc:spChg chg="del mod">
          <ac:chgData name="alisha.christine35@gmail.com" userId="92547e3871cc4890" providerId="LiveId" clId="{27F17E0C-B5F5-4A2B-B314-616D26F84E4F}" dt="2022-04-02T02:12:11.411" v="1828" actId="22"/>
          <ac:spMkLst>
            <pc:docMk/>
            <pc:sldMk cId="513726968" sldId="271"/>
            <ac:spMk id="7" creationId="{00000000-0000-0000-0000-000000000000}"/>
          </ac:spMkLst>
        </pc:spChg>
        <pc:spChg chg="add mod">
          <ac:chgData name="alisha.christine35@gmail.com" userId="92547e3871cc4890" providerId="LiveId" clId="{27F17E0C-B5F5-4A2B-B314-616D26F84E4F}" dt="2022-04-02T03:14:50.660" v="3021" actId="14100"/>
          <ac:spMkLst>
            <pc:docMk/>
            <pc:sldMk cId="513726968" sldId="271"/>
            <ac:spMk id="9" creationId="{18B5D91A-50A5-4183-826A-CE50F0525028}"/>
          </ac:spMkLst>
        </pc:spChg>
        <pc:spChg chg="add del mod">
          <ac:chgData name="alisha.christine35@gmail.com" userId="92547e3871cc4890" providerId="LiveId" clId="{27F17E0C-B5F5-4A2B-B314-616D26F84E4F}" dt="2022-04-02T02:13:05.926" v="1834" actId="26606"/>
          <ac:spMkLst>
            <pc:docMk/>
            <pc:sldMk cId="513726968" sldId="271"/>
            <ac:spMk id="13" creationId="{5DA5D306-1E4D-4105-94E1-092E23A00249}"/>
          </ac:spMkLst>
        </pc:spChg>
        <pc:graphicFrameChg chg="del">
          <ac:chgData name="alisha.christine35@gmail.com" userId="92547e3871cc4890" providerId="LiveId" clId="{27F17E0C-B5F5-4A2B-B314-616D26F84E4F}" dt="2022-04-02T02:07:57.047" v="1773" actId="478"/>
          <ac:graphicFrameMkLst>
            <pc:docMk/>
            <pc:sldMk cId="513726968" sldId="271"/>
            <ac:graphicFrameMk id="6" creationId="{00000000-0000-0000-0000-000000000000}"/>
          </ac:graphicFrameMkLst>
        </pc:graphicFrameChg>
        <pc:picChg chg="add mod ord">
          <ac:chgData name="alisha.christine35@gmail.com" userId="92547e3871cc4890" providerId="LiveId" clId="{27F17E0C-B5F5-4A2B-B314-616D26F84E4F}" dt="2022-04-02T02:13:05.926" v="1834" actId="26606"/>
          <ac:picMkLst>
            <pc:docMk/>
            <pc:sldMk cId="513726968" sldId="271"/>
            <ac:picMk id="8" creationId="{43035C3D-8CD5-4D71-98AE-0BDB17E069DC}"/>
          </ac:picMkLst>
        </pc:picChg>
        <pc:picChg chg="add del mod ord">
          <ac:chgData name="alisha.christine35@gmail.com" userId="92547e3871cc4890" providerId="LiveId" clId="{27F17E0C-B5F5-4A2B-B314-616D26F84E4F}" dt="2022-04-02T02:12:52.936" v="1833" actId="21"/>
          <ac:picMkLst>
            <pc:docMk/>
            <pc:sldMk cId="513726968" sldId="271"/>
            <ac:picMk id="11" creationId="{63FD5841-4DAE-46D3-BAF6-8A0C819D5A33}"/>
          </ac:picMkLst>
        </pc:picChg>
      </pc:sldChg>
      <pc:sldChg chg="del">
        <pc:chgData name="alisha.christine35@gmail.com" userId="92547e3871cc4890" providerId="LiveId" clId="{27F17E0C-B5F5-4A2B-B314-616D26F84E4F}" dt="2022-04-02T02:31:38.311" v="2432" actId="2696"/>
        <pc:sldMkLst>
          <pc:docMk/>
          <pc:sldMk cId="3614150638" sldId="272"/>
        </pc:sldMkLst>
      </pc:sldChg>
      <pc:sldChg chg="modSp new mod">
        <pc:chgData name="alisha.christine35@gmail.com" userId="92547e3871cc4890" providerId="LiveId" clId="{27F17E0C-B5F5-4A2B-B314-616D26F84E4F}" dt="2022-04-02T00:04:42.135" v="214" actId="20577"/>
        <pc:sldMkLst>
          <pc:docMk/>
          <pc:sldMk cId="2853639177" sldId="273"/>
        </pc:sldMkLst>
        <pc:spChg chg="mod">
          <ac:chgData name="alisha.christine35@gmail.com" userId="92547e3871cc4890" providerId="LiveId" clId="{27F17E0C-B5F5-4A2B-B314-616D26F84E4F}" dt="2022-04-01T23:07:06.750" v="9" actId="113"/>
          <ac:spMkLst>
            <pc:docMk/>
            <pc:sldMk cId="2853639177" sldId="273"/>
            <ac:spMk id="2" creationId="{5326C2C4-7DD7-402D-ABC8-C6C9788FAA5D}"/>
          </ac:spMkLst>
        </pc:spChg>
        <pc:spChg chg="mod">
          <ac:chgData name="alisha.christine35@gmail.com" userId="92547e3871cc4890" providerId="LiveId" clId="{27F17E0C-B5F5-4A2B-B314-616D26F84E4F}" dt="2022-04-02T00:04:42.135" v="214" actId="20577"/>
          <ac:spMkLst>
            <pc:docMk/>
            <pc:sldMk cId="2853639177" sldId="273"/>
            <ac:spMk id="3" creationId="{85CE4CC1-162F-4DF8-A405-A75731C585D6}"/>
          </ac:spMkLst>
        </pc:spChg>
      </pc:sldChg>
      <pc:sldChg chg="addSp delSp modSp add mod">
        <pc:chgData name="alisha.christine35@gmail.com" userId="92547e3871cc4890" providerId="LiveId" clId="{27F17E0C-B5F5-4A2B-B314-616D26F84E4F}" dt="2022-04-02T02:07:36.216" v="1772" actId="20577"/>
        <pc:sldMkLst>
          <pc:docMk/>
          <pc:sldMk cId="1707207869" sldId="274"/>
        </pc:sldMkLst>
        <pc:spChg chg="mod">
          <ac:chgData name="alisha.christine35@gmail.com" userId="92547e3871cc4890" providerId="LiveId" clId="{27F17E0C-B5F5-4A2B-B314-616D26F84E4F}" dt="2022-04-02T02:07:36.216" v="1772" actId="20577"/>
          <ac:spMkLst>
            <pc:docMk/>
            <pc:sldMk cId="1707207869" sldId="274"/>
            <ac:spMk id="2" creationId="{00000000-0000-0000-0000-000000000000}"/>
          </ac:spMkLst>
        </pc:spChg>
        <pc:spChg chg="mod">
          <ac:chgData name="alisha.christine35@gmail.com" userId="92547e3871cc4890" providerId="LiveId" clId="{27F17E0C-B5F5-4A2B-B314-616D26F84E4F}" dt="2022-04-02T01:12:45.283" v="1069" actId="20577"/>
          <ac:spMkLst>
            <pc:docMk/>
            <pc:sldMk cId="1707207869" sldId="274"/>
            <ac:spMk id="4" creationId="{FAD9959E-2260-4BDA-9099-89DCAF175280}"/>
          </ac:spMkLst>
        </pc:spChg>
        <pc:spChg chg="mod">
          <ac:chgData name="alisha.christine35@gmail.com" userId="92547e3871cc4890" providerId="LiveId" clId="{27F17E0C-B5F5-4A2B-B314-616D26F84E4F}" dt="2022-04-02T01:17:11.653" v="1130" actId="1036"/>
          <ac:spMkLst>
            <pc:docMk/>
            <pc:sldMk cId="1707207869" sldId="274"/>
            <ac:spMk id="5" creationId="{76D4BE03-52C7-45C4-BCFF-7BB5DBDEA215}"/>
          </ac:spMkLst>
        </pc:spChg>
        <pc:spChg chg="add del mod">
          <ac:chgData name="alisha.christine35@gmail.com" userId="92547e3871cc4890" providerId="LiveId" clId="{27F17E0C-B5F5-4A2B-B314-616D26F84E4F}" dt="2022-04-02T01:15:10.867" v="1072" actId="22"/>
          <ac:spMkLst>
            <pc:docMk/>
            <pc:sldMk cId="1707207869" sldId="274"/>
            <ac:spMk id="9" creationId="{5235C617-1BB6-4A78-91E0-A0DA3DC34638}"/>
          </ac:spMkLst>
        </pc:spChg>
        <pc:graphicFrameChg chg="del modGraphic">
          <ac:chgData name="alisha.christine35@gmail.com" userId="92547e3871cc4890" providerId="LiveId" clId="{27F17E0C-B5F5-4A2B-B314-616D26F84E4F}" dt="2022-04-02T01:12:28.139" v="1067" actId="478"/>
          <ac:graphicFrameMkLst>
            <pc:docMk/>
            <pc:sldMk cId="1707207869" sldId="274"/>
            <ac:graphicFrameMk id="13" creationId="{3A271669-0CC7-E51F-34C1-2078F09DC103}"/>
          </ac:graphicFrameMkLst>
        </pc:graphicFrameChg>
        <pc:picChg chg="add mod">
          <ac:chgData name="alisha.christine35@gmail.com" userId="92547e3871cc4890" providerId="LiveId" clId="{27F17E0C-B5F5-4A2B-B314-616D26F84E4F}" dt="2022-04-02T01:15:24.954" v="1075" actId="1076"/>
          <ac:picMkLst>
            <pc:docMk/>
            <pc:sldMk cId="1707207869" sldId="274"/>
            <ac:picMk id="6" creationId="{6ABDA0F8-88AC-47D9-B7AE-2C8015153B41}"/>
          </ac:picMkLst>
        </pc:picChg>
        <pc:picChg chg="del">
          <ac:chgData name="alisha.christine35@gmail.com" userId="92547e3871cc4890" providerId="LiveId" clId="{27F17E0C-B5F5-4A2B-B314-616D26F84E4F}" dt="2022-04-02T01:01:52.736" v="1030" actId="478"/>
          <ac:picMkLst>
            <pc:docMk/>
            <pc:sldMk cId="1707207869" sldId="274"/>
            <ac:picMk id="8" creationId="{79CA408E-CE55-4CC9-B5D1-B9A98055D663}"/>
          </ac:picMkLst>
        </pc:picChg>
        <pc:picChg chg="add mod ord">
          <ac:chgData name="alisha.christine35@gmail.com" userId="92547e3871cc4890" providerId="LiveId" clId="{27F17E0C-B5F5-4A2B-B314-616D26F84E4F}" dt="2022-04-02T01:25:25.782" v="1145" actId="14100"/>
          <ac:picMkLst>
            <pc:docMk/>
            <pc:sldMk cId="1707207869" sldId="274"/>
            <ac:picMk id="11" creationId="{CE6652C0-9947-47ED-ADD5-4177F62FDB19}"/>
          </ac:picMkLst>
        </pc:picChg>
      </pc:sldChg>
      <pc:sldChg chg="addSp delSp modSp add mod">
        <pc:chgData name="alisha.christine35@gmail.com" userId="92547e3871cc4890" providerId="LiveId" clId="{27F17E0C-B5F5-4A2B-B314-616D26F84E4F}" dt="2022-04-02T02:01:24.222" v="1735" actId="20577"/>
        <pc:sldMkLst>
          <pc:docMk/>
          <pc:sldMk cId="1292729717" sldId="275"/>
        </pc:sldMkLst>
        <pc:spChg chg="mod">
          <ac:chgData name="alisha.christine35@gmail.com" userId="92547e3871cc4890" providerId="LiveId" clId="{27F17E0C-B5F5-4A2B-B314-616D26F84E4F}" dt="2022-04-02T01:25:15.894" v="1144" actId="20577"/>
          <ac:spMkLst>
            <pc:docMk/>
            <pc:sldMk cId="1292729717" sldId="275"/>
            <ac:spMk id="2" creationId="{00000000-0000-0000-0000-000000000000}"/>
          </ac:spMkLst>
        </pc:spChg>
        <pc:spChg chg="del mod">
          <ac:chgData name="alisha.christine35@gmail.com" userId="92547e3871cc4890" providerId="LiveId" clId="{27F17E0C-B5F5-4A2B-B314-616D26F84E4F}" dt="2022-04-02T01:24:29.648" v="1134" actId="478"/>
          <ac:spMkLst>
            <pc:docMk/>
            <pc:sldMk cId="1292729717" sldId="275"/>
            <ac:spMk id="4" creationId="{FAD9959E-2260-4BDA-9099-89DCAF175280}"/>
          </ac:spMkLst>
        </pc:spChg>
        <pc:spChg chg="del mod">
          <ac:chgData name="alisha.christine35@gmail.com" userId="92547e3871cc4890" providerId="LiveId" clId="{27F17E0C-B5F5-4A2B-B314-616D26F84E4F}" dt="2022-04-02T01:24:58.366" v="1141"/>
          <ac:spMkLst>
            <pc:docMk/>
            <pc:sldMk cId="1292729717" sldId="275"/>
            <ac:spMk id="5" creationId="{76D4BE03-52C7-45C4-BCFF-7BB5DBDEA215}"/>
          </ac:spMkLst>
        </pc:spChg>
        <pc:spChg chg="add del mod">
          <ac:chgData name="alisha.christine35@gmail.com" userId="92547e3871cc4890" providerId="LiveId" clId="{27F17E0C-B5F5-4A2B-B314-616D26F84E4F}" dt="2022-04-02T01:24:32.707" v="1135" actId="478"/>
          <ac:spMkLst>
            <pc:docMk/>
            <pc:sldMk cId="1292729717" sldId="275"/>
            <ac:spMk id="7" creationId="{4916D3E1-5A86-4F10-AF32-EA1BA3BA26FB}"/>
          </ac:spMkLst>
        </pc:spChg>
        <pc:graphicFrameChg chg="mod">
          <ac:chgData name="alisha.christine35@gmail.com" userId="92547e3871cc4890" providerId="LiveId" clId="{27F17E0C-B5F5-4A2B-B314-616D26F84E4F}" dt="2022-04-02T02:01:24.222" v="1735" actId="20577"/>
          <ac:graphicFrameMkLst>
            <pc:docMk/>
            <pc:sldMk cId="1292729717" sldId="275"/>
            <ac:graphicFrameMk id="13" creationId="{3A271669-0CC7-E51F-34C1-2078F09DC103}"/>
          </ac:graphicFrameMkLst>
        </pc:graphicFrameChg>
        <pc:picChg chg="del">
          <ac:chgData name="alisha.christine35@gmail.com" userId="92547e3871cc4890" providerId="LiveId" clId="{27F17E0C-B5F5-4A2B-B314-616D26F84E4F}" dt="2022-04-02T01:24:20.260" v="1131" actId="478"/>
          <ac:picMkLst>
            <pc:docMk/>
            <pc:sldMk cId="1292729717" sldId="275"/>
            <ac:picMk id="6" creationId="{6ABDA0F8-88AC-47D9-B7AE-2C8015153B41}"/>
          </ac:picMkLst>
        </pc:picChg>
      </pc:sldChg>
      <pc:sldChg chg="addSp delSp modSp add mod">
        <pc:chgData name="alisha.christine35@gmail.com" userId="92547e3871cc4890" providerId="LiveId" clId="{27F17E0C-B5F5-4A2B-B314-616D26F84E4F}" dt="2022-04-02T03:23:22.360" v="3071" actId="20577"/>
        <pc:sldMkLst>
          <pc:docMk/>
          <pc:sldMk cId="2132933680" sldId="276"/>
        </pc:sldMkLst>
        <pc:spChg chg="mod">
          <ac:chgData name="alisha.christine35@gmail.com" userId="92547e3871cc4890" providerId="LiveId" clId="{27F17E0C-B5F5-4A2B-B314-616D26F84E4F}" dt="2022-04-02T03:23:22.360" v="3071" actId="20577"/>
          <ac:spMkLst>
            <pc:docMk/>
            <pc:sldMk cId="2132933680" sldId="276"/>
            <ac:spMk id="2" creationId="{00000000-0000-0000-0000-000000000000}"/>
          </ac:spMkLst>
        </pc:spChg>
        <pc:spChg chg="add del mod">
          <ac:chgData name="alisha.christine35@gmail.com" userId="92547e3871cc4890" providerId="LiveId" clId="{27F17E0C-B5F5-4A2B-B314-616D26F84E4F}" dt="2022-04-02T02:14:25.773" v="1845" actId="26606"/>
          <ac:spMkLst>
            <pc:docMk/>
            <pc:sldMk cId="2132933680" sldId="276"/>
            <ac:spMk id="4" creationId="{C880CD81-279D-4783-ADE2-19DD3AADD051}"/>
          </ac:spMkLst>
        </pc:spChg>
        <pc:spChg chg="mod ord">
          <ac:chgData name="alisha.christine35@gmail.com" userId="92547e3871cc4890" providerId="LiveId" clId="{27F17E0C-B5F5-4A2B-B314-616D26F84E4F}" dt="2022-04-02T03:14:42.762" v="3020" actId="27636"/>
          <ac:spMkLst>
            <pc:docMk/>
            <pc:sldMk cId="2132933680" sldId="276"/>
            <ac:spMk id="9" creationId="{18B5D91A-50A5-4183-826A-CE50F0525028}"/>
          </ac:spMkLst>
        </pc:spChg>
        <pc:picChg chg="add mod">
          <ac:chgData name="alisha.christine35@gmail.com" userId="92547e3871cc4890" providerId="LiveId" clId="{27F17E0C-B5F5-4A2B-B314-616D26F84E4F}" dt="2022-04-02T02:14:31.815" v="1846" actId="27614"/>
          <ac:picMkLst>
            <pc:docMk/>
            <pc:sldMk cId="2132933680" sldId="276"/>
            <ac:picMk id="7" creationId="{58F29AA0-D8DD-406B-B7B8-1E35DC2CD0FA}"/>
          </ac:picMkLst>
        </pc:picChg>
        <pc:picChg chg="del">
          <ac:chgData name="alisha.christine35@gmail.com" userId="92547e3871cc4890" providerId="LiveId" clId="{27F17E0C-B5F5-4A2B-B314-616D26F84E4F}" dt="2022-04-02T02:14:20.384" v="1843" actId="478"/>
          <ac:picMkLst>
            <pc:docMk/>
            <pc:sldMk cId="2132933680" sldId="276"/>
            <ac:picMk id="8" creationId="{43035C3D-8CD5-4D71-98AE-0BDB17E069DC}"/>
          </ac:picMkLst>
        </pc:picChg>
      </pc:sldChg>
      <pc:sldChg chg="addSp delSp modSp add mod modClrScheme chgLayout">
        <pc:chgData name="alisha.christine35@gmail.com" userId="92547e3871cc4890" providerId="LiveId" clId="{27F17E0C-B5F5-4A2B-B314-616D26F84E4F}" dt="2022-04-02T03:44:20.773" v="3324" actId="255"/>
        <pc:sldMkLst>
          <pc:docMk/>
          <pc:sldMk cId="865832329" sldId="277"/>
        </pc:sldMkLst>
        <pc:spChg chg="mod">
          <ac:chgData name="alisha.christine35@gmail.com" userId="92547e3871cc4890" providerId="LiveId" clId="{27F17E0C-B5F5-4A2B-B314-616D26F84E4F}" dt="2022-04-02T03:39:43.440" v="3121" actId="1076"/>
          <ac:spMkLst>
            <pc:docMk/>
            <pc:sldMk cId="865832329" sldId="277"/>
            <ac:spMk id="2" creationId="{00000000-0000-0000-0000-000000000000}"/>
          </ac:spMkLst>
        </pc:spChg>
        <pc:spChg chg="mod">
          <ac:chgData name="alisha.christine35@gmail.com" userId="92547e3871cc4890" providerId="LiveId" clId="{27F17E0C-B5F5-4A2B-B314-616D26F84E4F}" dt="2022-04-02T03:44:20.773" v="3324" actId="255"/>
          <ac:spMkLst>
            <pc:docMk/>
            <pc:sldMk cId="865832329" sldId="277"/>
            <ac:spMk id="9" creationId="{18B5D91A-50A5-4183-826A-CE50F0525028}"/>
          </ac:spMkLst>
        </pc:spChg>
        <pc:picChg chg="add del">
          <ac:chgData name="alisha.christine35@gmail.com" userId="92547e3871cc4890" providerId="LiveId" clId="{27F17E0C-B5F5-4A2B-B314-616D26F84E4F}" dt="2022-04-02T03:38:33.064" v="3103" actId="478"/>
          <ac:picMkLst>
            <pc:docMk/>
            <pc:sldMk cId="865832329" sldId="277"/>
            <ac:picMk id="7" creationId="{58F29AA0-D8DD-406B-B7B8-1E35DC2CD0F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6B0E4-1973-4A6F-9CED-AC3B33B3E6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C8677-216A-44B1-8F4C-8A4AB711A08C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Elbow method is a technique to determine the optimal value of clusters (K). It uses, average of the squared distances from the centroids.</a:t>
          </a:r>
        </a:p>
      </dgm:t>
    </dgm:pt>
    <dgm:pt modelId="{72169E82-6AF6-4CEE-92C6-BE942A013032}" type="parTrans" cxnId="{62C4ED0C-919D-40F6-BAA1-8DD9038C5AB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F38ECE-0F53-4472-A454-806EF4C050DA}" type="sibTrans" cxnId="{62C4ED0C-919D-40F6-BAA1-8DD9038C5AB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B4033-8058-4499-AC79-1E2B5F567686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From the graph, value of K at the elbow is chosen as 5.</a:t>
          </a:r>
        </a:p>
      </dgm:t>
    </dgm:pt>
    <dgm:pt modelId="{B9959EA3-174D-4CD8-9FF7-504374115DA8}" type="parTrans" cxnId="{E61560B6-4B5C-4BC6-8998-C3154A1B89F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D38E91-5F9D-408C-8A3C-9606D8D0F095}" type="sibTrans" cxnId="{E61560B6-4B5C-4BC6-8998-C3154A1B89F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C1391-41E0-4333-98FD-B3F9AA454808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Here, after the point 5 the WCSS value begins to decrease linearly, so this point could be considered as the optimal  number of clusters.</a:t>
          </a:r>
        </a:p>
      </dgm:t>
    </dgm:pt>
    <dgm:pt modelId="{15B1FA8D-CDF1-4E11-A887-7C8A51545191}" type="parTrans" cxnId="{B4305A67-1583-4578-86FB-0675D3DE258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50D3E9-9F4F-478C-892D-82302E6495D7}" type="sibTrans" cxnId="{B4305A67-1583-4578-86FB-0675D3DE258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EAFDD-3F4B-4B9D-8B5E-BB7C487E5F00}" type="pres">
      <dgm:prSet presAssocID="{57F6B0E4-1973-4A6F-9CED-AC3B33B3E61E}" presName="linear" presStyleCnt="0">
        <dgm:presLayoutVars>
          <dgm:animLvl val="lvl"/>
          <dgm:resizeHandles val="exact"/>
        </dgm:presLayoutVars>
      </dgm:prSet>
      <dgm:spPr/>
    </dgm:pt>
    <dgm:pt modelId="{224413A7-3682-4DF2-B283-806EA24550F0}" type="pres">
      <dgm:prSet presAssocID="{830C8677-216A-44B1-8F4C-8A4AB711A08C}" presName="parentText" presStyleLbl="node1" presStyleIdx="0" presStyleCnt="3" custScaleY="90399">
        <dgm:presLayoutVars>
          <dgm:chMax val="0"/>
          <dgm:bulletEnabled val="1"/>
        </dgm:presLayoutVars>
      </dgm:prSet>
      <dgm:spPr/>
    </dgm:pt>
    <dgm:pt modelId="{E602E1C2-3677-4D55-9EFA-654D6261797B}" type="pres">
      <dgm:prSet presAssocID="{7DF38ECE-0F53-4472-A454-806EF4C050DA}" presName="spacer" presStyleCnt="0"/>
      <dgm:spPr/>
    </dgm:pt>
    <dgm:pt modelId="{CA6841E0-B561-4516-8844-76B27A6BDA49}" type="pres">
      <dgm:prSet presAssocID="{B54B4033-8058-4499-AC79-1E2B5F567686}" presName="parentText" presStyleLbl="node1" presStyleIdx="1" presStyleCnt="3" custScaleY="76346" custLinFactNeighborX="-100" custLinFactNeighborY="24842">
        <dgm:presLayoutVars>
          <dgm:chMax val="0"/>
          <dgm:bulletEnabled val="1"/>
        </dgm:presLayoutVars>
      </dgm:prSet>
      <dgm:spPr/>
    </dgm:pt>
    <dgm:pt modelId="{15EAE8D0-3C00-419D-BDCB-E21A6D172496}" type="pres">
      <dgm:prSet presAssocID="{A8D38E91-5F9D-408C-8A3C-9606D8D0F095}" presName="spacer" presStyleCnt="0"/>
      <dgm:spPr/>
    </dgm:pt>
    <dgm:pt modelId="{A57BB368-4B66-40DD-9D76-9451A6850B47}" type="pres">
      <dgm:prSet presAssocID="{B18C1391-41E0-4333-98FD-B3F9AA454808}" presName="parentText" presStyleLbl="node1" presStyleIdx="2" presStyleCnt="3" custScaleY="129460">
        <dgm:presLayoutVars>
          <dgm:chMax val="0"/>
          <dgm:bulletEnabled val="1"/>
        </dgm:presLayoutVars>
      </dgm:prSet>
      <dgm:spPr/>
    </dgm:pt>
  </dgm:ptLst>
  <dgm:cxnLst>
    <dgm:cxn modelId="{62C4ED0C-919D-40F6-BAA1-8DD9038C5ABE}" srcId="{57F6B0E4-1973-4A6F-9CED-AC3B33B3E61E}" destId="{830C8677-216A-44B1-8F4C-8A4AB711A08C}" srcOrd="0" destOrd="0" parTransId="{72169E82-6AF6-4CEE-92C6-BE942A013032}" sibTransId="{7DF38ECE-0F53-4472-A454-806EF4C050DA}"/>
    <dgm:cxn modelId="{BB79C33C-08C9-4568-8EE2-18F740281868}" type="presOf" srcId="{830C8677-216A-44B1-8F4C-8A4AB711A08C}" destId="{224413A7-3682-4DF2-B283-806EA24550F0}" srcOrd="0" destOrd="0" presId="urn:microsoft.com/office/officeart/2005/8/layout/vList2"/>
    <dgm:cxn modelId="{90CC7A41-D3E4-43C2-B2C5-E5826FF5C985}" type="presOf" srcId="{B54B4033-8058-4499-AC79-1E2B5F567686}" destId="{CA6841E0-B561-4516-8844-76B27A6BDA49}" srcOrd="0" destOrd="0" presId="urn:microsoft.com/office/officeart/2005/8/layout/vList2"/>
    <dgm:cxn modelId="{B4305A67-1583-4578-86FB-0675D3DE258E}" srcId="{57F6B0E4-1973-4A6F-9CED-AC3B33B3E61E}" destId="{B18C1391-41E0-4333-98FD-B3F9AA454808}" srcOrd="2" destOrd="0" parTransId="{15B1FA8D-CDF1-4E11-A887-7C8A51545191}" sibTransId="{AC50D3E9-9F4F-478C-892D-82302E6495D7}"/>
    <dgm:cxn modelId="{F1910F94-2BDC-4BEE-AF68-BDBE8989A05B}" type="presOf" srcId="{B18C1391-41E0-4333-98FD-B3F9AA454808}" destId="{A57BB368-4B66-40DD-9D76-9451A6850B47}" srcOrd="0" destOrd="0" presId="urn:microsoft.com/office/officeart/2005/8/layout/vList2"/>
    <dgm:cxn modelId="{E61560B6-4B5C-4BC6-8998-C3154A1B89FA}" srcId="{57F6B0E4-1973-4A6F-9CED-AC3B33B3E61E}" destId="{B54B4033-8058-4499-AC79-1E2B5F567686}" srcOrd="1" destOrd="0" parTransId="{B9959EA3-174D-4CD8-9FF7-504374115DA8}" sibTransId="{A8D38E91-5F9D-408C-8A3C-9606D8D0F095}"/>
    <dgm:cxn modelId="{D22741D0-AC58-457D-8283-FCF8FA28A314}" type="presOf" srcId="{57F6B0E4-1973-4A6F-9CED-AC3B33B3E61E}" destId="{3FBEAFDD-3F4B-4B9D-8B5E-BB7C487E5F00}" srcOrd="0" destOrd="0" presId="urn:microsoft.com/office/officeart/2005/8/layout/vList2"/>
    <dgm:cxn modelId="{145B6D71-E3FB-4522-AD58-FCFE6B77A9C9}" type="presParOf" srcId="{3FBEAFDD-3F4B-4B9D-8B5E-BB7C487E5F00}" destId="{224413A7-3682-4DF2-B283-806EA24550F0}" srcOrd="0" destOrd="0" presId="urn:microsoft.com/office/officeart/2005/8/layout/vList2"/>
    <dgm:cxn modelId="{656C3BA8-B3A8-48F3-AAB0-95CA067087EE}" type="presParOf" srcId="{3FBEAFDD-3F4B-4B9D-8B5E-BB7C487E5F00}" destId="{E602E1C2-3677-4D55-9EFA-654D6261797B}" srcOrd="1" destOrd="0" presId="urn:microsoft.com/office/officeart/2005/8/layout/vList2"/>
    <dgm:cxn modelId="{FD084F9A-00C5-4D6B-88D6-3B85FAB00232}" type="presParOf" srcId="{3FBEAFDD-3F4B-4B9D-8B5E-BB7C487E5F00}" destId="{CA6841E0-B561-4516-8844-76B27A6BDA49}" srcOrd="2" destOrd="0" presId="urn:microsoft.com/office/officeart/2005/8/layout/vList2"/>
    <dgm:cxn modelId="{A6DEFC09-D2CA-46A9-B21C-9A89E5C65E5A}" type="presParOf" srcId="{3FBEAFDD-3F4B-4B9D-8B5E-BB7C487E5F00}" destId="{15EAE8D0-3C00-419D-BDCB-E21A6D172496}" srcOrd="3" destOrd="0" presId="urn:microsoft.com/office/officeart/2005/8/layout/vList2"/>
    <dgm:cxn modelId="{9ACD99CB-056A-418A-93AC-BD54411BE62F}" type="presParOf" srcId="{3FBEAFDD-3F4B-4B9D-8B5E-BB7C487E5F00}" destId="{A57BB368-4B66-40DD-9D76-9451A6850B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6B0E4-1973-4A6F-9CED-AC3B33B3E6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C8677-216A-44B1-8F4C-8A4AB711A08C}">
      <dgm:prSet custT="1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Silhouette method is a method to evaluate quality of clustering, which tells us how well samples are clustered with other samples that are comparable to each other.</a:t>
          </a:r>
        </a:p>
      </dgm:t>
    </dgm:pt>
    <dgm:pt modelId="{72169E82-6AF6-4CEE-92C6-BE942A013032}" type="parTrans" cxnId="{62C4ED0C-919D-40F6-BAA1-8DD9038C5AB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F38ECE-0F53-4472-A454-806EF4C050DA}" type="sibTrans" cxnId="{62C4ED0C-919D-40F6-BAA1-8DD9038C5AB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B4033-8058-4499-AC79-1E2B5F567686}">
      <dgm:prSet custT="1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From the graph, for the range of 1 to 9, the maximum value occurred is considered as the appropriate number of clusters (K = 5). Here the silhouette coefficient value is maximum at K=5 with a value as 0. 28185. </a:t>
          </a:r>
        </a:p>
      </dgm:t>
    </dgm:pt>
    <dgm:pt modelId="{B9959EA3-174D-4CD8-9FF7-504374115DA8}" type="parTrans" cxnId="{E61560B6-4B5C-4BC6-8998-C3154A1B89F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D38E91-5F9D-408C-8A3C-9606D8D0F095}" type="sibTrans" cxnId="{E61560B6-4B5C-4BC6-8998-C3154A1B89F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C1391-41E0-4333-98FD-B3F9AA454808}">
      <dgm:prSet custT="1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Silhouette score falls within the range of -1 to 1. From the graph, we could see the coefficient values ranges from 0.1831 to 0.28185 for  K value ranging 2 to 9. This shows clusters are overlapping.</a:t>
          </a:r>
        </a:p>
      </dgm:t>
    </dgm:pt>
    <dgm:pt modelId="{15B1FA8D-CDF1-4E11-A887-7C8A51545191}" type="parTrans" cxnId="{B4305A67-1583-4578-86FB-0675D3DE258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50D3E9-9F4F-478C-892D-82302E6495D7}" type="sibTrans" cxnId="{B4305A67-1583-4578-86FB-0675D3DE258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5F9043-24A6-43FC-B829-F600F838C20C}" type="pres">
      <dgm:prSet presAssocID="{57F6B0E4-1973-4A6F-9CED-AC3B33B3E61E}" presName="root" presStyleCnt="0">
        <dgm:presLayoutVars>
          <dgm:dir/>
          <dgm:resizeHandles val="exact"/>
        </dgm:presLayoutVars>
      </dgm:prSet>
      <dgm:spPr/>
    </dgm:pt>
    <dgm:pt modelId="{8D024667-F72D-41CC-9DB9-7919E820A82A}" type="pres">
      <dgm:prSet presAssocID="{830C8677-216A-44B1-8F4C-8A4AB711A08C}" presName="compNode" presStyleCnt="0"/>
      <dgm:spPr/>
    </dgm:pt>
    <dgm:pt modelId="{9B1DEEF0-0CDB-4BAF-A0E3-D02715C99D4E}" type="pres">
      <dgm:prSet presAssocID="{830C8677-216A-44B1-8F4C-8A4AB711A08C}" presName="bgRect" presStyleLbl="bgShp" presStyleIdx="0" presStyleCnt="3"/>
      <dgm:spPr/>
    </dgm:pt>
    <dgm:pt modelId="{0514D5D4-6334-4AE2-BFD5-BF4D3C33E3E7}" type="pres">
      <dgm:prSet presAssocID="{830C8677-216A-44B1-8F4C-8A4AB711A0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C9E4A2-7BD2-4823-A90E-D51C2E488830}" type="pres">
      <dgm:prSet presAssocID="{830C8677-216A-44B1-8F4C-8A4AB711A08C}" presName="spaceRect" presStyleCnt="0"/>
      <dgm:spPr/>
    </dgm:pt>
    <dgm:pt modelId="{F93509FC-B452-48A0-A5BF-7386C8B3EEAB}" type="pres">
      <dgm:prSet presAssocID="{830C8677-216A-44B1-8F4C-8A4AB711A08C}" presName="parTx" presStyleLbl="revTx" presStyleIdx="0" presStyleCnt="3">
        <dgm:presLayoutVars>
          <dgm:chMax val="0"/>
          <dgm:chPref val="0"/>
        </dgm:presLayoutVars>
      </dgm:prSet>
      <dgm:spPr/>
    </dgm:pt>
    <dgm:pt modelId="{6309098C-E728-4657-B351-CAA3A8E07001}" type="pres">
      <dgm:prSet presAssocID="{7DF38ECE-0F53-4472-A454-806EF4C050DA}" presName="sibTrans" presStyleCnt="0"/>
      <dgm:spPr/>
    </dgm:pt>
    <dgm:pt modelId="{20E23F70-091C-405D-A6FB-390A27EC217D}" type="pres">
      <dgm:prSet presAssocID="{B54B4033-8058-4499-AC79-1E2B5F567686}" presName="compNode" presStyleCnt="0"/>
      <dgm:spPr/>
    </dgm:pt>
    <dgm:pt modelId="{4F45A97E-7807-4F00-8841-076AEF4181E0}" type="pres">
      <dgm:prSet presAssocID="{B54B4033-8058-4499-AC79-1E2B5F567686}" presName="bgRect" presStyleLbl="bgShp" presStyleIdx="1" presStyleCnt="3"/>
      <dgm:spPr/>
    </dgm:pt>
    <dgm:pt modelId="{723E6B10-E090-4A00-B847-7F10F0A06778}" type="pres">
      <dgm:prSet presAssocID="{B54B4033-8058-4499-AC79-1E2B5F5676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FFF26B-FACD-431B-A534-2D9CEDE815E2}" type="pres">
      <dgm:prSet presAssocID="{B54B4033-8058-4499-AC79-1E2B5F567686}" presName="spaceRect" presStyleCnt="0"/>
      <dgm:spPr/>
    </dgm:pt>
    <dgm:pt modelId="{D29B086F-DC53-406F-8C94-11C9663CD4B8}" type="pres">
      <dgm:prSet presAssocID="{B54B4033-8058-4499-AC79-1E2B5F567686}" presName="parTx" presStyleLbl="revTx" presStyleIdx="1" presStyleCnt="3">
        <dgm:presLayoutVars>
          <dgm:chMax val="0"/>
          <dgm:chPref val="0"/>
        </dgm:presLayoutVars>
      </dgm:prSet>
      <dgm:spPr/>
    </dgm:pt>
    <dgm:pt modelId="{E15DC635-68EC-4EF6-A862-2DA5B1959F59}" type="pres">
      <dgm:prSet presAssocID="{A8D38E91-5F9D-408C-8A3C-9606D8D0F095}" presName="sibTrans" presStyleCnt="0"/>
      <dgm:spPr/>
    </dgm:pt>
    <dgm:pt modelId="{FE0B97D3-51ED-4325-9AE8-EFF1334EA30E}" type="pres">
      <dgm:prSet presAssocID="{B18C1391-41E0-4333-98FD-B3F9AA454808}" presName="compNode" presStyleCnt="0"/>
      <dgm:spPr/>
    </dgm:pt>
    <dgm:pt modelId="{BEF13C2C-18CF-43B1-BA4F-D210AC1C6AD2}" type="pres">
      <dgm:prSet presAssocID="{B18C1391-41E0-4333-98FD-B3F9AA454808}" presName="bgRect" presStyleLbl="bgShp" presStyleIdx="2" presStyleCnt="3"/>
      <dgm:spPr/>
    </dgm:pt>
    <dgm:pt modelId="{2882C50C-3F32-4DFD-8984-FA19E3EA9C30}" type="pres">
      <dgm:prSet presAssocID="{B18C1391-41E0-4333-98FD-B3F9AA4548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1FD1005-9B13-4A90-8113-3512AE1366A1}" type="pres">
      <dgm:prSet presAssocID="{B18C1391-41E0-4333-98FD-B3F9AA454808}" presName="spaceRect" presStyleCnt="0"/>
      <dgm:spPr/>
    </dgm:pt>
    <dgm:pt modelId="{7F8B059F-6DD2-4526-9535-3CAE07D2EC8B}" type="pres">
      <dgm:prSet presAssocID="{B18C1391-41E0-4333-98FD-B3F9AA4548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C4ED0C-919D-40F6-BAA1-8DD9038C5ABE}" srcId="{57F6B0E4-1973-4A6F-9CED-AC3B33B3E61E}" destId="{830C8677-216A-44B1-8F4C-8A4AB711A08C}" srcOrd="0" destOrd="0" parTransId="{72169E82-6AF6-4CEE-92C6-BE942A013032}" sibTransId="{7DF38ECE-0F53-4472-A454-806EF4C050DA}"/>
    <dgm:cxn modelId="{B4305A67-1583-4578-86FB-0675D3DE258E}" srcId="{57F6B0E4-1973-4A6F-9CED-AC3B33B3E61E}" destId="{B18C1391-41E0-4333-98FD-B3F9AA454808}" srcOrd="2" destOrd="0" parTransId="{15B1FA8D-CDF1-4E11-A887-7C8A51545191}" sibTransId="{AC50D3E9-9F4F-478C-892D-82302E6495D7}"/>
    <dgm:cxn modelId="{3E2A1B76-1D36-4924-A445-1B11F9CD7ED0}" type="presOf" srcId="{830C8677-216A-44B1-8F4C-8A4AB711A08C}" destId="{F93509FC-B452-48A0-A5BF-7386C8B3EEAB}" srcOrd="0" destOrd="0" presId="urn:microsoft.com/office/officeart/2018/2/layout/IconVerticalSolidList"/>
    <dgm:cxn modelId="{AE7F6A7D-55B5-4718-B544-3CE679599395}" type="presOf" srcId="{57F6B0E4-1973-4A6F-9CED-AC3B33B3E61E}" destId="{A25F9043-24A6-43FC-B829-F600F838C20C}" srcOrd="0" destOrd="0" presId="urn:microsoft.com/office/officeart/2018/2/layout/IconVerticalSolidList"/>
    <dgm:cxn modelId="{734FC390-548E-4117-B3EA-349C8248A1A9}" type="presOf" srcId="{B18C1391-41E0-4333-98FD-B3F9AA454808}" destId="{7F8B059F-6DD2-4526-9535-3CAE07D2EC8B}" srcOrd="0" destOrd="0" presId="urn:microsoft.com/office/officeart/2018/2/layout/IconVerticalSolidList"/>
    <dgm:cxn modelId="{E61560B6-4B5C-4BC6-8998-C3154A1B89FA}" srcId="{57F6B0E4-1973-4A6F-9CED-AC3B33B3E61E}" destId="{B54B4033-8058-4499-AC79-1E2B5F567686}" srcOrd="1" destOrd="0" parTransId="{B9959EA3-174D-4CD8-9FF7-504374115DA8}" sibTransId="{A8D38E91-5F9D-408C-8A3C-9606D8D0F095}"/>
    <dgm:cxn modelId="{3B1CCFE2-C294-460F-B710-ED66E5C0C247}" type="presOf" srcId="{B54B4033-8058-4499-AC79-1E2B5F567686}" destId="{D29B086F-DC53-406F-8C94-11C9663CD4B8}" srcOrd="0" destOrd="0" presId="urn:microsoft.com/office/officeart/2018/2/layout/IconVerticalSolidList"/>
    <dgm:cxn modelId="{A1E1D6ED-6014-419D-B432-A5D4A36B8827}" type="presParOf" srcId="{A25F9043-24A6-43FC-B829-F600F838C20C}" destId="{8D024667-F72D-41CC-9DB9-7919E820A82A}" srcOrd="0" destOrd="0" presId="urn:microsoft.com/office/officeart/2018/2/layout/IconVerticalSolidList"/>
    <dgm:cxn modelId="{DE6FDE05-2E2A-4B09-A0BD-5F9276D616D7}" type="presParOf" srcId="{8D024667-F72D-41CC-9DB9-7919E820A82A}" destId="{9B1DEEF0-0CDB-4BAF-A0E3-D02715C99D4E}" srcOrd="0" destOrd="0" presId="urn:microsoft.com/office/officeart/2018/2/layout/IconVerticalSolidList"/>
    <dgm:cxn modelId="{12939A1F-C14D-4C8B-A82D-4183EB05B0E6}" type="presParOf" srcId="{8D024667-F72D-41CC-9DB9-7919E820A82A}" destId="{0514D5D4-6334-4AE2-BFD5-BF4D3C33E3E7}" srcOrd="1" destOrd="0" presId="urn:microsoft.com/office/officeart/2018/2/layout/IconVerticalSolidList"/>
    <dgm:cxn modelId="{48E4AD6D-E1A2-4EDF-B784-5909E8A019B9}" type="presParOf" srcId="{8D024667-F72D-41CC-9DB9-7919E820A82A}" destId="{25C9E4A2-7BD2-4823-A90E-D51C2E488830}" srcOrd="2" destOrd="0" presId="urn:microsoft.com/office/officeart/2018/2/layout/IconVerticalSolidList"/>
    <dgm:cxn modelId="{8C845A07-B9E0-4948-9A3D-5713121A5114}" type="presParOf" srcId="{8D024667-F72D-41CC-9DB9-7919E820A82A}" destId="{F93509FC-B452-48A0-A5BF-7386C8B3EEAB}" srcOrd="3" destOrd="0" presId="urn:microsoft.com/office/officeart/2018/2/layout/IconVerticalSolidList"/>
    <dgm:cxn modelId="{D0E20EBE-CBB7-4FFE-9C94-401A884E436F}" type="presParOf" srcId="{A25F9043-24A6-43FC-B829-F600F838C20C}" destId="{6309098C-E728-4657-B351-CAA3A8E07001}" srcOrd="1" destOrd="0" presId="urn:microsoft.com/office/officeart/2018/2/layout/IconVerticalSolidList"/>
    <dgm:cxn modelId="{10A521E3-0AA3-4E11-AB48-1B1130D90DC8}" type="presParOf" srcId="{A25F9043-24A6-43FC-B829-F600F838C20C}" destId="{20E23F70-091C-405D-A6FB-390A27EC217D}" srcOrd="2" destOrd="0" presId="urn:microsoft.com/office/officeart/2018/2/layout/IconVerticalSolidList"/>
    <dgm:cxn modelId="{1E4018BC-5473-4323-BA2E-7E6700F6B5E6}" type="presParOf" srcId="{20E23F70-091C-405D-A6FB-390A27EC217D}" destId="{4F45A97E-7807-4F00-8841-076AEF4181E0}" srcOrd="0" destOrd="0" presId="urn:microsoft.com/office/officeart/2018/2/layout/IconVerticalSolidList"/>
    <dgm:cxn modelId="{A27E42FA-3464-4C1A-ABC8-B8795B4148E0}" type="presParOf" srcId="{20E23F70-091C-405D-A6FB-390A27EC217D}" destId="{723E6B10-E090-4A00-B847-7F10F0A06778}" srcOrd="1" destOrd="0" presId="urn:microsoft.com/office/officeart/2018/2/layout/IconVerticalSolidList"/>
    <dgm:cxn modelId="{A771DF1C-FEE3-4002-8E41-B932F03F4F35}" type="presParOf" srcId="{20E23F70-091C-405D-A6FB-390A27EC217D}" destId="{7AFFF26B-FACD-431B-A534-2D9CEDE815E2}" srcOrd="2" destOrd="0" presId="urn:microsoft.com/office/officeart/2018/2/layout/IconVerticalSolidList"/>
    <dgm:cxn modelId="{E91C7E03-71BE-48D0-89C0-046A7A403303}" type="presParOf" srcId="{20E23F70-091C-405D-A6FB-390A27EC217D}" destId="{D29B086F-DC53-406F-8C94-11C9663CD4B8}" srcOrd="3" destOrd="0" presId="urn:microsoft.com/office/officeart/2018/2/layout/IconVerticalSolidList"/>
    <dgm:cxn modelId="{021B297D-8A77-4461-8758-6DF218CF0707}" type="presParOf" srcId="{A25F9043-24A6-43FC-B829-F600F838C20C}" destId="{E15DC635-68EC-4EF6-A862-2DA5B1959F59}" srcOrd="3" destOrd="0" presId="urn:microsoft.com/office/officeart/2018/2/layout/IconVerticalSolidList"/>
    <dgm:cxn modelId="{FF8BC7BD-137F-4F38-A748-C156BA6D9A1C}" type="presParOf" srcId="{A25F9043-24A6-43FC-B829-F600F838C20C}" destId="{FE0B97D3-51ED-4325-9AE8-EFF1334EA30E}" srcOrd="4" destOrd="0" presId="urn:microsoft.com/office/officeart/2018/2/layout/IconVerticalSolidList"/>
    <dgm:cxn modelId="{12CA760F-6E59-418F-B6AA-8585CC83D949}" type="presParOf" srcId="{FE0B97D3-51ED-4325-9AE8-EFF1334EA30E}" destId="{BEF13C2C-18CF-43B1-BA4F-D210AC1C6AD2}" srcOrd="0" destOrd="0" presId="urn:microsoft.com/office/officeart/2018/2/layout/IconVerticalSolidList"/>
    <dgm:cxn modelId="{96C8B19C-9F55-40A4-A3E1-3F1CA6AD62E4}" type="presParOf" srcId="{FE0B97D3-51ED-4325-9AE8-EFF1334EA30E}" destId="{2882C50C-3F32-4DFD-8984-FA19E3EA9C30}" srcOrd="1" destOrd="0" presId="urn:microsoft.com/office/officeart/2018/2/layout/IconVerticalSolidList"/>
    <dgm:cxn modelId="{F2CEE07F-5337-49F5-8917-E49D66835D6C}" type="presParOf" srcId="{FE0B97D3-51ED-4325-9AE8-EFF1334EA30E}" destId="{81FD1005-9B13-4A90-8113-3512AE1366A1}" srcOrd="2" destOrd="0" presId="urn:microsoft.com/office/officeart/2018/2/layout/IconVerticalSolidList"/>
    <dgm:cxn modelId="{4FB11F7D-B9FB-49FD-8BEB-82FF7CF77DC9}" type="presParOf" srcId="{FE0B97D3-51ED-4325-9AE8-EFF1334EA30E}" destId="{7F8B059F-6DD2-4526-9535-3CAE07D2E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413A7-3682-4DF2-B283-806EA24550F0}">
      <dsp:nvSpPr>
        <dsp:cNvPr id="0" name=""/>
        <dsp:cNvSpPr/>
      </dsp:nvSpPr>
      <dsp:spPr>
        <a:xfrm>
          <a:off x="0" y="958"/>
          <a:ext cx="5870706" cy="138661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Elbow method is a technique to determine the optimal value of clusters (K). It uses, average of the squared distances from the centroids.</a:t>
          </a:r>
        </a:p>
      </dsp:txBody>
      <dsp:txXfrm>
        <a:off x="67689" y="68647"/>
        <a:ext cx="5735328" cy="1251233"/>
      </dsp:txXfrm>
    </dsp:sp>
    <dsp:sp modelId="{CA6841E0-B561-4516-8844-76B27A6BDA49}">
      <dsp:nvSpPr>
        <dsp:cNvPr id="0" name=""/>
        <dsp:cNvSpPr/>
      </dsp:nvSpPr>
      <dsp:spPr>
        <a:xfrm>
          <a:off x="0" y="1404208"/>
          <a:ext cx="5870706" cy="117105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From the graph, value of K at the elbow is chosen as 5.</a:t>
          </a:r>
        </a:p>
      </dsp:txBody>
      <dsp:txXfrm>
        <a:off x="57166" y="1461374"/>
        <a:ext cx="5756374" cy="1056723"/>
      </dsp:txXfrm>
    </dsp:sp>
    <dsp:sp modelId="{A57BB368-4B66-40DD-9D76-9451A6850B47}">
      <dsp:nvSpPr>
        <dsp:cNvPr id="0" name=""/>
        <dsp:cNvSpPr/>
      </dsp:nvSpPr>
      <dsp:spPr>
        <a:xfrm>
          <a:off x="0" y="2585281"/>
          <a:ext cx="5870706" cy="1985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Here, after the point 5 the WCSS value begins to decrease linearly, so this point could be considered as the optimal  number of clusters.</a:t>
          </a:r>
        </a:p>
      </dsp:txBody>
      <dsp:txXfrm>
        <a:off x="96937" y="2682218"/>
        <a:ext cx="5676832" cy="1791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DEEF0-0CDB-4BAF-A0E3-D02715C99D4E}">
      <dsp:nvSpPr>
        <dsp:cNvPr id="0" name=""/>
        <dsp:cNvSpPr/>
      </dsp:nvSpPr>
      <dsp:spPr>
        <a:xfrm>
          <a:off x="0" y="5201"/>
          <a:ext cx="10009112" cy="154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D5D4-6334-4AE2-BFD5-BF4D3C33E3E7}">
      <dsp:nvSpPr>
        <dsp:cNvPr id="0" name=""/>
        <dsp:cNvSpPr/>
      </dsp:nvSpPr>
      <dsp:spPr>
        <a:xfrm>
          <a:off x="466601" y="352259"/>
          <a:ext cx="849194" cy="848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509FC-B452-48A0-A5BF-7386C8B3EEAB}">
      <dsp:nvSpPr>
        <dsp:cNvPr id="0" name=""/>
        <dsp:cNvSpPr/>
      </dsp:nvSpPr>
      <dsp:spPr>
        <a:xfrm>
          <a:off x="1782396" y="5201"/>
          <a:ext cx="8084964" cy="154399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06" tIns="163406" rIns="163406" bIns="16340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Silhouette method is a method to evaluate quality of clustering, which tells us how well samples are clustered with other samples that are comparable to each other.</a:t>
          </a:r>
        </a:p>
      </dsp:txBody>
      <dsp:txXfrm>
        <a:off x="1782396" y="5201"/>
        <a:ext cx="8084964" cy="1543990"/>
      </dsp:txXfrm>
    </dsp:sp>
    <dsp:sp modelId="{4F45A97E-7807-4F00-8841-076AEF4181E0}">
      <dsp:nvSpPr>
        <dsp:cNvPr id="0" name=""/>
        <dsp:cNvSpPr/>
      </dsp:nvSpPr>
      <dsp:spPr>
        <a:xfrm>
          <a:off x="0" y="1892300"/>
          <a:ext cx="10009112" cy="154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E6B10-E090-4A00-B847-7F10F0A06778}">
      <dsp:nvSpPr>
        <dsp:cNvPr id="0" name=""/>
        <dsp:cNvSpPr/>
      </dsp:nvSpPr>
      <dsp:spPr>
        <a:xfrm>
          <a:off x="466601" y="2239359"/>
          <a:ext cx="849194" cy="848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B086F-DC53-406F-8C94-11C9663CD4B8}">
      <dsp:nvSpPr>
        <dsp:cNvPr id="0" name=""/>
        <dsp:cNvSpPr/>
      </dsp:nvSpPr>
      <dsp:spPr>
        <a:xfrm>
          <a:off x="1782396" y="1892300"/>
          <a:ext cx="8084964" cy="154399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06" tIns="163406" rIns="163406" bIns="16340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From the graph, for the range of 1 to 9, the maximum value occurred is considered as the appropriate number of clusters (K = 5). Here the silhouette coefficient value is maximum at K=5 with a value as 0. 28185. </a:t>
          </a:r>
        </a:p>
      </dsp:txBody>
      <dsp:txXfrm>
        <a:off x="1782396" y="1892300"/>
        <a:ext cx="8084964" cy="1543990"/>
      </dsp:txXfrm>
    </dsp:sp>
    <dsp:sp modelId="{BEF13C2C-18CF-43B1-BA4F-D210AC1C6AD2}">
      <dsp:nvSpPr>
        <dsp:cNvPr id="0" name=""/>
        <dsp:cNvSpPr/>
      </dsp:nvSpPr>
      <dsp:spPr>
        <a:xfrm>
          <a:off x="0" y="3779400"/>
          <a:ext cx="10009112" cy="154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2C50C-3F32-4DFD-8984-FA19E3EA9C30}">
      <dsp:nvSpPr>
        <dsp:cNvPr id="0" name=""/>
        <dsp:cNvSpPr/>
      </dsp:nvSpPr>
      <dsp:spPr>
        <a:xfrm>
          <a:off x="466601" y="4126458"/>
          <a:ext cx="849194" cy="848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B059F-6DD2-4526-9535-3CAE07D2EC8B}">
      <dsp:nvSpPr>
        <dsp:cNvPr id="0" name=""/>
        <dsp:cNvSpPr/>
      </dsp:nvSpPr>
      <dsp:spPr>
        <a:xfrm>
          <a:off x="1782396" y="3779400"/>
          <a:ext cx="8084964" cy="154399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06" tIns="163406" rIns="163406" bIns="16340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Silhouette score falls within the range of -1 to 1. From the graph, we could see the coefficient values ranges from 0.1831 to 0.28185 for  K value ranging 2 to 9. This shows clusters are overlapping.</a:t>
          </a:r>
        </a:p>
      </dsp:txBody>
      <dsp:txXfrm>
        <a:off x="1782396" y="3779400"/>
        <a:ext cx="8084964" cy="1543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K-MEANS ALGORITHM </a:t>
            </a:r>
            <a:b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ELBOW AND SILHOUETTE METHODS</a:t>
            </a: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0515" y="4653136"/>
            <a:ext cx="2914595" cy="807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Alisha Christine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CA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E416D-4322-42C0-8E3D-B6B3DEDE9AA7}"/>
              </a:ext>
            </a:extLst>
          </p:cNvPr>
          <p:cNvSpPr txBox="1"/>
          <p:nvPr/>
        </p:nvSpPr>
        <p:spPr>
          <a:xfrm>
            <a:off x="2638028" y="2276872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of Number of clusters (K) in K-means algorithm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Elbow and Silhouette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Elbow method and its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Silhouette methods and its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 Visualization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Insights when number of clusters is considered as 2 and 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416267-5E4B-4325-949C-2DA9A266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C2C4-7DD7-402D-ABC8-C6C9788F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C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4CC1-162F-4DF8-A405-A75731C5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could provide better insights to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Hughes. Here K-Means algorithm is opted in which the number of clusters, K is identified using Elbow and Silhouette methods where the leuanalysisNew.csv dataset is used that has data less than 30. Hopefully, this K-mean clustering algorithm could give better insights to predict cancer.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6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77800"/>
            <a:ext cx="10657184" cy="134937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OF NUMBER OF CLUSTERS (K) IN K-MEANS ALGORITHM: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and Silhouette methods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ELBOW METHOD</a:t>
            </a:r>
            <a:endParaRPr lang="en-US" sz="2400" dirty="0"/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3A271669-0CC7-E51F-34C1-2078F09DC1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3008728"/>
              </p:ext>
            </p:extLst>
          </p:nvPr>
        </p:nvGraphicFramePr>
        <p:xfrm>
          <a:off x="5950396" y="2098378"/>
          <a:ext cx="587070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9959E-2260-4BDA-9099-89DCAF175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plot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9CA408E-CE55-4CC9-B5D1-B9A98055D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079" y="2399135"/>
            <a:ext cx="4604309" cy="362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4BE03-52C7-45C4-BCFF-7BB5DBDEA215}"/>
              </a:ext>
            </a:extLst>
          </p:cNvPr>
          <p:cNvSpPr txBox="1"/>
          <p:nvPr/>
        </p:nvSpPr>
        <p:spPr>
          <a:xfrm>
            <a:off x="6454452" y="1527175"/>
            <a:ext cx="5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Elbow method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77800"/>
            <a:ext cx="10657184" cy="8635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SILHOUETTE 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9959E-2260-4BDA-9099-89DCAF175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9605" y="1600200"/>
            <a:ext cx="502841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method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4BE03-52C7-45C4-BCFF-7BB5DBDEA215}"/>
              </a:ext>
            </a:extLst>
          </p:cNvPr>
          <p:cNvSpPr txBox="1"/>
          <p:nvPr/>
        </p:nvSpPr>
        <p:spPr>
          <a:xfrm>
            <a:off x="6078040" y="1599183"/>
            <a:ext cx="5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Coefficient Values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DA0F8-88AC-47D9-B7AE-2C801515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41" y="2158008"/>
            <a:ext cx="4540639" cy="345638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6652C0-9947-47ED-ADD5-4177F62FD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0244" y="2878088"/>
            <a:ext cx="5934808" cy="2016224"/>
          </a:xfrm>
        </p:spPr>
      </p:pic>
    </p:spTree>
    <p:extLst>
      <p:ext uri="{BB962C8B-B14F-4D97-AF65-F5344CB8AC3E}">
        <p14:creationId xmlns:p14="http://schemas.microsoft.com/office/powerpoint/2010/main" val="17072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77800"/>
            <a:ext cx="10657184" cy="1239837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Silhouette method</a:t>
            </a: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3A271669-0CC7-E51F-34C1-2078F09DC1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3149846"/>
              </p:ext>
            </p:extLst>
          </p:nvPr>
        </p:nvGraphicFramePr>
        <p:xfrm>
          <a:off x="1485900" y="1196752"/>
          <a:ext cx="1000911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7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332656"/>
            <a:ext cx="5497848" cy="122413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 VISUALIZATION</a:t>
            </a:r>
            <a:b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When k= 2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35C3D-8CD5-4D71-98AE-0BDB17E069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180251" y="1685464"/>
            <a:ext cx="6195986" cy="3283872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5D91A-50A5-4183-826A-CE50F0525028}"/>
              </a:ext>
            </a:extLst>
          </p:cNvPr>
          <p:cNvSpPr txBox="1"/>
          <p:nvPr/>
        </p:nvSpPr>
        <p:spPr>
          <a:xfrm>
            <a:off x="812588" y="1685464"/>
            <a:ext cx="3985680" cy="479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illustrates 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number of clusters is considered as 2.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1 is denoted in blue color with the centroid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yellow. Here, the data points are not overlapped within the cluster. However, some data points are far from the centroid.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denoted in red color with the centroid as yellow. Here the data points are overlapping within the cluster.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visualization, we couldn’t optimize the given dataset.</a:t>
            </a: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5" y="381000"/>
            <a:ext cx="5328592" cy="1371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 VISUALIZATION</a:t>
            </a: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When K = 5</a:t>
            </a:r>
            <a:br>
              <a:rPr lang="en-CA" dirty="0"/>
            </a:br>
            <a:endParaRPr lang="en-US" dirty="0"/>
          </a:p>
        </p:txBody>
      </p:sp>
      <p:pic>
        <p:nvPicPr>
          <p:cNvPr id="7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58F29AA0-D8DD-406B-B7B8-1E35DC2C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700953"/>
            <a:ext cx="6195986" cy="32528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5D91A-50A5-4183-826A-CE50F0525028}"/>
              </a:ext>
            </a:extLst>
          </p:cNvPr>
          <p:cNvSpPr txBox="1"/>
          <p:nvPr/>
        </p:nvSpPr>
        <p:spPr>
          <a:xfrm>
            <a:off x="1074240" y="1828800"/>
            <a:ext cx="3724028" cy="44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illustrates 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number of clusters is considered as 5.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could see 5 clusters with different colors as per the legend with centroids as yellow.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27 data points, Cluster 1 has only 2 number of datapoints 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datapoints 11 falls under cluster 2.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some of clusters are overlapping each other.</a:t>
            </a:r>
          </a:p>
        </p:txBody>
      </p:sp>
    </p:spTree>
    <p:extLst>
      <p:ext uri="{BB962C8B-B14F-4D97-AF65-F5344CB8AC3E}">
        <p14:creationId xmlns:p14="http://schemas.microsoft.com/office/powerpoint/2010/main" val="2132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1844824"/>
            <a:ext cx="3293422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CA" sz="2000" dirty="0"/>
            </a:b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5D91A-50A5-4183-826A-CE50F0525028}"/>
              </a:ext>
            </a:extLst>
          </p:cNvPr>
          <p:cNvSpPr txBox="1"/>
          <p:nvPr/>
        </p:nvSpPr>
        <p:spPr bwMode="white">
          <a:xfrm>
            <a:off x="5446340" y="2132856"/>
            <a:ext cx="5832648" cy="1083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is easy to implement, that it get easily adaptable to the given dataset. This algorithm will help predicting cancer using the remission dataset.</a:t>
            </a:r>
            <a:endPara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269</TotalTime>
  <Words>561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Euphemia</vt:lpstr>
      <vt:lpstr>Times New Roman</vt:lpstr>
      <vt:lpstr>Wingdings</vt:lpstr>
      <vt:lpstr>Math 16x9</vt:lpstr>
      <vt:lpstr>CANCER PREDICTION USING K-MEANS ALGORITHM  - ELBOW AND SILHOUETTE METHODS </vt:lpstr>
      <vt:lpstr>CONTENTS</vt:lpstr>
      <vt:lpstr>PROBLEM STATEMENT</vt:lpstr>
      <vt:lpstr>JUSTIFICATION OF NUMBER OF CLUSTERS (K) IN K-MEANS ALGORITHM: Elbow and Silhouette methods  1. ELBOW METHOD</vt:lpstr>
      <vt:lpstr>2. SILHOUETTE METHOD</vt:lpstr>
      <vt:lpstr>Insights from Silhouette method </vt:lpstr>
      <vt:lpstr>   CLUSTER VISUALIZATION  Insights When k= 2</vt:lpstr>
      <vt:lpstr>CLUSTER VISUALIZATION  Insights When K = 5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Clustering – K-Means Algorithm </dc:title>
  <dc:creator>alisha.christine35@gmail.com</dc:creator>
  <cp:lastModifiedBy>alisha.christine35@gmail.com</cp:lastModifiedBy>
  <cp:revision>1</cp:revision>
  <dcterms:created xsi:type="dcterms:W3CDTF">2022-04-01T22:59:32Z</dcterms:created>
  <dcterms:modified xsi:type="dcterms:W3CDTF">2022-04-04T21:09:18Z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