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4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 r="2071" b="5643"/>
          <a:stretch/>
        </p:blipFill>
        <p:spPr>
          <a:xfrm>
            <a:off x="659737" y="644891"/>
            <a:ext cx="10515193" cy="5521418"/>
          </a:xfrm>
        </p:spPr>
      </p:pic>
    </p:spTree>
    <p:extLst>
      <p:ext uri="{BB962C8B-B14F-4D97-AF65-F5344CB8AC3E}">
        <p14:creationId xmlns:p14="http://schemas.microsoft.com/office/powerpoint/2010/main" val="291299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 r="1778" b="5122"/>
          <a:stretch/>
        </p:blipFill>
        <p:spPr>
          <a:xfrm>
            <a:off x="784867" y="644891"/>
            <a:ext cx="10658050" cy="5611529"/>
          </a:xfrm>
        </p:spPr>
      </p:pic>
    </p:spTree>
    <p:extLst>
      <p:ext uri="{BB962C8B-B14F-4D97-AF65-F5344CB8AC3E}">
        <p14:creationId xmlns:p14="http://schemas.microsoft.com/office/powerpoint/2010/main" val="94082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2" r="1485" b="6164"/>
          <a:stretch/>
        </p:blipFill>
        <p:spPr>
          <a:xfrm>
            <a:off x="804116" y="616017"/>
            <a:ext cx="10837380" cy="5592278"/>
          </a:xfrm>
        </p:spPr>
      </p:pic>
    </p:spTree>
    <p:extLst>
      <p:ext uri="{BB962C8B-B14F-4D97-AF65-F5344CB8AC3E}">
        <p14:creationId xmlns:p14="http://schemas.microsoft.com/office/powerpoint/2010/main" val="110253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" r="1778" b="5904"/>
          <a:stretch/>
        </p:blipFill>
        <p:spPr>
          <a:xfrm>
            <a:off x="544234" y="598010"/>
            <a:ext cx="10726949" cy="5583805"/>
          </a:xfrm>
        </p:spPr>
      </p:pic>
    </p:spTree>
    <p:extLst>
      <p:ext uri="{BB962C8B-B14F-4D97-AF65-F5344CB8AC3E}">
        <p14:creationId xmlns:p14="http://schemas.microsoft.com/office/powerpoint/2010/main" val="35997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" r="1631" b="8508"/>
          <a:stretch/>
        </p:blipFill>
        <p:spPr>
          <a:xfrm>
            <a:off x="823366" y="790515"/>
            <a:ext cx="10630697" cy="5367140"/>
          </a:xfrm>
        </p:spPr>
      </p:pic>
    </p:spTree>
    <p:extLst>
      <p:ext uri="{BB962C8B-B14F-4D97-AF65-F5344CB8AC3E}">
        <p14:creationId xmlns:p14="http://schemas.microsoft.com/office/powerpoint/2010/main" val="235932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</TotalTime>
  <Words>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DBMS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Alisha Iftikhar</dc:creator>
  <cp:lastModifiedBy>Alisha Iftikhar</cp:lastModifiedBy>
  <cp:revision>1</cp:revision>
  <dcterms:created xsi:type="dcterms:W3CDTF">2025-05-05T09:30:33Z</dcterms:created>
  <dcterms:modified xsi:type="dcterms:W3CDTF">2025-05-05T09:41:32Z</dcterms:modified>
</cp:coreProperties>
</file>