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634FA-49C5-4421-A100-B71304432B3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F0E10E-A125-439C-A1BF-3AB919D5E1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Previous answer:</a:t>
          </a:r>
        </a:p>
      </dgm:t>
    </dgm:pt>
    <dgm:pt modelId="{B9ACCB24-AA72-446F-8ECD-BBB66FC72BC7}" type="parTrans" cxnId="{42B52AAE-16DB-412A-AA8C-11B78CAB6337}">
      <dgm:prSet/>
      <dgm:spPr/>
      <dgm:t>
        <a:bodyPr/>
        <a:lstStyle/>
        <a:p>
          <a:endParaRPr lang="en-US"/>
        </a:p>
      </dgm:t>
    </dgm:pt>
    <dgm:pt modelId="{02429F00-D1C0-46DA-9D1D-A5C050DBA239}" type="sibTrans" cxnId="{42B52AAE-16DB-412A-AA8C-11B78CAB6337}">
      <dgm:prSet/>
      <dgm:spPr/>
      <dgm:t>
        <a:bodyPr/>
        <a:lstStyle/>
        <a:p>
          <a:endParaRPr lang="en-US"/>
        </a:p>
      </dgm:t>
    </dgm:pt>
    <dgm:pt modelId="{BEEA5D62-651B-4612-9D09-88FE37031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 method but missed details on project</a:t>
          </a:r>
        </a:p>
        <a:p>
          <a:pPr>
            <a:lnSpc>
              <a:spcPct val="100000"/>
            </a:lnSpc>
          </a:pPr>
          <a:r>
            <a:rPr lang="en-US" dirty="0"/>
            <a:t>-Situation: tight deadline</a:t>
          </a:r>
        </a:p>
        <a:p>
          <a:pPr>
            <a:lnSpc>
              <a:spcPct val="100000"/>
            </a:lnSpc>
          </a:pPr>
          <a:r>
            <a:rPr lang="en-US" dirty="0"/>
            <a:t>- Task: cross-functional</a:t>
          </a:r>
        </a:p>
        <a:p>
          <a:pPr>
            <a:lnSpc>
              <a:spcPct val="100000"/>
            </a:lnSpc>
          </a:pPr>
          <a:r>
            <a:rPr lang="en-US" dirty="0"/>
            <a:t>-Action: meetings</a:t>
          </a:r>
        </a:p>
        <a:p>
          <a:pPr>
            <a:lnSpc>
              <a:spcPct val="100000"/>
            </a:lnSpc>
          </a:pPr>
          <a:r>
            <a:rPr lang="en-US" dirty="0"/>
            <a:t>-Result: completed in time </a:t>
          </a:r>
        </a:p>
      </dgm:t>
    </dgm:pt>
    <dgm:pt modelId="{0830E33A-AA10-4E70-9FBF-E820AE8009D7}" type="parTrans" cxnId="{87F269B1-746C-4386-9318-D7A11380EDC2}">
      <dgm:prSet/>
      <dgm:spPr/>
      <dgm:t>
        <a:bodyPr/>
        <a:lstStyle/>
        <a:p>
          <a:endParaRPr lang="en-US"/>
        </a:p>
      </dgm:t>
    </dgm:pt>
    <dgm:pt modelId="{95BD525C-B256-464E-8371-276A7206172A}" type="sibTrans" cxnId="{87F269B1-746C-4386-9318-D7A11380EDC2}">
      <dgm:prSet/>
      <dgm:spPr/>
      <dgm:t>
        <a:bodyPr/>
        <a:lstStyle/>
        <a:p>
          <a:endParaRPr lang="en-US"/>
        </a:p>
      </dgm:t>
    </dgm:pt>
    <dgm:pt modelId="{7E328FB9-95B6-41B6-A77F-9865F7779A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Current answer:</a:t>
          </a:r>
        </a:p>
      </dgm:t>
    </dgm:pt>
    <dgm:pt modelId="{54F3CBBB-07E4-4B20-A3EB-6E9220B2A5B6}" type="parTrans" cxnId="{3F718DF1-E23A-49D3-A2F4-558DD58B2120}">
      <dgm:prSet/>
      <dgm:spPr/>
      <dgm:t>
        <a:bodyPr/>
        <a:lstStyle/>
        <a:p>
          <a:endParaRPr lang="en-US"/>
        </a:p>
      </dgm:t>
    </dgm:pt>
    <dgm:pt modelId="{2CF81363-1AFA-4FF3-9481-B747B5F0AC18}" type="sibTrans" cxnId="{3F718DF1-E23A-49D3-A2F4-558DD58B2120}">
      <dgm:prSet/>
      <dgm:spPr/>
      <dgm:t>
        <a:bodyPr/>
        <a:lstStyle/>
        <a:p>
          <a:endParaRPr lang="en-US"/>
        </a:p>
      </dgm:t>
    </dgm:pt>
    <dgm:pt modelId="{0D2996FC-224D-4644-A7B5-1B45A410C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 method with details on project, outcome</a:t>
          </a:r>
        </a:p>
        <a:p>
          <a:pPr>
            <a:lnSpc>
              <a:spcPct val="100000"/>
            </a:lnSpc>
          </a:pPr>
          <a:r>
            <a:rPr lang="en-US" dirty="0"/>
            <a:t>- Situation: company, project detail, deadline</a:t>
          </a:r>
        </a:p>
        <a:p>
          <a:pPr>
            <a:lnSpc>
              <a:spcPct val="100000"/>
            </a:lnSpc>
          </a:pPr>
          <a:r>
            <a:rPr lang="en-US" dirty="0"/>
            <a:t>- Task: detailed task, cross-functional team</a:t>
          </a:r>
        </a:p>
        <a:p>
          <a:pPr>
            <a:lnSpc>
              <a:spcPct val="100000"/>
            </a:lnSpc>
          </a:pPr>
          <a:r>
            <a:rPr lang="en-US" dirty="0"/>
            <a:t>- Action: meetings, doc, design, feedback</a:t>
          </a:r>
        </a:p>
        <a:p>
          <a:pPr>
            <a:lnSpc>
              <a:spcPct val="100000"/>
            </a:lnSpc>
          </a:pPr>
          <a:r>
            <a:rPr lang="en-US" dirty="0"/>
            <a:t>- Result: completed in time, efficiency improved, final product </a:t>
          </a:r>
        </a:p>
      </dgm:t>
    </dgm:pt>
    <dgm:pt modelId="{D51BAAFF-5923-44B3-9CF3-09520E96D40D}" type="parTrans" cxnId="{F6945DC1-571D-4C3F-A51D-204BD9355F6C}">
      <dgm:prSet/>
      <dgm:spPr/>
      <dgm:t>
        <a:bodyPr/>
        <a:lstStyle/>
        <a:p>
          <a:endParaRPr lang="en-US"/>
        </a:p>
      </dgm:t>
    </dgm:pt>
    <dgm:pt modelId="{9C940A84-9ECA-4DCF-8D0C-0919861055A1}" type="sibTrans" cxnId="{F6945DC1-571D-4C3F-A51D-204BD9355F6C}">
      <dgm:prSet/>
      <dgm:spPr/>
      <dgm:t>
        <a:bodyPr/>
        <a:lstStyle/>
        <a:p>
          <a:endParaRPr lang="en-US"/>
        </a:p>
      </dgm:t>
    </dgm:pt>
    <dgm:pt modelId="{F3719090-E7EC-4193-9677-CDDB57EFADC0}" type="pres">
      <dgm:prSet presAssocID="{C00634FA-49C5-4421-A100-B71304432B3F}" presName="root" presStyleCnt="0">
        <dgm:presLayoutVars>
          <dgm:dir/>
          <dgm:resizeHandles val="exact"/>
        </dgm:presLayoutVars>
      </dgm:prSet>
      <dgm:spPr/>
    </dgm:pt>
    <dgm:pt modelId="{B7B6D57D-8ED3-4B88-BA5B-576DDCBD3741}" type="pres">
      <dgm:prSet presAssocID="{34F0E10E-A125-439C-A1BF-3AB919D5E131}" presName="compNode" presStyleCnt="0"/>
      <dgm:spPr/>
    </dgm:pt>
    <dgm:pt modelId="{E9AF4628-0A9A-4237-B4D2-B6C4211B5BB0}" type="pres">
      <dgm:prSet presAssocID="{34F0E10E-A125-439C-A1BF-3AB919D5E1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6BC4A35-CB9A-4241-A58E-A75065981408}" type="pres">
      <dgm:prSet presAssocID="{34F0E10E-A125-439C-A1BF-3AB919D5E131}" presName="iconSpace" presStyleCnt="0"/>
      <dgm:spPr/>
    </dgm:pt>
    <dgm:pt modelId="{43F414A3-A362-4F4E-A1E9-1BFC24AA22E6}" type="pres">
      <dgm:prSet presAssocID="{34F0E10E-A125-439C-A1BF-3AB919D5E131}" presName="parTx" presStyleLbl="revTx" presStyleIdx="0" presStyleCnt="4">
        <dgm:presLayoutVars>
          <dgm:chMax val="0"/>
          <dgm:chPref val="0"/>
        </dgm:presLayoutVars>
      </dgm:prSet>
      <dgm:spPr/>
    </dgm:pt>
    <dgm:pt modelId="{75D423A5-BCE2-42F2-9340-9565ABB1A9C0}" type="pres">
      <dgm:prSet presAssocID="{34F0E10E-A125-439C-A1BF-3AB919D5E131}" presName="txSpace" presStyleCnt="0"/>
      <dgm:spPr/>
    </dgm:pt>
    <dgm:pt modelId="{5CAE8539-5459-4266-9010-A75DA98935C0}" type="pres">
      <dgm:prSet presAssocID="{34F0E10E-A125-439C-A1BF-3AB919D5E131}" presName="desTx" presStyleLbl="revTx" presStyleIdx="1" presStyleCnt="4">
        <dgm:presLayoutVars/>
      </dgm:prSet>
      <dgm:spPr/>
    </dgm:pt>
    <dgm:pt modelId="{E9BB5D18-B3CE-49E6-AA94-30AA21C7D1EE}" type="pres">
      <dgm:prSet presAssocID="{02429F00-D1C0-46DA-9D1D-A5C050DBA239}" presName="sibTrans" presStyleCnt="0"/>
      <dgm:spPr/>
    </dgm:pt>
    <dgm:pt modelId="{051B2BE3-BBE9-4D69-9EE8-8BD54ED710C3}" type="pres">
      <dgm:prSet presAssocID="{7E328FB9-95B6-41B6-A77F-9865F7779A4A}" presName="compNode" presStyleCnt="0"/>
      <dgm:spPr/>
    </dgm:pt>
    <dgm:pt modelId="{6CF7DD0A-FDF8-4FEA-AC5C-8A67E23F5E45}" type="pres">
      <dgm:prSet presAssocID="{7E328FB9-95B6-41B6-A77F-9865F7779A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B39C27B3-E18D-4C22-8B5B-36D3F3ABE1ED}" type="pres">
      <dgm:prSet presAssocID="{7E328FB9-95B6-41B6-A77F-9865F7779A4A}" presName="iconSpace" presStyleCnt="0"/>
      <dgm:spPr/>
    </dgm:pt>
    <dgm:pt modelId="{F2681C3E-71B3-478C-A977-4E1FBCE029A8}" type="pres">
      <dgm:prSet presAssocID="{7E328FB9-95B6-41B6-A77F-9865F7779A4A}" presName="parTx" presStyleLbl="revTx" presStyleIdx="2" presStyleCnt="4">
        <dgm:presLayoutVars>
          <dgm:chMax val="0"/>
          <dgm:chPref val="0"/>
        </dgm:presLayoutVars>
      </dgm:prSet>
      <dgm:spPr/>
    </dgm:pt>
    <dgm:pt modelId="{F73D89E7-3341-4F28-8804-4C24265C8D28}" type="pres">
      <dgm:prSet presAssocID="{7E328FB9-95B6-41B6-A77F-9865F7779A4A}" presName="txSpace" presStyleCnt="0"/>
      <dgm:spPr/>
    </dgm:pt>
    <dgm:pt modelId="{A7CE7559-1EA1-4C43-AA32-292A3BE06C3D}" type="pres">
      <dgm:prSet presAssocID="{7E328FB9-95B6-41B6-A77F-9865F7779A4A}" presName="desTx" presStyleLbl="revTx" presStyleIdx="3" presStyleCnt="4">
        <dgm:presLayoutVars/>
      </dgm:prSet>
      <dgm:spPr/>
    </dgm:pt>
  </dgm:ptLst>
  <dgm:cxnLst>
    <dgm:cxn modelId="{B80B7F3F-6337-314A-A60E-73BB3D13A341}" type="presOf" srcId="{0D2996FC-224D-4644-A7B5-1B45A410C98B}" destId="{A7CE7559-1EA1-4C43-AA32-292A3BE06C3D}" srcOrd="0" destOrd="0" presId="urn:microsoft.com/office/officeart/2018/2/layout/IconLabelDescriptionList"/>
    <dgm:cxn modelId="{4AB68D53-9887-D444-AC56-0E6921DA752C}" type="presOf" srcId="{7E328FB9-95B6-41B6-A77F-9865F7779A4A}" destId="{F2681C3E-71B3-478C-A977-4E1FBCE029A8}" srcOrd="0" destOrd="0" presId="urn:microsoft.com/office/officeart/2018/2/layout/IconLabelDescriptionList"/>
    <dgm:cxn modelId="{FF9F4C7C-E882-3348-8F4F-924AFA590A96}" type="presOf" srcId="{C00634FA-49C5-4421-A100-B71304432B3F}" destId="{F3719090-E7EC-4193-9677-CDDB57EFADC0}" srcOrd="0" destOrd="0" presId="urn:microsoft.com/office/officeart/2018/2/layout/IconLabelDescriptionList"/>
    <dgm:cxn modelId="{F8C32F9C-6B3B-7549-AD8B-BED2E1A5416B}" type="presOf" srcId="{34F0E10E-A125-439C-A1BF-3AB919D5E131}" destId="{43F414A3-A362-4F4E-A1E9-1BFC24AA22E6}" srcOrd="0" destOrd="0" presId="urn:microsoft.com/office/officeart/2018/2/layout/IconLabelDescriptionList"/>
    <dgm:cxn modelId="{42B52AAE-16DB-412A-AA8C-11B78CAB6337}" srcId="{C00634FA-49C5-4421-A100-B71304432B3F}" destId="{34F0E10E-A125-439C-A1BF-3AB919D5E131}" srcOrd="0" destOrd="0" parTransId="{B9ACCB24-AA72-446F-8ECD-BBB66FC72BC7}" sibTransId="{02429F00-D1C0-46DA-9D1D-A5C050DBA239}"/>
    <dgm:cxn modelId="{87F269B1-746C-4386-9318-D7A11380EDC2}" srcId="{34F0E10E-A125-439C-A1BF-3AB919D5E131}" destId="{BEEA5D62-651B-4612-9D09-88FE37031CF1}" srcOrd="0" destOrd="0" parTransId="{0830E33A-AA10-4E70-9FBF-E820AE8009D7}" sibTransId="{95BD525C-B256-464E-8371-276A7206172A}"/>
    <dgm:cxn modelId="{F6945DC1-571D-4C3F-A51D-204BD9355F6C}" srcId="{7E328FB9-95B6-41B6-A77F-9865F7779A4A}" destId="{0D2996FC-224D-4644-A7B5-1B45A410C98B}" srcOrd="0" destOrd="0" parTransId="{D51BAAFF-5923-44B3-9CF3-09520E96D40D}" sibTransId="{9C940A84-9ECA-4DCF-8D0C-0919861055A1}"/>
    <dgm:cxn modelId="{8D0FCBDB-D1CC-154B-8D3F-DA27B9FEA206}" type="presOf" srcId="{BEEA5D62-651B-4612-9D09-88FE37031CF1}" destId="{5CAE8539-5459-4266-9010-A75DA98935C0}" srcOrd="0" destOrd="0" presId="urn:microsoft.com/office/officeart/2018/2/layout/IconLabelDescriptionList"/>
    <dgm:cxn modelId="{3F718DF1-E23A-49D3-A2F4-558DD58B2120}" srcId="{C00634FA-49C5-4421-A100-B71304432B3F}" destId="{7E328FB9-95B6-41B6-A77F-9865F7779A4A}" srcOrd="1" destOrd="0" parTransId="{54F3CBBB-07E4-4B20-A3EB-6E9220B2A5B6}" sibTransId="{2CF81363-1AFA-4FF3-9481-B747B5F0AC18}"/>
    <dgm:cxn modelId="{1CCD51BD-EC78-B146-ACE4-EAB4EE934542}" type="presParOf" srcId="{F3719090-E7EC-4193-9677-CDDB57EFADC0}" destId="{B7B6D57D-8ED3-4B88-BA5B-576DDCBD3741}" srcOrd="0" destOrd="0" presId="urn:microsoft.com/office/officeart/2018/2/layout/IconLabelDescriptionList"/>
    <dgm:cxn modelId="{45DD4F75-B2E3-D64B-AAEF-B3210C529891}" type="presParOf" srcId="{B7B6D57D-8ED3-4B88-BA5B-576DDCBD3741}" destId="{E9AF4628-0A9A-4237-B4D2-B6C4211B5BB0}" srcOrd="0" destOrd="0" presId="urn:microsoft.com/office/officeart/2018/2/layout/IconLabelDescriptionList"/>
    <dgm:cxn modelId="{E387039D-AE67-E74B-A518-C9D46E7FF3FF}" type="presParOf" srcId="{B7B6D57D-8ED3-4B88-BA5B-576DDCBD3741}" destId="{66BC4A35-CB9A-4241-A58E-A75065981408}" srcOrd="1" destOrd="0" presId="urn:microsoft.com/office/officeart/2018/2/layout/IconLabelDescriptionList"/>
    <dgm:cxn modelId="{ED357A64-446F-1748-A853-334DCCC9CB09}" type="presParOf" srcId="{B7B6D57D-8ED3-4B88-BA5B-576DDCBD3741}" destId="{43F414A3-A362-4F4E-A1E9-1BFC24AA22E6}" srcOrd="2" destOrd="0" presId="urn:microsoft.com/office/officeart/2018/2/layout/IconLabelDescriptionList"/>
    <dgm:cxn modelId="{9D926FB2-54FD-354E-BEDA-BA0E5C9EE576}" type="presParOf" srcId="{B7B6D57D-8ED3-4B88-BA5B-576DDCBD3741}" destId="{75D423A5-BCE2-42F2-9340-9565ABB1A9C0}" srcOrd="3" destOrd="0" presId="urn:microsoft.com/office/officeart/2018/2/layout/IconLabelDescriptionList"/>
    <dgm:cxn modelId="{2890F6D6-5482-F44B-B37E-7FC9F87750C0}" type="presParOf" srcId="{B7B6D57D-8ED3-4B88-BA5B-576DDCBD3741}" destId="{5CAE8539-5459-4266-9010-A75DA98935C0}" srcOrd="4" destOrd="0" presId="urn:microsoft.com/office/officeart/2018/2/layout/IconLabelDescriptionList"/>
    <dgm:cxn modelId="{A08950D1-2909-B143-B182-853C2F0BEDAE}" type="presParOf" srcId="{F3719090-E7EC-4193-9677-CDDB57EFADC0}" destId="{E9BB5D18-B3CE-49E6-AA94-30AA21C7D1EE}" srcOrd="1" destOrd="0" presId="urn:microsoft.com/office/officeart/2018/2/layout/IconLabelDescriptionList"/>
    <dgm:cxn modelId="{E8C0AC1C-65C5-3E4A-8CE2-22D7DE78C1F5}" type="presParOf" srcId="{F3719090-E7EC-4193-9677-CDDB57EFADC0}" destId="{051B2BE3-BBE9-4D69-9EE8-8BD54ED710C3}" srcOrd="2" destOrd="0" presId="urn:microsoft.com/office/officeart/2018/2/layout/IconLabelDescriptionList"/>
    <dgm:cxn modelId="{4C9117CB-CF85-F345-8439-E2A75528BA7E}" type="presParOf" srcId="{051B2BE3-BBE9-4D69-9EE8-8BD54ED710C3}" destId="{6CF7DD0A-FDF8-4FEA-AC5C-8A67E23F5E45}" srcOrd="0" destOrd="0" presId="urn:microsoft.com/office/officeart/2018/2/layout/IconLabelDescriptionList"/>
    <dgm:cxn modelId="{E242FF7E-59E8-2D41-BCEC-E5D32FCE9678}" type="presParOf" srcId="{051B2BE3-BBE9-4D69-9EE8-8BD54ED710C3}" destId="{B39C27B3-E18D-4C22-8B5B-36D3F3ABE1ED}" srcOrd="1" destOrd="0" presId="urn:microsoft.com/office/officeart/2018/2/layout/IconLabelDescriptionList"/>
    <dgm:cxn modelId="{BAA0B66D-BDEC-3244-88BF-466F2197B67D}" type="presParOf" srcId="{051B2BE3-BBE9-4D69-9EE8-8BD54ED710C3}" destId="{F2681C3E-71B3-478C-A977-4E1FBCE029A8}" srcOrd="2" destOrd="0" presId="urn:microsoft.com/office/officeart/2018/2/layout/IconLabelDescriptionList"/>
    <dgm:cxn modelId="{32650DE0-32FC-6447-850A-439F206334F9}" type="presParOf" srcId="{051B2BE3-BBE9-4D69-9EE8-8BD54ED710C3}" destId="{F73D89E7-3341-4F28-8804-4C24265C8D28}" srcOrd="3" destOrd="0" presId="urn:microsoft.com/office/officeart/2018/2/layout/IconLabelDescriptionList"/>
    <dgm:cxn modelId="{D6EB9898-7A2C-674C-A256-78F447AEE303}" type="presParOf" srcId="{051B2BE3-BBE9-4D69-9EE8-8BD54ED710C3}" destId="{A7CE7559-1EA1-4C43-AA32-292A3BE06C3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634FA-49C5-4421-A100-B71304432B3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F0E10E-A125-439C-A1BF-3AB919D5E1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Previous answer:</a:t>
          </a:r>
        </a:p>
      </dgm:t>
    </dgm:pt>
    <dgm:pt modelId="{B9ACCB24-AA72-446F-8ECD-BBB66FC72BC7}" type="parTrans" cxnId="{42B52AAE-16DB-412A-AA8C-11B78CAB6337}">
      <dgm:prSet/>
      <dgm:spPr/>
      <dgm:t>
        <a:bodyPr/>
        <a:lstStyle/>
        <a:p>
          <a:endParaRPr lang="en-US"/>
        </a:p>
      </dgm:t>
    </dgm:pt>
    <dgm:pt modelId="{02429F00-D1C0-46DA-9D1D-A5C050DBA239}" type="sibTrans" cxnId="{42B52AAE-16DB-412A-AA8C-11B78CAB6337}">
      <dgm:prSet/>
      <dgm:spPr/>
      <dgm:t>
        <a:bodyPr/>
        <a:lstStyle/>
        <a:p>
          <a:endParaRPr lang="en-US"/>
        </a:p>
      </dgm:t>
    </dgm:pt>
    <dgm:pt modelId="{BEEA5D62-651B-4612-9D09-88FE37031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 method but focused more in general point of view</a:t>
          </a:r>
        </a:p>
        <a:p>
          <a:pPr>
            <a:lnSpc>
              <a:spcPct val="100000"/>
            </a:lnSpc>
          </a:pPr>
          <a:r>
            <a:rPr lang="en-US" dirty="0"/>
            <a:t>- Situation: learn new things</a:t>
          </a:r>
        </a:p>
        <a:p>
          <a:pPr>
            <a:lnSpc>
              <a:spcPct val="100000"/>
            </a:lnSpc>
          </a:pPr>
          <a:r>
            <a:rPr lang="en-US" dirty="0"/>
            <a:t>- Task: become proficient</a:t>
          </a:r>
        </a:p>
        <a:p>
          <a:pPr>
            <a:lnSpc>
              <a:spcPct val="100000"/>
            </a:lnSpc>
          </a:pPr>
          <a:r>
            <a:rPr lang="en-US" dirty="0"/>
            <a:t>- Action: hours of learning </a:t>
          </a:r>
        </a:p>
        <a:p>
          <a:pPr>
            <a:lnSpc>
              <a:spcPct val="100000"/>
            </a:lnSpc>
          </a:pPr>
          <a:r>
            <a:rPr lang="en-US" dirty="0"/>
            <a:t>- Result: task on time </a:t>
          </a:r>
        </a:p>
      </dgm:t>
    </dgm:pt>
    <dgm:pt modelId="{0830E33A-AA10-4E70-9FBF-E820AE8009D7}" type="parTrans" cxnId="{87F269B1-746C-4386-9318-D7A11380EDC2}">
      <dgm:prSet/>
      <dgm:spPr/>
      <dgm:t>
        <a:bodyPr/>
        <a:lstStyle/>
        <a:p>
          <a:endParaRPr lang="en-US"/>
        </a:p>
      </dgm:t>
    </dgm:pt>
    <dgm:pt modelId="{95BD525C-B256-464E-8371-276A7206172A}" type="sibTrans" cxnId="{87F269B1-746C-4386-9318-D7A11380EDC2}">
      <dgm:prSet/>
      <dgm:spPr/>
      <dgm:t>
        <a:bodyPr/>
        <a:lstStyle/>
        <a:p>
          <a:endParaRPr lang="en-US"/>
        </a:p>
      </dgm:t>
    </dgm:pt>
    <dgm:pt modelId="{7E328FB9-95B6-41B6-A77F-9865F7779A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Current answer:</a:t>
          </a:r>
        </a:p>
      </dgm:t>
    </dgm:pt>
    <dgm:pt modelId="{54F3CBBB-07E4-4B20-A3EB-6E9220B2A5B6}" type="parTrans" cxnId="{3F718DF1-E23A-49D3-A2F4-558DD58B2120}">
      <dgm:prSet/>
      <dgm:spPr/>
      <dgm:t>
        <a:bodyPr/>
        <a:lstStyle/>
        <a:p>
          <a:endParaRPr lang="en-US"/>
        </a:p>
      </dgm:t>
    </dgm:pt>
    <dgm:pt modelId="{2CF81363-1AFA-4FF3-9481-B747B5F0AC18}" type="sibTrans" cxnId="{3F718DF1-E23A-49D3-A2F4-558DD58B2120}">
      <dgm:prSet/>
      <dgm:spPr/>
      <dgm:t>
        <a:bodyPr/>
        <a:lstStyle/>
        <a:p>
          <a:endParaRPr lang="en-US"/>
        </a:p>
      </dgm:t>
    </dgm:pt>
    <dgm:pt modelId="{0D2996FC-224D-4644-A7B5-1B45A410C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 method with details on how and what</a:t>
          </a:r>
        </a:p>
        <a:p>
          <a:pPr>
            <a:lnSpc>
              <a:spcPct val="100000"/>
            </a:lnSpc>
          </a:pPr>
          <a:r>
            <a:rPr lang="en-US" dirty="0"/>
            <a:t>- Situation: company, AWS related</a:t>
          </a:r>
        </a:p>
        <a:p>
          <a:pPr>
            <a:lnSpc>
              <a:spcPct val="100000"/>
            </a:lnSpc>
          </a:pPr>
          <a:r>
            <a:rPr lang="en-US" dirty="0"/>
            <a:t>- Task: EC2 and S3 work related for project</a:t>
          </a:r>
        </a:p>
        <a:p>
          <a:pPr>
            <a:lnSpc>
              <a:spcPct val="100000"/>
            </a:lnSpc>
          </a:pPr>
          <a:r>
            <a:rPr lang="en-US" dirty="0"/>
            <a:t>- Action: AWS doc, certification, project</a:t>
          </a:r>
        </a:p>
        <a:p>
          <a:pPr>
            <a:lnSpc>
              <a:spcPct val="100000"/>
            </a:lnSpc>
          </a:pPr>
          <a:r>
            <a:rPr lang="en-US" dirty="0"/>
            <a:t>- Result: task completed in less time, quick learning, org level impact, accolades received </a:t>
          </a:r>
        </a:p>
      </dgm:t>
    </dgm:pt>
    <dgm:pt modelId="{D51BAAFF-5923-44B3-9CF3-09520E96D40D}" type="parTrans" cxnId="{F6945DC1-571D-4C3F-A51D-204BD9355F6C}">
      <dgm:prSet/>
      <dgm:spPr/>
      <dgm:t>
        <a:bodyPr/>
        <a:lstStyle/>
        <a:p>
          <a:endParaRPr lang="en-US"/>
        </a:p>
      </dgm:t>
    </dgm:pt>
    <dgm:pt modelId="{9C940A84-9ECA-4DCF-8D0C-0919861055A1}" type="sibTrans" cxnId="{F6945DC1-571D-4C3F-A51D-204BD9355F6C}">
      <dgm:prSet/>
      <dgm:spPr/>
      <dgm:t>
        <a:bodyPr/>
        <a:lstStyle/>
        <a:p>
          <a:endParaRPr lang="en-US"/>
        </a:p>
      </dgm:t>
    </dgm:pt>
    <dgm:pt modelId="{99EFA59D-6EFF-42EE-BFF2-169BF89FEA96}" type="pres">
      <dgm:prSet presAssocID="{C00634FA-49C5-4421-A100-B71304432B3F}" presName="root" presStyleCnt="0">
        <dgm:presLayoutVars>
          <dgm:dir/>
          <dgm:resizeHandles val="exact"/>
        </dgm:presLayoutVars>
      </dgm:prSet>
      <dgm:spPr/>
    </dgm:pt>
    <dgm:pt modelId="{2B0B22C7-EEA4-4BF4-862C-3C804234E638}" type="pres">
      <dgm:prSet presAssocID="{34F0E10E-A125-439C-A1BF-3AB919D5E131}" presName="compNode" presStyleCnt="0"/>
      <dgm:spPr/>
    </dgm:pt>
    <dgm:pt modelId="{B9F3FFCA-257D-43C4-8A59-6C0301611988}" type="pres">
      <dgm:prSet presAssocID="{34F0E10E-A125-439C-A1BF-3AB919D5E1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C96D3AD-E89C-4DCD-A5B6-09EF36AA26A2}" type="pres">
      <dgm:prSet presAssocID="{34F0E10E-A125-439C-A1BF-3AB919D5E131}" presName="iconSpace" presStyleCnt="0"/>
      <dgm:spPr/>
    </dgm:pt>
    <dgm:pt modelId="{5EF74778-E77F-4837-B8B9-6D8DD9A50A92}" type="pres">
      <dgm:prSet presAssocID="{34F0E10E-A125-439C-A1BF-3AB919D5E131}" presName="parTx" presStyleLbl="revTx" presStyleIdx="0" presStyleCnt="4">
        <dgm:presLayoutVars>
          <dgm:chMax val="0"/>
          <dgm:chPref val="0"/>
        </dgm:presLayoutVars>
      </dgm:prSet>
      <dgm:spPr/>
    </dgm:pt>
    <dgm:pt modelId="{5CC3F87A-0DFA-43A1-880D-8237DE3B2B5D}" type="pres">
      <dgm:prSet presAssocID="{34F0E10E-A125-439C-A1BF-3AB919D5E131}" presName="txSpace" presStyleCnt="0"/>
      <dgm:spPr/>
    </dgm:pt>
    <dgm:pt modelId="{EE1CA00B-B197-46E0-926E-5140D9D4C814}" type="pres">
      <dgm:prSet presAssocID="{34F0E10E-A125-439C-A1BF-3AB919D5E131}" presName="desTx" presStyleLbl="revTx" presStyleIdx="1" presStyleCnt="4">
        <dgm:presLayoutVars/>
      </dgm:prSet>
      <dgm:spPr/>
    </dgm:pt>
    <dgm:pt modelId="{45957725-8A1F-4BEF-84A2-17E6C0851A6B}" type="pres">
      <dgm:prSet presAssocID="{02429F00-D1C0-46DA-9D1D-A5C050DBA239}" presName="sibTrans" presStyleCnt="0"/>
      <dgm:spPr/>
    </dgm:pt>
    <dgm:pt modelId="{BB4A1128-49D1-44B8-BF59-9BA4DA953705}" type="pres">
      <dgm:prSet presAssocID="{7E328FB9-95B6-41B6-A77F-9865F7779A4A}" presName="compNode" presStyleCnt="0"/>
      <dgm:spPr/>
    </dgm:pt>
    <dgm:pt modelId="{999F780C-80CE-40AD-B860-3F76EFC14C0F}" type="pres">
      <dgm:prSet presAssocID="{7E328FB9-95B6-41B6-A77F-9865F7779A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6580B7D8-1A0A-4FF1-8B78-0DFAD3180D52}" type="pres">
      <dgm:prSet presAssocID="{7E328FB9-95B6-41B6-A77F-9865F7779A4A}" presName="iconSpace" presStyleCnt="0"/>
      <dgm:spPr/>
    </dgm:pt>
    <dgm:pt modelId="{937D6BA5-FA47-4002-9295-330C9106E227}" type="pres">
      <dgm:prSet presAssocID="{7E328FB9-95B6-41B6-A77F-9865F7779A4A}" presName="parTx" presStyleLbl="revTx" presStyleIdx="2" presStyleCnt="4">
        <dgm:presLayoutVars>
          <dgm:chMax val="0"/>
          <dgm:chPref val="0"/>
        </dgm:presLayoutVars>
      </dgm:prSet>
      <dgm:spPr/>
    </dgm:pt>
    <dgm:pt modelId="{7A153F1E-4A1F-4C7F-835D-7D387AB626B9}" type="pres">
      <dgm:prSet presAssocID="{7E328FB9-95B6-41B6-A77F-9865F7779A4A}" presName="txSpace" presStyleCnt="0"/>
      <dgm:spPr/>
    </dgm:pt>
    <dgm:pt modelId="{375A6A2E-F554-4110-ADA9-556221B205BF}" type="pres">
      <dgm:prSet presAssocID="{7E328FB9-95B6-41B6-A77F-9865F7779A4A}" presName="desTx" presStyleLbl="revTx" presStyleIdx="3" presStyleCnt="4">
        <dgm:presLayoutVars/>
      </dgm:prSet>
      <dgm:spPr/>
    </dgm:pt>
  </dgm:ptLst>
  <dgm:cxnLst>
    <dgm:cxn modelId="{467FE418-EB2D-494A-803F-5A2B8DEE26B4}" type="presOf" srcId="{34F0E10E-A125-439C-A1BF-3AB919D5E131}" destId="{5EF74778-E77F-4837-B8B9-6D8DD9A50A92}" srcOrd="0" destOrd="0" presId="urn:microsoft.com/office/officeart/2018/2/layout/IconLabelDescriptionList"/>
    <dgm:cxn modelId="{5340521D-A33B-2D46-BA9A-DA829C3D9F22}" type="presOf" srcId="{7E328FB9-95B6-41B6-A77F-9865F7779A4A}" destId="{937D6BA5-FA47-4002-9295-330C9106E227}" srcOrd="0" destOrd="0" presId="urn:microsoft.com/office/officeart/2018/2/layout/IconLabelDescriptionList"/>
    <dgm:cxn modelId="{C060334B-6247-E64F-8F55-EFD87702D42F}" type="presOf" srcId="{0D2996FC-224D-4644-A7B5-1B45A410C98B}" destId="{375A6A2E-F554-4110-ADA9-556221B205BF}" srcOrd="0" destOrd="0" presId="urn:microsoft.com/office/officeart/2018/2/layout/IconLabelDescriptionList"/>
    <dgm:cxn modelId="{9FBD5093-A596-A945-851B-B8A7A48B487F}" type="presOf" srcId="{BEEA5D62-651B-4612-9D09-88FE37031CF1}" destId="{EE1CA00B-B197-46E0-926E-5140D9D4C814}" srcOrd="0" destOrd="0" presId="urn:microsoft.com/office/officeart/2018/2/layout/IconLabelDescriptionList"/>
    <dgm:cxn modelId="{42B52AAE-16DB-412A-AA8C-11B78CAB6337}" srcId="{C00634FA-49C5-4421-A100-B71304432B3F}" destId="{34F0E10E-A125-439C-A1BF-3AB919D5E131}" srcOrd="0" destOrd="0" parTransId="{B9ACCB24-AA72-446F-8ECD-BBB66FC72BC7}" sibTransId="{02429F00-D1C0-46DA-9D1D-A5C050DBA239}"/>
    <dgm:cxn modelId="{87F269B1-746C-4386-9318-D7A11380EDC2}" srcId="{34F0E10E-A125-439C-A1BF-3AB919D5E131}" destId="{BEEA5D62-651B-4612-9D09-88FE37031CF1}" srcOrd="0" destOrd="0" parTransId="{0830E33A-AA10-4E70-9FBF-E820AE8009D7}" sibTransId="{95BD525C-B256-464E-8371-276A7206172A}"/>
    <dgm:cxn modelId="{F6945DC1-571D-4C3F-A51D-204BD9355F6C}" srcId="{7E328FB9-95B6-41B6-A77F-9865F7779A4A}" destId="{0D2996FC-224D-4644-A7B5-1B45A410C98B}" srcOrd="0" destOrd="0" parTransId="{D51BAAFF-5923-44B3-9CF3-09520E96D40D}" sibTransId="{9C940A84-9ECA-4DCF-8D0C-0919861055A1}"/>
    <dgm:cxn modelId="{3D95A5D5-75E2-0447-BC60-D37013431A04}" type="presOf" srcId="{C00634FA-49C5-4421-A100-B71304432B3F}" destId="{99EFA59D-6EFF-42EE-BFF2-169BF89FEA96}" srcOrd="0" destOrd="0" presId="urn:microsoft.com/office/officeart/2018/2/layout/IconLabelDescriptionList"/>
    <dgm:cxn modelId="{3F718DF1-E23A-49D3-A2F4-558DD58B2120}" srcId="{C00634FA-49C5-4421-A100-B71304432B3F}" destId="{7E328FB9-95B6-41B6-A77F-9865F7779A4A}" srcOrd="1" destOrd="0" parTransId="{54F3CBBB-07E4-4B20-A3EB-6E9220B2A5B6}" sibTransId="{2CF81363-1AFA-4FF3-9481-B747B5F0AC18}"/>
    <dgm:cxn modelId="{1A974B50-EBFB-FA43-9B77-7B9AF726A478}" type="presParOf" srcId="{99EFA59D-6EFF-42EE-BFF2-169BF89FEA96}" destId="{2B0B22C7-EEA4-4BF4-862C-3C804234E638}" srcOrd="0" destOrd="0" presId="urn:microsoft.com/office/officeart/2018/2/layout/IconLabelDescriptionList"/>
    <dgm:cxn modelId="{23312BD1-0D12-CE4A-8D4F-25A6736A062F}" type="presParOf" srcId="{2B0B22C7-EEA4-4BF4-862C-3C804234E638}" destId="{B9F3FFCA-257D-43C4-8A59-6C0301611988}" srcOrd="0" destOrd="0" presId="urn:microsoft.com/office/officeart/2018/2/layout/IconLabelDescriptionList"/>
    <dgm:cxn modelId="{3B6890E0-E227-5C4C-ABFA-CDA1E3417AD0}" type="presParOf" srcId="{2B0B22C7-EEA4-4BF4-862C-3C804234E638}" destId="{3C96D3AD-E89C-4DCD-A5B6-09EF36AA26A2}" srcOrd="1" destOrd="0" presId="urn:microsoft.com/office/officeart/2018/2/layout/IconLabelDescriptionList"/>
    <dgm:cxn modelId="{3435C89F-DD71-B74C-AADB-0DC68850D962}" type="presParOf" srcId="{2B0B22C7-EEA4-4BF4-862C-3C804234E638}" destId="{5EF74778-E77F-4837-B8B9-6D8DD9A50A92}" srcOrd="2" destOrd="0" presId="urn:microsoft.com/office/officeart/2018/2/layout/IconLabelDescriptionList"/>
    <dgm:cxn modelId="{14B7F0F7-293A-954F-A5AC-CB24213E74DE}" type="presParOf" srcId="{2B0B22C7-EEA4-4BF4-862C-3C804234E638}" destId="{5CC3F87A-0DFA-43A1-880D-8237DE3B2B5D}" srcOrd="3" destOrd="0" presId="urn:microsoft.com/office/officeart/2018/2/layout/IconLabelDescriptionList"/>
    <dgm:cxn modelId="{B6C468C6-DB99-D442-9BBD-30C1F275D556}" type="presParOf" srcId="{2B0B22C7-EEA4-4BF4-862C-3C804234E638}" destId="{EE1CA00B-B197-46E0-926E-5140D9D4C814}" srcOrd="4" destOrd="0" presId="urn:microsoft.com/office/officeart/2018/2/layout/IconLabelDescriptionList"/>
    <dgm:cxn modelId="{ECD49D97-03BA-C04F-83BB-5CDD6DE02D8F}" type="presParOf" srcId="{99EFA59D-6EFF-42EE-BFF2-169BF89FEA96}" destId="{45957725-8A1F-4BEF-84A2-17E6C0851A6B}" srcOrd="1" destOrd="0" presId="urn:microsoft.com/office/officeart/2018/2/layout/IconLabelDescriptionList"/>
    <dgm:cxn modelId="{3A40B616-14C9-D842-AABF-81AF468154D8}" type="presParOf" srcId="{99EFA59D-6EFF-42EE-BFF2-169BF89FEA96}" destId="{BB4A1128-49D1-44B8-BF59-9BA4DA953705}" srcOrd="2" destOrd="0" presId="urn:microsoft.com/office/officeart/2018/2/layout/IconLabelDescriptionList"/>
    <dgm:cxn modelId="{831F2156-F2A4-604A-9C95-824AA3243751}" type="presParOf" srcId="{BB4A1128-49D1-44B8-BF59-9BA4DA953705}" destId="{999F780C-80CE-40AD-B860-3F76EFC14C0F}" srcOrd="0" destOrd="0" presId="urn:microsoft.com/office/officeart/2018/2/layout/IconLabelDescriptionList"/>
    <dgm:cxn modelId="{A91111DA-9B54-1849-A91E-9C5DA6C6547F}" type="presParOf" srcId="{BB4A1128-49D1-44B8-BF59-9BA4DA953705}" destId="{6580B7D8-1A0A-4FF1-8B78-0DFAD3180D52}" srcOrd="1" destOrd="0" presId="urn:microsoft.com/office/officeart/2018/2/layout/IconLabelDescriptionList"/>
    <dgm:cxn modelId="{FFF90BF7-152F-DE41-9625-DA333FAE8755}" type="presParOf" srcId="{BB4A1128-49D1-44B8-BF59-9BA4DA953705}" destId="{937D6BA5-FA47-4002-9295-330C9106E227}" srcOrd="2" destOrd="0" presId="urn:microsoft.com/office/officeart/2018/2/layout/IconLabelDescriptionList"/>
    <dgm:cxn modelId="{409DB720-E276-3043-AAFD-19F3EB6967D8}" type="presParOf" srcId="{BB4A1128-49D1-44B8-BF59-9BA4DA953705}" destId="{7A153F1E-4A1F-4C7F-835D-7D387AB626B9}" srcOrd="3" destOrd="0" presId="urn:microsoft.com/office/officeart/2018/2/layout/IconLabelDescriptionList"/>
    <dgm:cxn modelId="{AD73B35A-A410-5D42-B676-10A565FBBA65}" type="presParOf" srcId="{BB4A1128-49D1-44B8-BF59-9BA4DA953705}" destId="{375A6A2E-F554-4110-ADA9-556221B205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F4628-0A9A-4237-B4D2-B6C4211B5BB0}">
      <dsp:nvSpPr>
        <dsp:cNvPr id="0" name=""/>
        <dsp:cNvSpPr/>
      </dsp:nvSpPr>
      <dsp:spPr>
        <a:xfrm>
          <a:off x="775085" y="105123"/>
          <a:ext cx="1509048" cy="1434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414A3-A362-4F4E-A1E9-1BFC24AA22E6}">
      <dsp:nvSpPr>
        <dsp:cNvPr id="0" name=""/>
        <dsp:cNvSpPr/>
      </dsp:nvSpPr>
      <dsp:spPr>
        <a:xfrm>
          <a:off x="775085" y="1711152"/>
          <a:ext cx="4311566" cy="61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Previous answer:</a:t>
          </a:r>
        </a:p>
      </dsp:txBody>
      <dsp:txXfrm>
        <a:off x="775085" y="1711152"/>
        <a:ext cx="4311566" cy="614905"/>
      </dsp:txXfrm>
    </dsp:sp>
    <dsp:sp modelId="{5CAE8539-5459-4266-9010-A75DA98935C0}">
      <dsp:nvSpPr>
        <dsp:cNvPr id="0" name=""/>
        <dsp:cNvSpPr/>
      </dsp:nvSpPr>
      <dsp:spPr>
        <a:xfrm>
          <a:off x="775085" y="2405708"/>
          <a:ext cx="4311566" cy="168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 method but missed details on project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-Situation: tight deadline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Task: cross-functional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-Action: meetings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-Result: completed in time </a:t>
          </a:r>
        </a:p>
      </dsp:txBody>
      <dsp:txXfrm>
        <a:off x="775085" y="2405708"/>
        <a:ext cx="4311566" cy="1681973"/>
      </dsp:txXfrm>
    </dsp:sp>
    <dsp:sp modelId="{6CF7DD0A-FDF8-4FEA-AC5C-8A67E23F5E45}">
      <dsp:nvSpPr>
        <dsp:cNvPr id="0" name=""/>
        <dsp:cNvSpPr/>
      </dsp:nvSpPr>
      <dsp:spPr>
        <a:xfrm>
          <a:off x="5841176" y="105123"/>
          <a:ext cx="1509048" cy="1434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81C3E-71B3-478C-A977-4E1FBCE029A8}">
      <dsp:nvSpPr>
        <dsp:cNvPr id="0" name=""/>
        <dsp:cNvSpPr/>
      </dsp:nvSpPr>
      <dsp:spPr>
        <a:xfrm>
          <a:off x="5841176" y="1711152"/>
          <a:ext cx="4311566" cy="61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Current answer:</a:t>
          </a:r>
        </a:p>
      </dsp:txBody>
      <dsp:txXfrm>
        <a:off x="5841176" y="1711152"/>
        <a:ext cx="4311566" cy="614905"/>
      </dsp:txXfrm>
    </dsp:sp>
    <dsp:sp modelId="{A7CE7559-1EA1-4C43-AA32-292A3BE06C3D}">
      <dsp:nvSpPr>
        <dsp:cNvPr id="0" name=""/>
        <dsp:cNvSpPr/>
      </dsp:nvSpPr>
      <dsp:spPr>
        <a:xfrm>
          <a:off x="5841176" y="2405708"/>
          <a:ext cx="4311566" cy="168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 method with details on project, outcome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Situation: company, project detail, deadline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Task: detailed task, cross-functional team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Action: meetings, doc, design, feedback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Result: completed in time, efficiency improved, final product </a:t>
          </a:r>
        </a:p>
      </dsp:txBody>
      <dsp:txXfrm>
        <a:off x="5841176" y="2405708"/>
        <a:ext cx="4311566" cy="1681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3FFCA-257D-43C4-8A59-6C0301611988}">
      <dsp:nvSpPr>
        <dsp:cNvPr id="0" name=""/>
        <dsp:cNvSpPr/>
      </dsp:nvSpPr>
      <dsp:spPr>
        <a:xfrm>
          <a:off x="765914" y="34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4778-E77F-4837-B8B9-6D8DD9A50A92}">
      <dsp:nvSpPr>
        <dsp:cNvPr id="0" name=""/>
        <dsp:cNvSpPr/>
      </dsp:nvSpPr>
      <dsp:spPr>
        <a:xfrm>
          <a:off x="765914" y="17041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Previous answer:</a:t>
          </a:r>
        </a:p>
      </dsp:txBody>
      <dsp:txXfrm>
        <a:off x="765914" y="1704191"/>
        <a:ext cx="4320000" cy="648000"/>
      </dsp:txXfrm>
    </dsp:sp>
    <dsp:sp modelId="{EE1CA00B-B197-46E0-926E-5140D9D4C814}">
      <dsp:nvSpPr>
        <dsp:cNvPr id="0" name=""/>
        <dsp:cNvSpPr/>
      </dsp:nvSpPr>
      <dsp:spPr>
        <a:xfrm>
          <a:off x="765914" y="2439985"/>
          <a:ext cx="4320000" cy="1953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 method but focused more in general point of view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Situation: learn new things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Task: become proficient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Action: hours of learning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Result: task on time </a:t>
          </a:r>
        </a:p>
      </dsp:txBody>
      <dsp:txXfrm>
        <a:off x="765914" y="2439985"/>
        <a:ext cx="4320000" cy="1953136"/>
      </dsp:txXfrm>
    </dsp:sp>
    <dsp:sp modelId="{999F780C-80CE-40AD-B860-3F76EFC14C0F}">
      <dsp:nvSpPr>
        <dsp:cNvPr id="0" name=""/>
        <dsp:cNvSpPr/>
      </dsp:nvSpPr>
      <dsp:spPr>
        <a:xfrm>
          <a:off x="5841914" y="34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6BA5-FA47-4002-9295-330C9106E227}">
      <dsp:nvSpPr>
        <dsp:cNvPr id="0" name=""/>
        <dsp:cNvSpPr/>
      </dsp:nvSpPr>
      <dsp:spPr>
        <a:xfrm>
          <a:off x="5841914" y="17041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Current answer:</a:t>
          </a:r>
        </a:p>
      </dsp:txBody>
      <dsp:txXfrm>
        <a:off x="5841914" y="1704191"/>
        <a:ext cx="4320000" cy="648000"/>
      </dsp:txXfrm>
    </dsp:sp>
    <dsp:sp modelId="{375A6A2E-F554-4110-ADA9-556221B205BF}">
      <dsp:nvSpPr>
        <dsp:cNvPr id="0" name=""/>
        <dsp:cNvSpPr/>
      </dsp:nvSpPr>
      <dsp:spPr>
        <a:xfrm>
          <a:off x="5841914" y="2439985"/>
          <a:ext cx="4320000" cy="1953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 method with details on how and what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Situation: company, AWS related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Task: EC2 and S3 work related for project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Action: AWS doc, certification, project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Result: task completed in less time, quick learning, org level impact, accolades received </a:t>
          </a:r>
        </a:p>
      </dsp:txBody>
      <dsp:txXfrm>
        <a:off x="5841914" y="2439985"/>
        <a:ext cx="4320000" cy="1953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E06BD-A5F2-AB47-A1EF-DC42947A8E7D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4DA1-0575-4444-87FE-A097A7F2E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4DA1-0575-4444-87FE-A097A7F2E7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8CF8-4515-D8F7-9F06-FAA195AA6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AC73-D5AE-3C6F-6E32-FF81F214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6487-36D1-3F15-FD5B-C7A71C26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7B56-9811-A011-7D8E-C22FEBE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BAAA-D20E-4CEB-2B3D-FC4FFAFA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8DCE-A17A-0759-2CDA-C1D3D16F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54994-30D2-4521-D184-00B45704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ECAA-C7B0-FCDE-6323-41DBE9AD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FF98-844A-E1B9-9A18-076E6A07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F336-9816-DD69-5C04-6CB2FD3D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F4DB1-0FAD-68A4-BA17-88A03D084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A13A9-A2C3-D28F-D2E1-BB671E24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FA58-6015-8ACE-E79E-2A375C0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7226-D9D4-84FA-8B92-27F4767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2E38-8D22-27C4-63A8-E2FE668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B105-5D01-7EA2-FFEA-0851B7AF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8D5E-57B4-0882-A599-226693B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116D-9209-1B4D-1756-CF2DB6CB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FCD1-09F2-8F71-9467-88F54397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5CBA-0927-AF2A-5594-04ED742E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424D-0A6D-0601-6356-A090B6CC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9937B-7052-9E6A-FFD1-B32905BD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A849-F21F-AA2C-6009-15CC9B06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600D-630D-8440-060C-EFBFB87C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2913-2C6E-736E-C32D-1B94A638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9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FD26-0A33-EF32-820F-FB1802EC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C243-85D1-3ABA-D1F4-FAF8BDFF6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DF67-5018-22D2-8DE7-0B5486CD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D707-655C-88C7-97F9-E5F1B20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2AF72-FC7B-AABC-B2FE-DBD5C25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05C6E-5B04-3094-0B86-59F714D0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BE26-89F6-A0BE-77B8-1BB2D0B5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70B0-607B-5E32-7F7E-B1CF4FB7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CB25-FEDD-01A8-CD9E-7AB8301E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DEE04-59B2-4B27-856D-8BE48747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F776-9CA3-8536-8D3D-E6EAF7688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2D9C6-E491-57D4-E91F-D2E9F70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057C-45C4-89E3-C4AC-0F52CB8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F8C85-F22B-0E32-912E-CED57357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97EA-7FFE-7799-91C9-2904E6FE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40BFB-95A9-28BB-FEA5-31F4B9C1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57A42-A087-82F6-CD97-8D5DCDB0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5D769-E1E5-E296-3815-BFE66030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4A23B-3B8B-2E65-BF84-7048C249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0F187-302F-02F4-082D-8C645B7F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2545-AAFF-3C95-B89A-5CDE1469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2CA5-798B-4014-C001-E597B66A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F133-018D-2B9A-740F-7DEE26E9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A08F7-C1CB-2B1E-2A1C-30EF15236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9F33A-F65A-FC89-488B-2E4AEDA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AC007-A9EA-1894-DE0B-23A2FC7C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CF7D-A7D2-5115-C6B9-1FA4BC0E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A3E6-D945-F1CF-884C-B6B4D377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5ECEC-621A-2DD1-3003-D2304D437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3DA-4370-78DE-0A5B-F0ADF140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D2320-DA7A-9EA9-C25E-F6722970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A337A-7DB3-F453-AE7B-5BA73C7B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2921C-3824-9CFA-6783-CBC642BF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305B2-32B4-BCDA-6733-705BD9C8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E608-35E0-C8D0-E580-D88DD966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DC83-E864-A244-77D8-F2640BB89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0624-827D-2746-B20B-B6CC8D7D469F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392D-1747-8F78-A9BE-B5B44128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E6DB-4074-EB0A-948D-3B8B16743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9685-1699-4744-ADFE-5D44FF999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E207FD-226B-EB83-FC4F-90D70E21E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639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658C3-2249-CED8-DFB6-3A72B75B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81934"/>
            <a:ext cx="5257801" cy="5181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Behavioral questions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BE4E5-F7E7-D554-DA26-C59E01371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Course: CS-190 2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Alisha Rath (016807362)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Presented to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Prof. Teng </a:t>
            </a:r>
            <a:r>
              <a:rPr lang="en-US" sz="2000" dirty="0" err="1">
                <a:solidFill>
                  <a:srgbClr val="FFFFFF"/>
                </a:solidFill>
              </a:rPr>
              <a:t>Moh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8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864A-37AD-9D9F-577E-74327A54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Q1 : </a:t>
            </a:r>
            <a:r>
              <a:rPr lang="en-US" sz="2800">
                <a:solidFill>
                  <a:srgbClr val="FFFFFF"/>
                </a:solidFill>
                <a:latin typeface="Times" pitchFamily="2" charset="0"/>
              </a:rPr>
              <a:t>T</a:t>
            </a:r>
            <a:r>
              <a:rPr lang="en-US" sz="2800" b="0" i="0">
                <a:solidFill>
                  <a:srgbClr val="FFFFFF"/>
                </a:solidFill>
                <a:effectLst/>
                <a:latin typeface="Times" pitchFamily="2" charset="0"/>
              </a:rPr>
              <a:t>ell me about a time when you faced a difficult challenge at work. how did you handle it</a:t>
            </a: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3E108-235E-5136-8195-727B34DC9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429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1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864A-37AD-9D9F-577E-74327A54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Q2 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Times" pitchFamily="2" charset="0"/>
              </a:rPr>
              <a:t>Give me an example of a time when you had to learn something new in a short amount of time. How did you approach it?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3E108-235E-5136-8195-727B34DC9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972986"/>
              </p:ext>
            </p:extLst>
          </p:nvPr>
        </p:nvGraphicFramePr>
        <p:xfrm>
          <a:off x="644056" y="2112579"/>
          <a:ext cx="10927829" cy="439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68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745C4-89FA-5621-D47F-AA2F9B05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07E1D0F-D790-32D5-F20D-43B9200D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19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240</Words>
  <Application>Microsoft Macintosh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Behavioral questions</vt:lpstr>
      <vt:lpstr>Q1 : Tell me about a time when you faced a difficult challenge at work. how did you handle it</vt:lpstr>
      <vt:lpstr>Q2 : Give me an example of a time when you had to learn something new in a short amount of time. How did you approach it?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questions</dc:title>
  <dc:creator>Alisha Rath</dc:creator>
  <cp:lastModifiedBy>Alisha Rath</cp:lastModifiedBy>
  <cp:revision>19</cp:revision>
  <dcterms:created xsi:type="dcterms:W3CDTF">2024-06-10T03:46:27Z</dcterms:created>
  <dcterms:modified xsi:type="dcterms:W3CDTF">2024-06-13T02:07:02Z</dcterms:modified>
</cp:coreProperties>
</file>