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22"/>
  </p:notesMasterIdLst>
  <p:sldIdLst>
    <p:sldId id="279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39.png"/><Relationship Id="rId7" Type="http://schemas.openxmlformats.org/officeDocument/2006/relationships/image" Target="../media/image55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10" Type="http://schemas.openxmlformats.org/officeDocument/2006/relationships/image" Target="../media/image58.svg"/><Relationship Id="rId4" Type="http://schemas.openxmlformats.org/officeDocument/2006/relationships/image" Target="../media/image40.svg"/><Relationship Id="rId9" Type="http://schemas.openxmlformats.org/officeDocument/2006/relationships/image" Target="../media/image57.pn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8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4" Type="http://schemas.openxmlformats.org/officeDocument/2006/relationships/image" Target="../media/image68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svg"/><Relationship Id="rId1" Type="http://schemas.openxmlformats.org/officeDocument/2006/relationships/image" Target="../media/image69.png"/><Relationship Id="rId6" Type="http://schemas.openxmlformats.org/officeDocument/2006/relationships/image" Target="../media/image74.svg"/><Relationship Id="rId5" Type="http://schemas.openxmlformats.org/officeDocument/2006/relationships/image" Target="../media/image73.png"/><Relationship Id="rId4" Type="http://schemas.openxmlformats.org/officeDocument/2006/relationships/image" Target="../media/image72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46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39.png"/><Relationship Id="rId7" Type="http://schemas.openxmlformats.org/officeDocument/2006/relationships/image" Target="../media/image55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10" Type="http://schemas.openxmlformats.org/officeDocument/2006/relationships/image" Target="../media/image58.svg"/><Relationship Id="rId4" Type="http://schemas.openxmlformats.org/officeDocument/2006/relationships/image" Target="../media/image40.svg"/><Relationship Id="rId9" Type="http://schemas.openxmlformats.org/officeDocument/2006/relationships/image" Target="../media/image57.pn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8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4" Type="http://schemas.openxmlformats.org/officeDocument/2006/relationships/image" Target="../media/image68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svg"/><Relationship Id="rId1" Type="http://schemas.openxmlformats.org/officeDocument/2006/relationships/image" Target="../media/image69.png"/><Relationship Id="rId6" Type="http://schemas.openxmlformats.org/officeDocument/2006/relationships/image" Target="../media/image74.svg"/><Relationship Id="rId5" Type="http://schemas.openxmlformats.org/officeDocument/2006/relationships/image" Target="../media/image73.png"/><Relationship Id="rId4" Type="http://schemas.openxmlformats.org/officeDocument/2006/relationships/image" Target="../media/image7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46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550BD9-08A2-4958-97A6-5186FAFD113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040AF579-43A3-4745-9E4A-C314A379FB1F}">
      <dgm:prSet/>
      <dgm:spPr/>
      <dgm:t>
        <a:bodyPr/>
        <a:lstStyle/>
        <a:p>
          <a:r>
            <a:rPr lang="en-US" b="1" dirty="0"/>
            <a:t>Introduction to AWS:</a:t>
          </a:r>
          <a:endParaRPr lang="en-US" dirty="0"/>
        </a:p>
      </dgm:t>
    </dgm:pt>
    <dgm:pt modelId="{45ADD131-BBA3-4886-8F5C-8FCA741F3332}" type="parTrans" cxnId="{5AA52A86-B2D9-4ED1-8D5E-76FEFC5263EF}">
      <dgm:prSet/>
      <dgm:spPr/>
      <dgm:t>
        <a:bodyPr/>
        <a:lstStyle/>
        <a:p>
          <a:endParaRPr lang="en-US"/>
        </a:p>
      </dgm:t>
    </dgm:pt>
    <dgm:pt modelId="{A47627AF-F5CA-442B-A114-B66CCDC0DD03}" type="sibTrans" cxnId="{5AA52A86-B2D9-4ED1-8D5E-76FEFC5263EF}">
      <dgm:prSet/>
      <dgm:spPr/>
      <dgm:t>
        <a:bodyPr/>
        <a:lstStyle/>
        <a:p>
          <a:endParaRPr lang="en-US"/>
        </a:p>
      </dgm:t>
    </dgm:pt>
    <dgm:pt modelId="{C862B9C5-AFFB-4FB2-B569-72C9081103BC}">
      <dgm:prSet/>
      <dgm:spPr/>
      <dgm:t>
        <a:bodyPr/>
        <a:lstStyle/>
        <a:p>
          <a:r>
            <a:rPr lang="en-US"/>
            <a:t>AWS is a subsidiary of Amazon providing on-demand cloud computing platforms and APIs.</a:t>
          </a:r>
        </a:p>
      </dgm:t>
    </dgm:pt>
    <dgm:pt modelId="{0D0E9A72-0427-4EDD-8852-1D4B9E197997}" type="parTrans" cxnId="{D7653B1A-58A2-46CF-8FD8-45AAA5088DF7}">
      <dgm:prSet/>
      <dgm:spPr/>
      <dgm:t>
        <a:bodyPr/>
        <a:lstStyle/>
        <a:p>
          <a:endParaRPr lang="en-US"/>
        </a:p>
      </dgm:t>
    </dgm:pt>
    <dgm:pt modelId="{58CDEF1F-F2ED-4CB8-8494-981C27F25B95}" type="sibTrans" cxnId="{D7653B1A-58A2-46CF-8FD8-45AAA5088DF7}">
      <dgm:prSet/>
      <dgm:spPr/>
      <dgm:t>
        <a:bodyPr/>
        <a:lstStyle/>
        <a:p>
          <a:endParaRPr lang="en-US"/>
        </a:p>
      </dgm:t>
    </dgm:pt>
    <dgm:pt modelId="{FEF10235-9B39-4BCF-BD30-005240D3EDED}">
      <dgm:prSet/>
      <dgm:spPr/>
      <dgm:t>
        <a:bodyPr/>
        <a:lstStyle/>
        <a:p>
          <a:r>
            <a:rPr lang="en-US"/>
            <a:t>It offers scalable, reliable, and inexpensive cloud computing services.</a:t>
          </a:r>
        </a:p>
      </dgm:t>
    </dgm:pt>
    <dgm:pt modelId="{DA1C7A2E-0B55-444D-93FE-9D5AC8860B15}" type="parTrans" cxnId="{E140DE3F-E356-48ED-A4BB-0B687E41C5AD}">
      <dgm:prSet/>
      <dgm:spPr/>
      <dgm:t>
        <a:bodyPr/>
        <a:lstStyle/>
        <a:p>
          <a:endParaRPr lang="en-US"/>
        </a:p>
      </dgm:t>
    </dgm:pt>
    <dgm:pt modelId="{0BBC967F-EE20-445B-8ED7-42932DD597C4}" type="sibTrans" cxnId="{E140DE3F-E356-48ED-A4BB-0B687E41C5AD}">
      <dgm:prSet/>
      <dgm:spPr/>
      <dgm:t>
        <a:bodyPr/>
        <a:lstStyle/>
        <a:p>
          <a:endParaRPr lang="en-US"/>
        </a:p>
      </dgm:t>
    </dgm:pt>
    <dgm:pt modelId="{A03765A0-E2DC-4105-8A84-1D1996129DE0}">
      <dgm:prSet/>
      <dgm:spPr/>
      <dgm:t>
        <a:bodyPr/>
        <a:lstStyle/>
        <a:p>
          <a:r>
            <a:rPr lang="en-US"/>
            <a:t>AWS is used by millions of customers including startups, large enterprises, and leading government agencies.</a:t>
          </a:r>
        </a:p>
      </dgm:t>
    </dgm:pt>
    <dgm:pt modelId="{824FD90C-5CFC-42C5-AA40-6B6C681DD4FD}" type="parTrans" cxnId="{51897EFC-4AE9-4EBC-A951-E9CAD011EDDF}">
      <dgm:prSet/>
      <dgm:spPr/>
      <dgm:t>
        <a:bodyPr/>
        <a:lstStyle/>
        <a:p>
          <a:endParaRPr lang="en-US"/>
        </a:p>
      </dgm:t>
    </dgm:pt>
    <dgm:pt modelId="{1B2269B3-FF66-4C86-BD16-A0F8018E27CA}" type="sibTrans" cxnId="{51897EFC-4AE9-4EBC-A951-E9CAD011EDDF}">
      <dgm:prSet/>
      <dgm:spPr/>
      <dgm:t>
        <a:bodyPr/>
        <a:lstStyle/>
        <a:p>
          <a:endParaRPr lang="en-US"/>
        </a:p>
      </dgm:t>
    </dgm:pt>
    <dgm:pt modelId="{197979EF-74D6-4521-B904-991CEBCAC3D2}" type="pres">
      <dgm:prSet presAssocID="{34550BD9-08A2-4958-97A6-5186FAFD1130}" presName="root" presStyleCnt="0">
        <dgm:presLayoutVars>
          <dgm:dir/>
          <dgm:resizeHandles val="exact"/>
        </dgm:presLayoutVars>
      </dgm:prSet>
      <dgm:spPr/>
    </dgm:pt>
    <dgm:pt modelId="{BFB6F0F0-1978-4AC2-8397-503677D16474}" type="pres">
      <dgm:prSet presAssocID="{040AF579-43A3-4745-9E4A-C314A379FB1F}" presName="compNode" presStyleCnt="0"/>
      <dgm:spPr/>
    </dgm:pt>
    <dgm:pt modelId="{854F90F0-DAE9-4C4D-809A-CC5504727D67}" type="pres">
      <dgm:prSet presAssocID="{040AF579-43A3-4745-9E4A-C314A379FB1F}" presName="bgRect" presStyleLbl="bgShp" presStyleIdx="0" presStyleCnt="4"/>
      <dgm:spPr/>
    </dgm:pt>
    <dgm:pt modelId="{3E4624A6-DFBC-4526-A443-FA470011CCBF}" type="pres">
      <dgm:prSet presAssocID="{040AF579-43A3-4745-9E4A-C314A379FB1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FC044287-C631-4EBA-9679-2B69E5CD3081}" type="pres">
      <dgm:prSet presAssocID="{040AF579-43A3-4745-9E4A-C314A379FB1F}" presName="spaceRect" presStyleCnt="0"/>
      <dgm:spPr/>
    </dgm:pt>
    <dgm:pt modelId="{0F85491D-A76B-49C9-9B84-10193463DE8D}" type="pres">
      <dgm:prSet presAssocID="{040AF579-43A3-4745-9E4A-C314A379FB1F}" presName="parTx" presStyleLbl="revTx" presStyleIdx="0" presStyleCnt="4">
        <dgm:presLayoutVars>
          <dgm:chMax val="0"/>
          <dgm:chPref val="0"/>
        </dgm:presLayoutVars>
      </dgm:prSet>
      <dgm:spPr/>
    </dgm:pt>
    <dgm:pt modelId="{BFFC3EA9-E5AA-4263-9533-E38A5E27004E}" type="pres">
      <dgm:prSet presAssocID="{A47627AF-F5CA-442B-A114-B66CCDC0DD03}" presName="sibTrans" presStyleCnt="0"/>
      <dgm:spPr/>
    </dgm:pt>
    <dgm:pt modelId="{B2898CD9-3575-41E5-9299-75CF3C7280CD}" type="pres">
      <dgm:prSet presAssocID="{C862B9C5-AFFB-4FB2-B569-72C9081103BC}" presName="compNode" presStyleCnt="0"/>
      <dgm:spPr/>
    </dgm:pt>
    <dgm:pt modelId="{662087F2-8021-4BF6-AF8A-25622A7EFCA5}" type="pres">
      <dgm:prSet presAssocID="{C862B9C5-AFFB-4FB2-B569-72C9081103BC}" presName="bgRect" presStyleLbl="bgShp" presStyleIdx="1" presStyleCnt="4"/>
      <dgm:spPr/>
    </dgm:pt>
    <dgm:pt modelId="{2527AAB0-3BD2-427A-8B1F-CCA011375BBC}" type="pres">
      <dgm:prSet presAssocID="{C862B9C5-AFFB-4FB2-B569-72C9081103B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3557A2C6-F4B7-43D3-9C93-74A53AD391DD}" type="pres">
      <dgm:prSet presAssocID="{C862B9C5-AFFB-4FB2-B569-72C9081103BC}" presName="spaceRect" presStyleCnt="0"/>
      <dgm:spPr/>
    </dgm:pt>
    <dgm:pt modelId="{940A8FE6-5E18-4AE3-9751-BBF82FE9E5FC}" type="pres">
      <dgm:prSet presAssocID="{C862B9C5-AFFB-4FB2-B569-72C9081103BC}" presName="parTx" presStyleLbl="revTx" presStyleIdx="1" presStyleCnt="4">
        <dgm:presLayoutVars>
          <dgm:chMax val="0"/>
          <dgm:chPref val="0"/>
        </dgm:presLayoutVars>
      </dgm:prSet>
      <dgm:spPr/>
    </dgm:pt>
    <dgm:pt modelId="{41C0B7E2-3067-44D0-A37A-A79EB3D69754}" type="pres">
      <dgm:prSet presAssocID="{58CDEF1F-F2ED-4CB8-8494-981C27F25B95}" presName="sibTrans" presStyleCnt="0"/>
      <dgm:spPr/>
    </dgm:pt>
    <dgm:pt modelId="{1F0EB834-A5C7-4883-B4DB-07ACF08AA2CB}" type="pres">
      <dgm:prSet presAssocID="{FEF10235-9B39-4BCF-BD30-005240D3EDED}" presName="compNode" presStyleCnt="0"/>
      <dgm:spPr/>
    </dgm:pt>
    <dgm:pt modelId="{883351E5-E259-4D8A-BFB9-8AC55D702FAF}" type="pres">
      <dgm:prSet presAssocID="{FEF10235-9B39-4BCF-BD30-005240D3EDED}" presName="bgRect" presStyleLbl="bgShp" presStyleIdx="2" presStyleCnt="4"/>
      <dgm:spPr/>
    </dgm:pt>
    <dgm:pt modelId="{F35AD728-617B-4186-A9E7-A92511321462}" type="pres">
      <dgm:prSet presAssocID="{FEF10235-9B39-4BCF-BD30-005240D3EDE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4CBF7385-7F61-4B76-8795-1FCC9021B324}" type="pres">
      <dgm:prSet presAssocID="{FEF10235-9B39-4BCF-BD30-005240D3EDED}" presName="spaceRect" presStyleCnt="0"/>
      <dgm:spPr/>
    </dgm:pt>
    <dgm:pt modelId="{367A087D-7AA8-4F31-943C-59E8F9E58FCD}" type="pres">
      <dgm:prSet presAssocID="{FEF10235-9B39-4BCF-BD30-005240D3EDED}" presName="parTx" presStyleLbl="revTx" presStyleIdx="2" presStyleCnt="4">
        <dgm:presLayoutVars>
          <dgm:chMax val="0"/>
          <dgm:chPref val="0"/>
        </dgm:presLayoutVars>
      </dgm:prSet>
      <dgm:spPr/>
    </dgm:pt>
    <dgm:pt modelId="{D5B5F1B7-A19B-4F0E-8B5B-9D5919959F08}" type="pres">
      <dgm:prSet presAssocID="{0BBC967F-EE20-445B-8ED7-42932DD597C4}" presName="sibTrans" presStyleCnt="0"/>
      <dgm:spPr/>
    </dgm:pt>
    <dgm:pt modelId="{0B3A3D7B-07B3-46AA-B53E-B9599462D9BD}" type="pres">
      <dgm:prSet presAssocID="{A03765A0-E2DC-4105-8A84-1D1996129DE0}" presName="compNode" presStyleCnt="0"/>
      <dgm:spPr/>
    </dgm:pt>
    <dgm:pt modelId="{1FC3BA70-BA29-43B6-9A46-A3D284127A27}" type="pres">
      <dgm:prSet presAssocID="{A03765A0-E2DC-4105-8A84-1D1996129DE0}" presName="bgRect" presStyleLbl="bgShp" presStyleIdx="3" presStyleCnt="4"/>
      <dgm:spPr/>
    </dgm:pt>
    <dgm:pt modelId="{8D701672-CA8C-4609-86FD-07BBB770D9DE}" type="pres">
      <dgm:prSet presAssocID="{A03765A0-E2DC-4105-8A84-1D1996129DE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74F3C706-28D9-4800-A997-C1835221C481}" type="pres">
      <dgm:prSet presAssocID="{A03765A0-E2DC-4105-8A84-1D1996129DE0}" presName="spaceRect" presStyleCnt="0"/>
      <dgm:spPr/>
    </dgm:pt>
    <dgm:pt modelId="{8BA18211-88F9-4EF6-823C-D610FFC33A02}" type="pres">
      <dgm:prSet presAssocID="{A03765A0-E2DC-4105-8A84-1D1996129DE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7653B1A-58A2-46CF-8FD8-45AAA5088DF7}" srcId="{34550BD9-08A2-4958-97A6-5186FAFD1130}" destId="{C862B9C5-AFFB-4FB2-B569-72C9081103BC}" srcOrd="1" destOrd="0" parTransId="{0D0E9A72-0427-4EDD-8852-1D4B9E197997}" sibTransId="{58CDEF1F-F2ED-4CB8-8494-981C27F25B95}"/>
    <dgm:cxn modelId="{1A51A722-95E4-5142-B337-BBE84B579B07}" type="presOf" srcId="{FEF10235-9B39-4BCF-BD30-005240D3EDED}" destId="{367A087D-7AA8-4F31-943C-59E8F9E58FCD}" srcOrd="0" destOrd="0" presId="urn:microsoft.com/office/officeart/2018/2/layout/IconVerticalSolidList"/>
    <dgm:cxn modelId="{E140DE3F-E356-48ED-A4BB-0B687E41C5AD}" srcId="{34550BD9-08A2-4958-97A6-5186FAFD1130}" destId="{FEF10235-9B39-4BCF-BD30-005240D3EDED}" srcOrd="2" destOrd="0" parTransId="{DA1C7A2E-0B55-444D-93FE-9D5AC8860B15}" sibTransId="{0BBC967F-EE20-445B-8ED7-42932DD597C4}"/>
    <dgm:cxn modelId="{60BED264-455D-C247-80D4-8B0D791D021A}" type="presOf" srcId="{C862B9C5-AFFB-4FB2-B569-72C9081103BC}" destId="{940A8FE6-5E18-4AE3-9751-BBF82FE9E5FC}" srcOrd="0" destOrd="0" presId="urn:microsoft.com/office/officeart/2018/2/layout/IconVerticalSolidList"/>
    <dgm:cxn modelId="{5AA52A86-B2D9-4ED1-8D5E-76FEFC5263EF}" srcId="{34550BD9-08A2-4958-97A6-5186FAFD1130}" destId="{040AF579-43A3-4745-9E4A-C314A379FB1F}" srcOrd="0" destOrd="0" parTransId="{45ADD131-BBA3-4886-8F5C-8FCA741F3332}" sibTransId="{A47627AF-F5CA-442B-A114-B66CCDC0DD03}"/>
    <dgm:cxn modelId="{14A1D3AD-A6F9-994D-81D6-CD5BA84C643C}" type="presOf" srcId="{34550BD9-08A2-4958-97A6-5186FAFD1130}" destId="{197979EF-74D6-4521-B904-991CEBCAC3D2}" srcOrd="0" destOrd="0" presId="urn:microsoft.com/office/officeart/2018/2/layout/IconVerticalSolidList"/>
    <dgm:cxn modelId="{14A089D3-DC58-0844-8BDA-47461BC64354}" type="presOf" srcId="{A03765A0-E2DC-4105-8A84-1D1996129DE0}" destId="{8BA18211-88F9-4EF6-823C-D610FFC33A02}" srcOrd="0" destOrd="0" presId="urn:microsoft.com/office/officeart/2018/2/layout/IconVerticalSolidList"/>
    <dgm:cxn modelId="{B9194DF3-2ED2-134C-B741-6D1A30AF06D4}" type="presOf" srcId="{040AF579-43A3-4745-9E4A-C314A379FB1F}" destId="{0F85491D-A76B-49C9-9B84-10193463DE8D}" srcOrd="0" destOrd="0" presId="urn:microsoft.com/office/officeart/2018/2/layout/IconVerticalSolidList"/>
    <dgm:cxn modelId="{51897EFC-4AE9-4EBC-A951-E9CAD011EDDF}" srcId="{34550BD9-08A2-4958-97A6-5186FAFD1130}" destId="{A03765A0-E2DC-4105-8A84-1D1996129DE0}" srcOrd="3" destOrd="0" parTransId="{824FD90C-5CFC-42C5-AA40-6B6C681DD4FD}" sibTransId="{1B2269B3-FF66-4C86-BD16-A0F8018E27CA}"/>
    <dgm:cxn modelId="{02E12128-0D88-3F44-9D0A-C429EB5C18F4}" type="presParOf" srcId="{197979EF-74D6-4521-B904-991CEBCAC3D2}" destId="{BFB6F0F0-1978-4AC2-8397-503677D16474}" srcOrd="0" destOrd="0" presId="urn:microsoft.com/office/officeart/2018/2/layout/IconVerticalSolidList"/>
    <dgm:cxn modelId="{D889E3FC-C79E-AD4B-B2CC-33A85A9E2C1B}" type="presParOf" srcId="{BFB6F0F0-1978-4AC2-8397-503677D16474}" destId="{854F90F0-DAE9-4C4D-809A-CC5504727D67}" srcOrd="0" destOrd="0" presId="urn:microsoft.com/office/officeart/2018/2/layout/IconVerticalSolidList"/>
    <dgm:cxn modelId="{FFD5B900-61D0-4347-8678-D1CD85AEA8AF}" type="presParOf" srcId="{BFB6F0F0-1978-4AC2-8397-503677D16474}" destId="{3E4624A6-DFBC-4526-A443-FA470011CCBF}" srcOrd="1" destOrd="0" presId="urn:microsoft.com/office/officeart/2018/2/layout/IconVerticalSolidList"/>
    <dgm:cxn modelId="{D4CC576E-89A7-6341-A133-F7AEB557521A}" type="presParOf" srcId="{BFB6F0F0-1978-4AC2-8397-503677D16474}" destId="{FC044287-C631-4EBA-9679-2B69E5CD3081}" srcOrd="2" destOrd="0" presId="urn:microsoft.com/office/officeart/2018/2/layout/IconVerticalSolidList"/>
    <dgm:cxn modelId="{074D8199-6D7B-C441-B819-6A06CBA7764B}" type="presParOf" srcId="{BFB6F0F0-1978-4AC2-8397-503677D16474}" destId="{0F85491D-A76B-49C9-9B84-10193463DE8D}" srcOrd="3" destOrd="0" presId="urn:microsoft.com/office/officeart/2018/2/layout/IconVerticalSolidList"/>
    <dgm:cxn modelId="{742410DA-ACCD-1B4D-A849-DBFB7793C887}" type="presParOf" srcId="{197979EF-74D6-4521-B904-991CEBCAC3D2}" destId="{BFFC3EA9-E5AA-4263-9533-E38A5E27004E}" srcOrd="1" destOrd="0" presId="urn:microsoft.com/office/officeart/2018/2/layout/IconVerticalSolidList"/>
    <dgm:cxn modelId="{7C7C950D-792A-6848-B934-A6C04EE71BA2}" type="presParOf" srcId="{197979EF-74D6-4521-B904-991CEBCAC3D2}" destId="{B2898CD9-3575-41E5-9299-75CF3C7280CD}" srcOrd="2" destOrd="0" presId="urn:microsoft.com/office/officeart/2018/2/layout/IconVerticalSolidList"/>
    <dgm:cxn modelId="{85A71976-E773-7C4C-AEF5-8BC75F6217D5}" type="presParOf" srcId="{B2898CD9-3575-41E5-9299-75CF3C7280CD}" destId="{662087F2-8021-4BF6-AF8A-25622A7EFCA5}" srcOrd="0" destOrd="0" presId="urn:microsoft.com/office/officeart/2018/2/layout/IconVerticalSolidList"/>
    <dgm:cxn modelId="{DD4DD779-ED2B-2F4F-9A35-2011AA030044}" type="presParOf" srcId="{B2898CD9-3575-41E5-9299-75CF3C7280CD}" destId="{2527AAB0-3BD2-427A-8B1F-CCA011375BBC}" srcOrd="1" destOrd="0" presId="urn:microsoft.com/office/officeart/2018/2/layout/IconVerticalSolidList"/>
    <dgm:cxn modelId="{FD05E277-C8A4-CD40-94B4-07839841D0F1}" type="presParOf" srcId="{B2898CD9-3575-41E5-9299-75CF3C7280CD}" destId="{3557A2C6-F4B7-43D3-9C93-74A53AD391DD}" srcOrd="2" destOrd="0" presId="urn:microsoft.com/office/officeart/2018/2/layout/IconVerticalSolidList"/>
    <dgm:cxn modelId="{A62EEFBE-B287-FB44-BD48-1B42FE184D60}" type="presParOf" srcId="{B2898CD9-3575-41E5-9299-75CF3C7280CD}" destId="{940A8FE6-5E18-4AE3-9751-BBF82FE9E5FC}" srcOrd="3" destOrd="0" presId="urn:microsoft.com/office/officeart/2018/2/layout/IconVerticalSolidList"/>
    <dgm:cxn modelId="{7405F415-F560-FA4C-BB45-72AF2F708E3A}" type="presParOf" srcId="{197979EF-74D6-4521-B904-991CEBCAC3D2}" destId="{41C0B7E2-3067-44D0-A37A-A79EB3D69754}" srcOrd="3" destOrd="0" presId="urn:microsoft.com/office/officeart/2018/2/layout/IconVerticalSolidList"/>
    <dgm:cxn modelId="{47302523-056D-1A43-8149-90C50E7EA333}" type="presParOf" srcId="{197979EF-74D6-4521-B904-991CEBCAC3D2}" destId="{1F0EB834-A5C7-4883-B4DB-07ACF08AA2CB}" srcOrd="4" destOrd="0" presId="urn:microsoft.com/office/officeart/2018/2/layout/IconVerticalSolidList"/>
    <dgm:cxn modelId="{72D5529B-4E49-AB41-86AD-64BE0262F326}" type="presParOf" srcId="{1F0EB834-A5C7-4883-B4DB-07ACF08AA2CB}" destId="{883351E5-E259-4D8A-BFB9-8AC55D702FAF}" srcOrd="0" destOrd="0" presId="urn:microsoft.com/office/officeart/2018/2/layout/IconVerticalSolidList"/>
    <dgm:cxn modelId="{903932C7-DCD3-714D-81D3-F598BBA545CF}" type="presParOf" srcId="{1F0EB834-A5C7-4883-B4DB-07ACF08AA2CB}" destId="{F35AD728-617B-4186-A9E7-A92511321462}" srcOrd="1" destOrd="0" presId="urn:microsoft.com/office/officeart/2018/2/layout/IconVerticalSolidList"/>
    <dgm:cxn modelId="{46E1D070-AD72-4440-98AE-05D0A457AE6B}" type="presParOf" srcId="{1F0EB834-A5C7-4883-B4DB-07ACF08AA2CB}" destId="{4CBF7385-7F61-4B76-8795-1FCC9021B324}" srcOrd="2" destOrd="0" presId="urn:microsoft.com/office/officeart/2018/2/layout/IconVerticalSolidList"/>
    <dgm:cxn modelId="{FBE3010D-93C8-7E48-9ED0-23B089D9D38A}" type="presParOf" srcId="{1F0EB834-A5C7-4883-B4DB-07ACF08AA2CB}" destId="{367A087D-7AA8-4F31-943C-59E8F9E58FCD}" srcOrd="3" destOrd="0" presId="urn:microsoft.com/office/officeart/2018/2/layout/IconVerticalSolidList"/>
    <dgm:cxn modelId="{788BE145-C512-A24A-A44F-FD4575764559}" type="presParOf" srcId="{197979EF-74D6-4521-B904-991CEBCAC3D2}" destId="{D5B5F1B7-A19B-4F0E-8B5B-9D5919959F08}" srcOrd="5" destOrd="0" presId="urn:microsoft.com/office/officeart/2018/2/layout/IconVerticalSolidList"/>
    <dgm:cxn modelId="{54465799-D85F-A442-8C4E-AF37F511952F}" type="presParOf" srcId="{197979EF-74D6-4521-B904-991CEBCAC3D2}" destId="{0B3A3D7B-07B3-46AA-B53E-B9599462D9BD}" srcOrd="6" destOrd="0" presId="urn:microsoft.com/office/officeart/2018/2/layout/IconVerticalSolidList"/>
    <dgm:cxn modelId="{ECB6A606-DABF-874E-BC8B-10CCFFA9ACE0}" type="presParOf" srcId="{0B3A3D7B-07B3-46AA-B53E-B9599462D9BD}" destId="{1FC3BA70-BA29-43B6-9A46-A3D284127A27}" srcOrd="0" destOrd="0" presId="urn:microsoft.com/office/officeart/2018/2/layout/IconVerticalSolidList"/>
    <dgm:cxn modelId="{6057458B-ACEA-8E4C-8C95-9A5128D9CA3B}" type="presParOf" srcId="{0B3A3D7B-07B3-46AA-B53E-B9599462D9BD}" destId="{8D701672-CA8C-4609-86FD-07BBB770D9DE}" srcOrd="1" destOrd="0" presId="urn:microsoft.com/office/officeart/2018/2/layout/IconVerticalSolidList"/>
    <dgm:cxn modelId="{CAC9B185-19C8-8341-9DE1-A1D5230097B9}" type="presParOf" srcId="{0B3A3D7B-07B3-46AA-B53E-B9599462D9BD}" destId="{74F3C706-28D9-4800-A997-C1835221C481}" srcOrd="2" destOrd="0" presId="urn:microsoft.com/office/officeart/2018/2/layout/IconVerticalSolidList"/>
    <dgm:cxn modelId="{80F4DD09-0B6F-394F-9CB1-0A1278BE9E88}" type="presParOf" srcId="{0B3A3D7B-07B3-46AA-B53E-B9599462D9BD}" destId="{8BA18211-88F9-4EF6-823C-D610FFC33A0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74CDD1D-5828-40B2-9989-B6294370C99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C748A2-F76A-4CE0-8F37-53255112E2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IDE:</a:t>
          </a:r>
          <a:r>
            <a:rPr lang="en-US"/>
            <a:t> Eclipse</a:t>
          </a:r>
        </a:p>
      </dgm:t>
    </dgm:pt>
    <dgm:pt modelId="{43CFD461-A8CE-430A-AA06-AF64C90F1005}" type="parTrans" cxnId="{079431F4-F905-45FD-9903-920AAC940F25}">
      <dgm:prSet/>
      <dgm:spPr/>
      <dgm:t>
        <a:bodyPr/>
        <a:lstStyle/>
        <a:p>
          <a:endParaRPr lang="en-US"/>
        </a:p>
      </dgm:t>
    </dgm:pt>
    <dgm:pt modelId="{A4B6CABB-DF30-4F55-AB09-416C31F70A02}" type="sibTrans" cxnId="{079431F4-F905-45FD-9903-920AAC940F25}">
      <dgm:prSet/>
      <dgm:spPr/>
      <dgm:t>
        <a:bodyPr/>
        <a:lstStyle/>
        <a:p>
          <a:endParaRPr lang="en-US"/>
        </a:p>
      </dgm:t>
    </dgm:pt>
    <dgm:pt modelId="{EE063842-1A87-4803-90E9-85AC28C986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Build Tool:</a:t>
          </a:r>
          <a:r>
            <a:rPr lang="en-US"/>
            <a:t> Apache Ant</a:t>
          </a:r>
        </a:p>
      </dgm:t>
    </dgm:pt>
    <dgm:pt modelId="{4FE956AF-14C2-4C79-92EA-9225D8D47378}" type="parTrans" cxnId="{28035842-9859-4DE8-8042-A638EBA98321}">
      <dgm:prSet/>
      <dgm:spPr/>
      <dgm:t>
        <a:bodyPr/>
        <a:lstStyle/>
        <a:p>
          <a:endParaRPr lang="en-US"/>
        </a:p>
      </dgm:t>
    </dgm:pt>
    <dgm:pt modelId="{B3834731-763D-419A-B9B5-4552D6349BFB}" type="sibTrans" cxnId="{28035842-9859-4DE8-8042-A638EBA98321}">
      <dgm:prSet/>
      <dgm:spPr/>
      <dgm:t>
        <a:bodyPr/>
        <a:lstStyle/>
        <a:p>
          <a:endParaRPr lang="en-US"/>
        </a:p>
      </dgm:t>
    </dgm:pt>
    <dgm:pt modelId="{F967C9F4-D1BC-4CD7-AD87-0C2AF6DC224B}">
      <dgm:prSet/>
      <dgm:spPr>
        <a:solidFill>
          <a:schemeClr val="accent2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b="1" dirty="0"/>
            <a:t>Version Control:</a:t>
          </a:r>
          <a:r>
            <a:rPr lang="en-US" dirty="0"/>
            <a:t> Git, hosted on AWS </a:t>
          </a:r>
          <a:r>
            <a:rPr lang="en-US" dirty="0" err="1"/>
            <a:t>CodeCommit</a:t>
          </a:r>
          <a:endParaRPr lang="en-US" dirty="0"/>
        </a:p>
      </dgm:t>
    </dgm:pt>
    <dgm:pt modelId="{32C3B060-29DA-4256-8272-F137AB523D6F}" type="parTrans" cxnId="{12A498DD-44A3-4CE3-B032-378501D567C7}">
      <dgm:prSet/>
      <dgm:spPr/>
      <dgm:t>
        <a:bodyPr/>
        <a:lstStyle/>
        <a:p>
          <a:endParaRPr lang="en-US"/>
        </a:p>
      </dgm:t>
    </dgm:pt>
    <dgm:pt modelId="{79DCAB13-CCB4-49C0-B16E-2A341F27B65F}" type="sibTrans" cxnId="{12A498DD-44A3-4CE3-B032-378501D567C7}">
      <dgm:prSet/>
      <dgm:spPr/>
      <dgm:t>
        <a:bodyPr/>
        <a:lstStyle/>
        <a:p>
          <a:endParaRPr lang="en-US"/>
        </a:p>
      </dgm:t>
    </dgm:pt>
    <dgm:pt modelId="{5EB84F51-DC1D-48EB-9DC4-AC6E7DFDA3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CI/CD:</a:t>
          </a:r>
          <a:r>
            <a:rPr lang="en-US"/>
            <a:t> AWS CodePipeline, CodeDeploy</a:t>
          </a:r>
        </a:p>
      </dgm:t>
    </dgm:pt>
    <dgm:pt modelId="{B257FF04-8FF0-4ECD-AE82-E80473AA4BD9}" type="parTrans" cxnId="{3BAA4714-2AD1-407E-A82B-6E190BB48A84}">
      <dgm:prSet/>
      <dgm:spPr/>
      <dgm:t>
        <a:bodyPr/>
        <a:lstStyle/>
        <a:p>
          <a:endParaRPr lang="en-US"/>
        </a:p>
      </dgm:t>
    </dgm:pt>
    <dgm:pt modelId="{AE67A8FE-79EB-4ABD-ADC3-14AA9418E5F7}" type="sibTrans" cxnId="{3BAA4714-2AD1-407E-A82B-6E190BB48A84}">
      <dgm:prSet/>
      <dgm:spPr/>
      <dgm:t>
        <a:bodyPr/>
        <a:lstStyle/>
        <a:p>
          <a:endParaRPr lang="en-US"/>
        </a:p>
      </dgm:t>
    </dgm:pt>
    <dgm:pt modelId="{BCF5B415-B6DE-4EBF-B86B-D862FA5BAB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Communication:</a:t>
          </a:r>
          <a:r>
            <a:rPr lang="en-US"/>
            <a:t> Slack, Email, JIRA</a:t>
          </a:r>
        </a:p>
      </dgm:t>
    </dgm:pt>
    <dgm:pt modelId="{752CFE3A-98C7-41A8-BBB3-AD575ABC9D56}" type="parTrans" cxnId="{0C6E0083-EF06-4410-8B33-36CC98A494ED}">
      <dgm:prSet/>
      <dgm:spPr/>
      <dgm:t>
        <a:bodyPr/>
        <a:lstStyle/>
        <a:p>
          <a:endParaRPr lang="en-US"/>
        </a:p>
      </dgm:t>
    </dgm:pt>
    <dgm:pt modelId="{C861B469-F30F-4041-89C6-BA92C39EA5B1}" type="sibTrans" cxnId="{0C6E0083-EF06-4410-8B33-36CC98A494ED}">
      <dgm:prSet/>
      <dgm:spPr/>
      <dgm:t>
        <a:bodyPr/>
        <a:lstStyle/>
        <a:p>
          <a:endParaRPr lang="en-US"/>
        </a:p>
      </dgm:t>
    </dgm:pt>
    <dgm:pt modelId="{662F7A46-91D5-428B-BD22-3BAAEF60293D}" type="pres">
      <dgm:prSet presAssocID="{174CDD1D-5828-40B2-9989-B6294370C998}" presName="root" presStyleCnt="0">
        <dgm:presLayoutVars>
          <dgm:dir/>
          <dgm:resizeHandles val="exact"/>
        </dgm:presLayoutVars>
      </dgm:prSet>
      <dgm:spPr/>
    </dgm:pt>
    <dgm:pt modelId="{430D4208-14F0-4367-898F-1B43FFD18088}" type="pres">
      <dgm:prSet presAssocID="{F0C748A2-F76A-4CE0-8F37-53255112E2D2}" presName="compNode" presStyleCnt="0"/>
      <dgm:spPr/>
    </dgm:pt>
    <dgm:pt modelId="{F56B0C59-2B34-458F-92AA-665CBA087569}" type="pres">
      <dgm:prSet presAssocID="{F0C748A2-F76A-4CE0-8F37-53255112E2D2}" presName="bgRect" presStyleLbl="bgShp" presStyleIdx="0" presStyleCnt="5"/>
      <dgm:spPr>
        <a:solidFill>
          <a:schemeClr val="accent2"/>
        </a:solidFill>
      </dgm:spPr>
    </dgm:pt>
    <dgm:pt modelId="{5439D27E-2030-4C32-AE65-555D7DEE2E8A}" type="pres">
      <dgm:prSet presAssocID="{F0C748A2-F76A-4CE0-8F37-53255112E2D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3F5BE62-4D3F-429A-B40C-9447CDF8B873}" type="pres">
      <dgm:prSet presAssocID="{F0C748A2-F76A-4CE0-8F37-53255112E2D2}" presName="spaceRect" presStyleCnt="0"/>
      <dgm:spPr/>
    </dgm:pt>
    <dgm:pt modelId="{4EEFF503-B207-4EA4-BDB8-9E12A417BBB4}" type="pres">
      <dgm:prSet presAssocID="{F0C748A2-F76A-4CE0-8F37-53255112E2D2}" presName="parTx" presStyleLbl="revTx" presStyleIdx="0" presStyleCnt="5">
        <dgm:presLayoutVars>
          <dgm:chMax val="0"/>
          <dgm:chPref val="0"/>
        </dgm:presLayoutVars>
      </dgm:prSet>
      <dgm:spPr/>
    </dgm:pt>
    <dgm:pt modelId="{C2FE4E25-89D8-4926-8183-F89F996C2AE8}" type="pres">
      <dgm:prSet presAssocID="{A4B6CABB-DF30-4F55-AB09-416C31F70A02}" presName="sibTrans" presStyleCnt="0"/>
      <dgm:spPr/>
    </dgm:pt>
    <dgm:pt modelId="{B63B8A11-9FD1-4843-9E2A-AF2559E224BA}" type="pres">
      <dgm:prSet presAssocID="{EE063842-1A87-4803-90E9-85AC28C986CD}" presName="compNode" presStyleCnt="0"/>
      <dgm:spPr/>
    </dgm:pt>
    <dgm:pt modelId="{CB552C3D-DA85-4EB6-AE39-E6CB23EAFB6F}" type="pres">
      <dgm:prSet presAssocID="{EE063842-1A87-4803-90E9-85AC28C986CD}" presName="bgRect" presStyleLbl="bgShp" presStyleIdx="1" presStyleCnt="5"/>
      <dgm:spPr>
        <a:solidFill>
          <a:schemeClr val="accent2"/>
        </a:solidFill>
      </dgm:spPr>
    </dgm:pt>
    <dgm:pt modelId="{4E9DD300-732C-4251-A688-B5B3D082D37B}" type="pres">
      <dgm:prSet presAssocID="{EE063842-1A87-4803-90E9-85AC28C986C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84AA68E-695A-4CA0-89EE-B4F63B15F6C3}" type="pres">
      <dgm:prSet presAssocID="{EE063842-1A87-4803-90E9-85AC28C986CD}" presName="spaceRect" presStyleCnt="0"/>
      <dgm:spPr/>
    </dgm:pt>
    <dgm:pt modelId="{6CB70F90-1450-4DA4-8A30-A954F98118C3}" type="pres">
      <dgm:prSet presAssocID="{EE063842-1A87-4803-90E9-85AC28C986CD}" presName="parTx" presStyleLbl="revTx" presStyleIdx="1" presStyleCnt="5">
        <dgm:presLayoutVars>
          <dgm:chMax val="0"/>
          <dgm:chPref val="0"/>
        </dgm:presLayoutVars>
      </dgm:prSet>
      <dgm:spPr/>
    </dgm:pt>
    <dgm:pt modelId="{3199846E-CD16-4B17-B378-8C8FCCEB03FC}" type="pres">
      <dgm:prSet presAssocID="{B3834731-763D-419A-B9B5-4552D6349BFB}" presName="sibTrans" presStyleCnt="0"/>
      <dgm:spPr/>
    </dgm:pt>
    <dgm:pt modelId="{4B97E373-D6DA-4C10-B3A2-0B16E1660447}" type="pres">
      <dgm:prSet presAssocID="{F967C9F4-D1BC-4CD7-AD87-0C2AF6DC224B}" presName="compNode" presStyleCnt="0"/>
      <dgm:spPr/>
    </dgm:pt>
    <dgm:pt modelId="{0B2556FF-B86D-4C70-9EBF-49558D01FCA7}" type="pres">
      <dgm:prSet presAssocID="{F967C9F4-D1BC-4CD7-AD87-0C2AF6DC224B}" presName="bgRect" presStyleLbl="bgShp" presStyleIdx="2" presStyleCnt="5"/>
      <dgm:spPr>
        <a:solidFill>
          <a:schemeClr val="accent2"/>
        </a:solidFill>
      </dgm:spPr>
    </dgm:pt>
    <dgm:pt modelId="{B298193E-A783-4200-8EB8-1C4A8EFA75FE}" type="pres">
      <dgm:prSet presAssocID="{F967C9F4-D1BC-4CD7-AD87-0C2AF6DC224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01209506-A699-41D0-8ECE-73444ED3BA4E}" type="pres">
      <dgm:prSet presAssocID="{F967C9F4-D1BC-4CD7-AD87-0C2AF6DC224B}" presName="spaceRect" presStyleCnt="0"/>
      <dgm:spPr/>
    </dgm:pt>
    <dgm:pt modelId="{5AABB24B-200F-4872-9278-81D5E8AC29F6}" type="pres">
      <dgm:prSet presAssocID="{F967C9F4-D1BC-4CD7-AD87-0C2AF6DC224B}" presName="parTx" presStyleLbl="revTx" presStyleIdx="2" presStyleCnt="5">
        <dgm:presLayoutVars>
          <dgm:chMax val="0"/>
          <dgm:chPref val="0"/>
        </dgm:presLayoutVars>
      </dgm:prSet>
      <dgm:spPr/>
    </dgm:pt>
    <dgm:pt modelId="{66E00C02-4CFC-41CA-8DA2-1C5E0D32232E}" type="pres">
      <dgm:prSet presAssocID="{79DCAB13-CCB4-49C0-B16E-2A341F27B65F}" presName="sibTrans" presStyleCnt="0"/>
      <dgm:spPr/>
    </dgm:pt>
    <dgm:pt modelId="{08B9A7D6-8AA0-47F6-812B-36288193D954}" type="pres">
      <dgm:prSet presAssocID="{5EB84F51-DC1D-48EB-9DC4-AC6E7DFDA389}" presName="compNode" presStyleCnt="0"/>
      <dgm:spPr/>
    </dgm:pt>
    <dgm:pt modelId="{4CC63ECF-CE29-47A5-9A18-29B20DB37B9E}" type="pres">
      <dgm:prSet presAssocID="{5EB84F51-DC1D-48EB-9DC4-AC6E7DFDA389}" presName="bgRect" presStyleLbl="bgShp" presStyleIdx="3" presStyleCnt="5"/>
      <dgm:spPr>
        <a:solidFill>
          <a:schemeClr val="accent2"/>
        </a:solidFill>
      </dgm:spPr>
    </dgm:pt>
    <dgm:pt modelId="{7AC48EBE-8F8F-4E30-AB40-6D4135354B26}" type="pres">
      <dgm:prSet presAssocID="{5EB84F51-DC1D-48EB-9DC4-AC6E7DFDA38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8BCA3322-EDFE-46B1-94D0-4A8A78D6C5ED}" type="pres">
      <dgm:prSet presAssocID="{5EB84F51-DC1D-48EB-9DC4-AC6E7DFDA389}" presName="spaceRect" presStyleCnt="0"/>
      <dgm:spPr/>
    </dgm:pt>
    <dgm:pt modelId="{E1A7B398-5005-435F-B569-399421322F19}" type="pres">
      <dgm:prSet presAssocID="{5EB84F51-DC1D-48EB-9DC4-AC6E7DFDA389}" presName="parTx" presStyleLbl="revTx" presStyleIdx="3" presStyleCnt="5">
        <dgm:presLayoutVars>
          <dgm:chMax val="0"/>
          <dgm:chPref val="0"/>
        </dgm:presLayoutVars>
      </dgm:prSet>
      <dgm:spPr/>
    </dgm:pt>
    <dgm:pt modelId="{424A3E9D-E17B-4146-9810-4F8877B4ED6E}" type="pres">
      <dgm:prSet presAssocID="{AE67A8FE-79EB-4ABD-ADC3-14AA9418E5F7}" presName="sibTrans" presStyleCnt="0"/>
      <dgm:spPr/>
    </dgm:pt>
    <dgm:pt modelId="{2C4BD544-6ACE-45CE-8E21-A2AD550AD3CE}" type="pres">
      <dgm:prSet presAssocID="{BCF5B415-B6DE-4EBF-B86B-D862FA5BABC1}" presName="compNode" presStyleCnt="0"/>
      <dgm:spPr/>
    </dgm:pt>
    <dgm:pt modelId="{264BE212-4EE2-4C97-A6B0-43833FA655FF}" type="pres">
      <dgm:prSet presAssocID="{BCF5B415-B6DE-4EBF-B86B-D862FA5BABC1}" presName="bgRect" presStyleLbl="bgShp" presStyleIdx="4" presStyleCnt="5"/>
      <dgm:spPr>
        <a:solidFill>
          <a:schemeClr val="accent2"/>
        </a:solidFill>
      </dgm:spPr>
    </dgm:pt>
    <dgm:pt modelId="{1A9926C6-9AA4-472C-BB47-CF9AF933AFFA}" type="pres">
      <dgm:prSet presAssocID="{BCF5B415-B6DE-4EBF-B86B-D862FA5BABC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nd"/>
        </a:ext>
      </dgm:extLst>
    </dgm:pt>
    <dgm:pt modelId="{8BB5EE3A-C75F-4AA5-84AC-2683EF80EA69}" type="pres">
      <dgm:prSet presAssocID="{BCF5B415-B6DE-4EBF-B86B-D862FA5BABC1}" presName="spaceRect" presStyleCnt="0"/>
      <dgm:spPr/>
    </dgm:pt>
    <dgm:pt modelId="{9B327AD0-CA77-4B23-9B1E-EEAE8D2A2F56}" type="pres">
      <dgm:prSet presAssocID="{BCF5B415-B6DE-4EBF-B86B-D862FA5BABC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BAA4714-2AD1-407E-A82B-6E190BB48A84}" srcId="{174CDD1D-5828-40B2-9989-B6294370C998}" destId="{5EB84F51-DC1D-48EB-9DC4-AC6E7DFDA389}" srcOrd="3" destOrd="0" parTransId="{B257FF04-8FF0-4ECD-AE82-E80473AA4BD9}" sibTransId="{AE67A8FE-79EB-4ABD-ADC3-14AA9418E5F7}"/>
    <dgm:cxn modelId="{CC076A35-C18D-4940-881B-29A090FCC829}" type="presOf" srcId="{174CDD1D-5828-40B2-9989-B6294370C998}" destId="{662F7A46-91D5-428B-BD22-3BAAEF60293D}" srcOrd="0" destOrd="0" presId="urn:microsoft.com/office/officeart/2018/2/layout/IconVerticalSolidList"/>
    <dgm:cxn modelId="{28035842-9859-4DE8-8042-A638EBA98321}" srcId="{174CDD1D-5828-40B2-9989-B6294370C998}" destId="{EE063842-1A87-4803-90E9-85AC28C986CD}" srcOrd="1" destOrd="0" parTransId="{4FE956AF-14C2-4C79-92EA-9225D8D47378}" sibTransId="{B3834731-763D-419A-B9B5-4552D6349BFB}"/>
    <dgm:cxn modelId="{0EA07954-3004-4B8F-8EF4-9F5A51B9CDBE}" type="presOf" srcId="{BCF5B415-B6DE-4EBF-B86B-D862FA5BABC1}" destId="{9B327AD0-CA77-4B23-9B1E-EEAE8D2A2F56}" srcOrd="0" destOrd="0" presId="urn:microsoft.com/office/officeart/2018/2/layout/IconVerticalSolidList"/>
    <dgm:cxn modelId="{0C6E0083-EF06-4410-8B33-36CC98A494ED}" srcId="{174CDD1D-5828-40B2-9989-B6294370C998}" destId="{BCF5B415-B6DE-4EBF-B86B-D862FA5BABC1}" srcOrd="4" destOrd="0" parTransId="{752CFE3A-98C7-41A8-BBB3-AD575ABC9D56}" sibTransId="{C861B469-F30F-4041-89C6-BA92C39EA5B1}"/>
    <dgm:cxn modelId="{EAD54F8F-9C60-4E57-B587-BAC021A17B34}" type="presOf" srcId="{EE063842-1A87-4803-90E9-85AC28C986CD}" destId="{6CB70F90-1450-4DA4-8A30-A954F98118C3}" srcOrd="0" destOrd="0" presId="urn:microsoft.com/office/officeart/2018/2/layout/IconVerticalSolidList"/>
    <dgm:cxn modelId="{1A1F009D-9D4F-448E-AAEB-530EC03F523F}" type="presOf" srcId="{F0C748A2-F76A-4CE0-8F37-53255112E2D2}" destId="{4EEFF503-B207-4EA4-BDB8-9E12A417BBB4}" srcOrd="0" destOrd="0" presId="urn:microsoft.com/office/officeart/2018/2/layout/IconVerticalSolidList"/>
    <dgm:cxn modelId="{D72586C4-B647-42C4-9218-E194C0A558A4}" type="presOf" srcId="{F967C9F4-D1BC-4CD7-AD87-0C2AF6DC224B}" destId="{5AABB24B-200F-4872-9278-81D5E8AC29F6}" srcOrd="0" destOrd="0" presId="urn:microsoft.com/office/officeart/2018/2/layout/IconVerticalSolidList"/>
    <dgm:cxn modelId="{C4542BCC-9F28-4CB2-89A0-172A20A2BDFB}" type="presOf" srcId="{5EB84F51-DC1D-48EB-9DC4-AC6E7DFDA389}" destId="{E1A7B398-5005-435F-B569-399421322F19}" srcOrd="0" destOrd="0" presId="urn:microsoft.com/office/officeart/2018/2/layout/IconVerticalSolidList"/>
    <dgm:cxn modelId="{12A498DD-44A3-4CE3-B032-378501D567C7}" srcId="{174CDD1D-5828-40B2-9989-B6294370C998}" destId="{F967C9F4-D1BC-4CD7-AD87-0C2AF6DC224B}" srcOrd="2" destOrd="0" parTransId="{32C3B060-29DA-4256-8272-F137AB523D6F}" sibTransId="{79DCAB13-CCB4-49C0-B16E-2A341F27B65F}"/>
    <dgm:cxn modelId="{079431F4-F905-45FD-9903-920AAC940F25}" srcId="{174CDD1D-5828-40B2-9989-B6294370C998}" destId="{F0C748A2-F76A-4CE0-8F37-53255112E2D2}" srcOrd="0" destOrd="0" parTransId="{43CFD461-A8CE-430A-AA06-AF64C90F1005}" sibTransId="{A4B6CABB-DF30-4F55-AB09-416C31F70A02}"/>
    <dgm:cxn modelId="{6CC90B7B-0B6C-4A67-B3AD-5C82F4356ADF}" type="presParOf" srcId="{662F7A46-91D5-428B-BD22-3BAAEF60293D}" destId="{430D4208-14F0-4367-898F-1B43FFD18088}" srcOrd="0" destOrd="0" presId="urn:microsoft.com/office/officeart/2018/2/layout/IconVerticalSolidList"/>
    <dgm:cxn modelId="{0C2B871F-4A70-4CB4-B515-39492D139C5F}" type="presParOf" srcId="{430D4208-14F0-4367-898F-1B43FFD18088}" destId="{F56B0C59-2B34-458F-92AA-665CBA087569}" srcOrd="0" destOrd="0" presId="urn:microsoft.com/office/officeart/2018/2/layout/IconVerticalSolidList"/>
    <dgm:cxn modelId="{A31DB950-9DEB-4141-96CA-22B94333550E}" type="presParOf" srcId="{430D4208-14F0-4367-898F-1B43FFD18088}" destId="{5439D27E-2030-4C32-AE65-555D7DEE2E8A}" srcOrd="1" destOrd="0" presId="urn:microsoft.com/office/officeart/2018/2/layout/IconVerticalSolidList"/>
    <dgm:cxn modelId="{0668686A-A9DD-4474-8FDE-75764B323C55}" type="presParOf" srcId="{430D4208-14F0-4367-898F-1B43FFD18088}" destId="{63F5BE62-4D3F-429A-B40C-9447CDF8B873}" srcOrd="2" destOrd="0" presId="urn:microsoft.com/office/officeart/2018/2/layout/IconVerticalSolidList"/>
    <dgm:cxn modelId="{55066056-146D-4086-84FD-20605EB4EB79}" type="presParOf" srcId="{430D4208-14F0-4367-898F-1B43FFD18088}" destId="{4EEFF503-B207-4EA4-BDB8-9E12A417BBB4}" srcOrd="3" destOrd="0" presId="urn:microsoft.com/office/officeart/2018/2/layout/IconVerticalSolidList"/>
    <dgm:cxn modelId="{A261125D-431F-4BD4-BE3D-8A6A57A8BD8A}" type="presParOf" srcId="{662F7A46-91D5-428B-BD22-3BAAEF60293D}" destId="{C2FE4E25-89D8-4926-8183-F89F996C2AE8}" srcOrd="1" destOrd="0" presId="urn:microsoft.com/office/officeart/2018/2/layout/IconVerticalSolidList"/>
    <dgm:cxn modelId="{C6C37243-FEA4-4087-8B64-95B703AAADAC}" type="presParOf" srcId="{662F7A46-91D5-428B-BD22-3BAAEF60293D}" destId="{B63B8A11-9FD1-4843-9E2A-AF2559E224BA}" srcOrd="2" destOrd="0" presId="urn:microsoft.com/office/officeart/2018/2/layout/IconVerticalSolidList"/>
    <dgm:cxn modelId="{94FFB817-AF14-490C-842E-669C4CE9F640}" type="presParOf" srcId="{B63B8A11-9FD1-4843-9E2A-AF2559E224BA}" destId="{CB552C3D-DA85-4EB6-AE39-E6CB23EAFB6F}" srcOrd="0" destOrd="0" presId="urn:microsoft.com/office/officeart/2018/2/layout/IconVerticalSolidList"/>
    <dgm:cxn modelId="{3CF18AB5-DB8D-4C9D-8756-CA3693CF3A7F}" type="presParOf" srcId="{B63B8A11-9FD1-4843-9E2A-AF2559E224BA}" destId="{4E9DD300-732C-4251-A688-B5B3D082D37B}" srcOrd="1" destOrd="0" presId="urn:microsoft.com/office/officeart/2018/2/layout/IconVerticalSolidList"/>
    <dgm:cxn modelId="{E1ADD548-33C6-47D7-AAC6-C0297830A29C}" type="presParOf" srcId="{B63B8A11-9FD1-4843-9E2A-AF2559E224BA}" destId="{A84AA68E-695A-4CA0-89EE-B4F63B15F6C3}" srcOrd="2" destOrd="0" presId="urn:microsoft.com/office/officeart/2018/2/layout/IconVerticalSolidList"/>
    <dgm:cxn modelId="{F4F6F988-F20B-4821-99ED-CF5BFD6509D6}" type="presParOf" srcId="{B63B8A11-9FD1-4843-9E2A-AF2559E224BA}" destId="{6CB70F90-1450-4DA4-8A30-A954F98118C3}" srcOrd="3" destOrd="0" presId="urn:microsoft.com/office/officeart/2018/2/layout/IconVerticalSolidList"/>
    <dgm:cxn modelId="{F225B472-E58A-4246-AD1C-E5BE1D7F8CD2}" type="presParOf" srcId="{662F7A46-91D5-428B-BD22-3BAAEF60293D}" destId="{3199846E-CD16-4B17-B378-8C8FCCEB03FC}" srcOrd="3" destOrd="0" presId="urn:microsoft.com/office/officeart/2018/2/layout/IconVerticalSolidList"/>
    <dgm:cxn modelId="{A6AB82EF-58BB-4247-A816-CA4371A43010}" type="presParOf" srcId="{662F7A46-91D5-428B-BD22-3BAAEF60293D}" destId="{4B97E373-D6DA-4C10-B3A2-0B16E1660447}" srcOrd="4" destOrd="0" presId="urn:microsoft.com/office/officeart/2018/2/layout/IconVerticalSolidList"/>
    <dgm:cxn modelId="{A3B94C23-AAB2-4F23-BAC0-68921D5FB4F8}" type="presParOf" srcId="{4B97E373-D6DA-4C10-B3A2-0B16E1660447}" destId="{0B2556FF-B86D-4C70-9EBF-49558D01FCA7}" srcOrd="0" destOrd="0" presId="urn:microsoft.com/office/officeart/2018/2/layout/IconVerticalSolidList"/>
    <dgm:cxn modelId="{DF649D54-0E0A-4C27-9A31-F21B37314837}" type="presParOf" srcId="{4B97E373-D6DA-4C10-B3A2-0B16E1660447}" destId="{B298193E-A783-4200-8EB8-1C4A8EFA75FE}" srcOrd="1" destOrd="0" presId="urn:microsoft.com/office/officeart/2018/2/layout/IconVerticalSolidList"/>
    <dgm:cxn modelId="{6D1C7689-0306-40BE-AF3D-6DF4C9EBF414}" type="presParOf" srcId="{4B97E373-D6DA-4C10-B3A2-0B16E1660447}" destId="{01209506-A699-41D0-8ECE-73444ED3BA4E}" srcOrd="2" destOrd="0" presId="urn:microsoft.com/office/officeart/2018/2/layout/IconVerticalSolidList"/>
    <dgm:cxn modelId="{DF5DBADB-B718-4752-9528-A0933004D8E6}" type="presParOf" srcId="{4B97E373-D6DA-4C10-B3A2-0B16E1660447}" destId="{5AABB24B-200F-4872-9278-81D5E8AC29F6}" srcOrd="3" destOrd="0" presId="urn:microsoft.com/office/officeart/2018/2/layout/IconVerticalSolidList"/>
    <dgm:cxn modelId="{A76D2A4F-5324-400A-9309-5CAC8B9F164E}" type="presParOf" srcId="{662F7A46-91D5-428B-BD22-3BAAEF60293D}" destId="{66E00C02-4CFC-41CA-8DA2-1C5E0D32232E}" srcOrd="5" destOrd="0" presId="urn:microsoft.com/office/officeart/2018/2/layout/IconVerticalSolidList"/>
    <dgm:cxn modelId="{E2F5C60D-1E9C-408D-971F-DE3895A8166D}" type="presParOf" srcId="{662F7A46-91D5-428B-BD22-3BAAEF60293D}" destId="{08B9A7D6-8AA0-47F6-812B-36288193D954}" srcOrd="6" destOrd="0" presId="urn:microsoft.com/office/officeart/2018/2/layout/IconVerticalSolidList"/>
    <dgm:cxn modelId="{9ACB4944-B5D7-4B1A-98A5-516078AD6673}" type="presParOf" srcId="{08B9A7D6-8AA0-47F6-812B-36288193D954}" destId="{4CC63ECF-CE29-47A5-9A18-29B20DB37B9E}" srcOrd="0" destOrd="0" presId="urn:microsoft.com/office/officeart/2018/2/layout/IconVerticalSolidList"/>
    <dgm:cxn modelId="{B0492336-3965-4F93-8F78-92877156DD68}" type="presParOf" srcId="{08B9A7D6-8AA0-47F6-812B-36288193D954}" destId="{7AC48EBE-8F8F-4E30-AB40-6D4135354B26}" srcOrd="1" destOrd="0" presId="urn:microsoft.com/office/officeart/2018/2/layout/IconVerticalSolidList"/>
    <dgm:cxn modelId="{72B73CFD-FE4E-46B5-9E1D-E711A8577A5E}" type="presParOf" srcId="{08B9A7D6-8AA0-47F6-812B-36288193D954}" destId="{8BCA3322-EDFE-46B1-94D0-4A8A78D6C5ED}" srcOrd="2" destOrd="0" presId="urn:microsoft.com/office/officeart/2018/2/layout/IconVerticalSolidList"/>
    <dgm:cxn modelId="{CA178D89-AF1D-43A0-8EC5-6DA4281662B7}" type="presParOf" srcId="{08B9A7D6-8AA0-47F6-812B-36288193D954}" destId="{E1A7B398-5005-435F-B569-399421322F19}" srcOrd="3" destOrd="0" presId="urn:microsoft.com/office/officeart/2018/2/layout/IconVerticalSolidList"/>
    <dgm:cxn modelId="{68CC0D66-A9FF-47A0-8BEF-3227B50B3D6F}" type="presParOf" srcId="{662F7A46-91D5-428B-BD22-3BAAEF60293D}" destId="{424A3E9D-E17B-4146-9810-4F8877B4ED6E}" srcOrd="7" destOrd="0" presId="urn:microsoft.com/office/officeart/2018/2/layout/IconVerticalSolidList"/>
    <dgm:cxn modelId="{044DC25D-1674-4703-B858-1D984C17C5ED}" type="presParOf" srcId="{662F7A46-91D5-428B-BD22-3BAAEF60293D}" destId="{2C4BD544-6ACE-45CE-8E21-A2AD550AD3CE}" srcOrd="8" destOrd="0" presId="urn:microsoft.com/office/officeart/2018/2/layout/IconVerticalSolidList"/>
    <dgm:cxn modelId="{5597957E-FE37-45A8-946B-4DBCCC252A22}" type="presParOf" srcId="{2C4BD544-6ACE-45CE-8E21-A2AD550AD3CE}" destId="{264BE212-4EE2-4C97-A6B0-43833FA655FF}" srcOrd="0" destOrd="0" presId="urn:microsoft.com/office/officeart/2018/2/layout/IconVerticalSolidList"/>
    <dgm:cxn modelId="{93E1C60B-4AC1-481F-816F-0C06032E318B}" type="presParOf" srcId="{2C4BD544-6ACE-45CE-8E21-A2AD550AD3CE}" destId="{1A9926C6-9AA4-472C-BB47-CF9AF933AFFA}" srcOrd="1" destOrd="0" presId="urn:microsoft.com/office/officeart/2018/2/layout/IconVerticalSolidList"/>
    <dgm:cxn modelId="{13D81A50-FC4B-48FD-A1D8-E8B6D8C2C394}" type="presParOf" srcId="{2C4BD544-6ACE-45CE-8E21-A2AD550AD3CE}" destId="{8BB5EE3A-C75F-4AA5-84AC-2683EF80EA69}" srcOrd="2" destOrd="0" presId="urn:microsoft.com/office/officeart/2018/2/layout/IconVerticalSolidList"/>
    <dgm:cxn modelId="{E65EAE6C-ABA6-4138-9387-7231744B948D}" type="presParOf" srcId="{2C4BD544-6ACE-45CE-8E21-A2AD550AD3CE}" destId="{9B327AD0-CA77-4B23-9B1E-EEAE8D2A2F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830F8A5-2DFE-439B-96C1-35E35CD8AE7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4AFBE24-A328-4845-8B51-8E6421BCED3C}">
      <dgm:prSet/>
      <dgm:spPr/>
      <dgm:t>
        <a:bodyPr/>
        <a:lstStyle/>
        <a:p>
          <a:r>
            <a:rPr lang="en-US" b="1"/>
            <a:t>ECS/Fargate Service Development:</a:t>
          </a:r>
          <a:r>
            <a:rPr lang="en-US"/>
            <a:t> Created REST endpoints for efficient S3 file retrieval.</a:t>
          </a:r>
        </a:p>
      </dgm:t>
    </dgm:pt>
    <dgm:pt modelId="{B97831AD-AEC2-4DE2-AD16-E6A7BEC95FA1}" type="parTrans" cxnId="{054C97AE-1ECE-41DA-8D1A-0605C0118116}">
      <dgm:prSet/>
      <dgm:spPr/>
      <dgm:t>
        <a:bodyPr/>
        <a:lstStyle/>
        <a:p>
          <a:endParaRPr lang="en-US"/>
        </a:p>
      </dgm:t>
    </dgm:pt>
    <dgm:pt modelId="{C0129FA8-4126-4358-9308-403FC7DF379C}" type="sibTrans" cxnId="{054C97AE-1ECE-41DA-8D1A-0605C0118116}">
      <dgm:prSet/>
      <dgm:spPr/>
      <dgm:t>
        <a:bodyPr/>
        <a:lstStyle/>
        <a:p>
          <a:endParaRPr lang="en-US"/>
        </a:p>
      </dgm:t>
    </dgm:pt>
    <dgm:pt modelId="{F270258D-B8CC-4A9F-9C7C-13B9C184AD77}">
      <dgm:prSet/>
      <dgm:spPr/>
      <dgm:t>
        <a:bodyPr/>
        <a:lstStyle/>
        <a:p>
          <a:r>
            <a:rPr lang="en-US" b="1"/>
            <a:t>Automated Deployment Pipeline:</a:t>
          </a:r>
          <a:r>
            <a:rPr lang="en-US"/>
            <a:t> Developed a pipeline that automates S3 uploads upon successful builds.</a:t>
          </a:r>
        </a:p>
      </dgm:t>
    </dgm:pt>
    <dgm:pt modelId="{E8A58B10-0F30-47F1-BE62-A9E667BA0E3E}" type="parTrans" cxnId="{91F653E3-B0B7-4311-9957-6CCA16292D47}">
      <dgm:prSet/>
      <dgm:spPr/>
      <dgm:t>
        <a:bodyPr/>
        <a:lstStyle/>
        <a:p>
          <a:endParaRPr lang="en-US"/>
        </a:p>
      </dgm:t>
    </dgm:pt>
    <dgm:pt modelId="{B2DC6F5A-BDA9-49C3-9D2C-75FA874A4EC4}" type="sibTrans" cxnId="{91F653E3-B0B7-4311-9957-6CCA16292D47}">
      <dgm:prSet/>
      <dgm:spPr/>
      <dgm:t>
        <a:bodyPr/>
        <a:lstStyle/>
        <a:p>
          <a:endParaRPr lang="en-US"/>
        </a:p>
      </dgm:t>
    </dgm:pt>
    <dgm:pt modelId="{1F755738-8555-4EEF-8C13-2099237894DA}">
      <dgm:prSet/>
      <dgm:spPr>
        <a:solidFill>
          <a:schemeClr val="accent2"/>
        </a:solidFill>
      </dgm:spPr>
      <dgm:t>
        <a:bodyPr/>
        <a:lstStyle/>
        <a:p>
          <a:r>
            <a:rPr lang="en-US" b="1" dirty="0"/>
            <a:t>Config Change Optimization:</a:t>
          </a:r>
          <a:r>
            <a:rPr lang="en-US" dirty="0"/>
            <a:t> Reduced deployment time from 8 hours to 1 minute.</a:t>
          </a:r>
        </a:p>
      </dgm:t>
    </dgm:pt>
    <dgm:pt modelId="{226C8547-6613-419B-8735-C1ACF940A40C}" type="parTrans" cxnId="{50474A5D-D9BB-43E2-AA48-CE2A1136B789}">
      <dgm:prSet/>
      <dgm:spPr/>
      <dgm:t>
        <a:bodyPr/>
        <a:lstStyle/>
        <a:p>
          <a:endParaRPr lang="en-US"/>
        </a:p>
      </dgm:t>
    </dgm:pt>
    <dgm:pt modelId="{5AFF8B0E-1534-41A4-8301-6BBC22578DE9}" type="sibTrans" cxnId="{50474A5D-D9BB-43E2-AA48-CE2A1136B789}">
      <dgm:prSet/>
      <dgm:spPr/>
      <dgm:t>
        <a:bodyPr/>
        <a:lstStyle/>
        <a:p>
          <a:endParaRPr lang="en-US"/>
        </a:p>
      </dgm:t>
    </dgm:pt>
    <dgm:pt modelId="{9CC9C5AC-CF73-4D3C-A481-98DC3E879690}" type="pres">
      <dgm:prSet presAssocID="{5830F8A5-2DFE-439B-96C1-35E35CD8AE70}" presName="root" presStyleCnt="0">
        <dgm:presLayoutVars>
          <dgm:dir/>
          <dgm:resizeHandles val="exact"/>
        </dgm:presLayoutVars>
      </dgm:prSet>
      <dgm:spPr/>
    </dgm:pt>
    <dgm:pt modelId="{15A68891-6498-461F-9710-3FB743E3506E}" type="pres">
      <dgm:prSet presAssocID="{A4AFBE24-A328-4845-8B51-8E6421BCED3C}" presName="compNode" presStyleCnt="0"/>
      <dgm:spPr/>
    </dgm:pt>
    <dgm:pt modelId="{CFC34C8F-E107-4B41-8C29-D919B7A21012}" type="pres">
      <dgm:prSet presAssocID="{A4AFBE24-A328-4845-8B51-8E6421BCED3C}" presName="bgRect" presStyleLbl="bgShp" presStyleIdx="0" presStyleCnt="3"/>
      <dgm:spPr/>
    </dgm:pt>
    <dgm:pt modelId="{D8A486A0-DEDC-4A9C-A88E-45B37FA5D040}" type="pres">
      <dgm:prSet presAssocID="{A4AFBE24-A328-4845-8B51-8E6421BCED3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2BB7AB9C-D9CC-4CDA-8E4B-F06CB9B9ADBF}" type="pres">
      <dgm:prSet presAssocID="{A4AFBE24-A328-4845-8B51-8E6421BCED3C}" presName="spaceRect" presStyleCnt="0"/>
      <dgm:spPr/>
    </dgm:pt>
    <dgm:pt modelId="{BE1F1DDF-D39C-41C7-AF4E-43B4C9514F88}" type="pres">
      <dgm:prSet presAssocID="{A4AFBE24-A328-4845-8B51-8E6421BCED3C}" presName="parTx" presStyleLbl="revTx" presStyleIdx="0" presStyleCnt="3">
        <dgm:presLayoutVars>
          <dgm:chMax val="0"/>
          <dgm:chPref val="0"/>
        </dgm:presLayoutVars>
      </dgm:prSet>
      <dgm:spPr/>
    </dgm:pt>
    <dgm:pt modelId="{8F424672-0487-4352-83DF-2766B8B61470}" type="pres">
      <dgm:prSet presAssocID="{C0129FA8-4126-4358-9308-403FC7DF379C}" presName="sibTrans" presStyleCnt="0"/>
      <dgm:spPr/>
    </dgm:pt>
    <dgm:pt modelId="{799F737E-0EFF-4B40-A00C-DA2E41D494AB}" type="pres">
      <dgm:prSet presAssocID="{F270258D-B8CC-4A9F-9C7C-13B9C184AD77}" presName="compNode" presStyleCnt="0"/>
      <dgm:spPr/>
    </dgm:pt>
    <dgm:pt modelId="{04271968-3941-4ABC-B253-6292CE869F38}" type="pres">
      <dgm:prSet presAssocID="{F270258D-B8CC-4A9F-9C7C-13B9C184AD77}" presName="bgRect" presStyleLbl="bgShp" presStyleIdx="1" presStyleCnt="3"/>
      <dgm:spPr>
        <a:solidFill>
          <a:schemeClr val="accent2"/>
        </a:solidFill>
      </dgm:spPr>
    </dgm:pt>
    <dgm:pt modelId="{93432C6B-3FC4-4157-8CE8-56D6BE9290DE}" type="pres">
      <dgm:prSet presAssocID="{F270258D-B8CC-4A9F-9C7C-13B9C184AD7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1245884-547A-4172-BEF7-C1D67B94AD94}" type="pres">
      <dgm:prSet presAssocID="{F270258D-B8CC-4A9F-9C7C-13B9C184AD77}" presName="spaceRect" presStyleCnt="0"/>
      <dgm:spPr/>
    </dgm:pt>
    <dgm:pt modelId="{BEB60229-E1B2-423F-BAA2-C0FA68B1C2E4}" type="pres">
      <dgm:prSet presAssocID="{F270258D-B8CC-4A9F-9C7C-13B9C184AD77}" presName="parTx" presStyleLbl="revTx" presStyleIdx="1" presStyleCnt="3">
        <dgm:presLayoutVars>
          <dgm:chMax val="0"/>
          <dgm:chPref val="0"/>
        </dgm:presLayoutVars>
      </dgm:prSet>
      <dgm:spPr/>
    </dgm:pt>
    <dgm:pt modelId="{DEE33634-32B3-4F74-9F93-750AD63155F7}" type="pres">
      <dgm:prSet presAssocID="{B2DC6F5A-BDA9-49C3-9D2C-75FA874A4EC4}" presName="sibTrans" presStyleCnt="0"/>
      <dgm:spPr/>
    </dgm:pt>
    <dgm:pt modelId="{253E2B7C-E5E0-4D00-9121-2B0D78D85881}" type="pres">
      <dgm:prSet presAssocID="{1F755738-8555-4EEF-8C13-2099237894DA}" presName="compNode" presStyleCnt="0"/>
      <dgm:spPr/>
    </dgm:pt>
    <dgm:pt modelId="{EEE547F7-F691-4D40-B9BF-B5C877F56486}" type="pres">
      <dgm:prSet presAssocID="{1F755738-8555-4EEF-8C13-2099237894DA}" presName="bgRect" presStyleLbl="bgShp" presStyleIdx="2" presStyleCnt="3"/>
      <dgm:spPr>
        <a:solidFill>
          <a:schemeClr val="accent2"/>
        </a:solidFill>
      </dgm:spPr>
    </dgm:pt>
    <dgm:pt modelId="{5C8767F1-4CF7-40FC-888D-32DBB0C222B5}" type="pres">
      <dgm:prSet presAssocID="{1F755738-8555-4EEF-8C13-2099237894D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9E600CF6-3ABB-4858-8127-07FA01B7C7D9}" type="pres">
      <dgm:prSet presAssocID="{1F755738-8555-4EEF-8C13-2099237894DA}" presName="spaceRect" presStyleCnt="0"/>
      <dgm:spPr/>
    </dgm:pt>
    <dgm:pt modelId="{BCEC63B4-F094-4915-8B53-A58C2407990D}" type="pres">
      <dgm:prSet presAssocID="{1F755738-8555-4EEF-8C13-2099237894D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1E18A15-87F4-48C8-BE51-C57B198A5B25}" type="presOf" srcId="{F270258D-B8CC-4A9F-9C7C-13B9C184AD77}" destId="{BEB60229-E1B2-423F-BAA2-C0FA68B1C2E4}" srcOrd="0" destOrd="0" presId="urn:microsoft.com/office/officeart/2018/2/layout/IconVerticalSolidList"/>
    <dgm:cxn modelId="{50474A5D-D9BB-43E2-AA48-CE2A1136B789}" srcId="{5830F8A5-2DFE-439B-96C1-35E35CD8AE70}" destId="{1F755738-8555-4EEF-8C13-2099237894DA}" srcOrd="2" destOrd="0" parTransId="{226C8547-6613-419B-8735-C1ACF940A40C}" sibTransId="{5AFF8B0E-1534-41A4-8301-6BBC22578DE9}"/>
    <dgm:cxn modelId="{054C97AE-1ECE-41DA-8D1A-0605C0118116}" srcId="{5830F8A5-2DFE-439B-96C1-35E35CD8AE70}" destId="{A4AFBE24-A328-4845-8B51-8E6421BCED3C}" srcOrd="0" destOrd="0" parTransId="{B97831AD-AEC2-4DE2-AD16-E6A7BEC95FA1}" sibTransId="{C0129FA8-4126-4358-9308-403FC7DF379C}"/>
    <dgm:cxn modelId="{0E83EEC6-2267-42D1-AC90-2FD051A52FE2}" type="presOf" srcId="{1F755738-8555-4EEF-8C13-2099237894DA}" destId="{BCEC63B4-F094-4915-8B53-A58C2407990D}" srcOrd="0" destOrd="0" presId="urn:microsoft.com/office/officeart/2018/2/layout/IconVerticalSolidList"/>
    <dgm:cxn modelId="{5E1005D7-08D8-40DD-99D4-F89EF0F43E5A}" type="presOf" srcId="{A4AFBE24-A328-4845-8B51-8E6421BCED3C}" destId="{BE1F1DDF-D39C-41C7-AF4E-43B4C9514F88}" srcOrd="0" destOrd="0" presId="urn:microsoft.com/office/officeart/2018/2/layout/IconVerticalSolidList"/>
    <dgm:cxn modelId="{62553DDC-3885-4FA2-B889-E773D35CBA2C}" type="presOf" srcId="{5830F8A5-2DFE-439B-96C1-35E35CD8AE70}" destId="{9CC9C5AC-CF73-4D3C-A481-98DC3E879690}" srcOrd="0" destOrd="0" presId="urn:microsoft.com/office/officeart/2018/2/layout/IconVerticalSolidList"/>
    <dgm:cxn modelId="{91F653E3-B0B7-4311-9957-6CCA16292D47}" srcId="{5830F8A5-2DFE-439B-96C1-35E35CD8AE70}" destId="{F270258D-B8CC-4A9F-9C7C-13B9C184AD77}" srcOrd="1" destOrd="0" parTransId="{E8A58B10-0F30-47F1-BE62-A9E667BA0E3E}" sibTransId="{B2DC6F5A-BDA9-49C3-9D2C-75FA874A4EC4}"/>
    <dgm:cxn modelId="{94824A1C-0CF9-465F-9268-980B617E479C}" type="presParOf" srcId="{9CC9C5AC-CF73-4D3C-A481-98DC3E879690}" destId="{15A68891-6498-461F-9710-3FB743E3506E}" srcOrd="0" destOrd="0" presId="urn:microsoft.com/office/officeart/2018/2/layout/IconVerticalSolidList"/>
    <dgm:cxn modelId="{11953819-ABA6-43E2-82EF-E616CBFEA079}" type="presParOf" srcId="{15A68891-6498-461F-9710-3FB743E3506E}" destId="{CFC34C8F-E107-4B41-8C29-D919B7A21012}" srcOrd="0" destOrd="0" presId="urn:microsoft.com/office/officeart/2018/2/layout/IconVerticalSolidList"/>
    <dgm:cxn modelId="{36EEF482-11A4-45A2-984D-CA85B6D195DC}" type="presParOf" srcId="{15A68891-6498-461F-9710-3FB743E3506E}" destId="{D8A486A0-DEDC-4A9C-A88E-45B37FA5D040}" srcOrd="1" destOrd="0" presId="urn:microsoft.com/office/officeart/2018/2/layout/IconVerticalSolidList"/>
    <dgm:cxn modelId="{DEF8A5A4-AFF0-490F-881E-2FA22F49B011}" type="presParOf" srcId="{15A68891-6498-461F-9710-3FB743E3506E}" destId="{2BB7AB9C-D9CC-4CDA-8E4B-F06CB9B9ADBF}" srcOrd="2" destOrd="0" presId="urn:microsoft.com/office/officeart/2018/2/layout/IconVerticalSolidList"/>
    <dgm:cxn modelId="{15A1E056-2E17-4DBA-B57E-639199C14795}" type="presParOf" srcId="{15A68891-6498-461F-9710-3FB743E3506E}" destId="{BE1F1DDF-D39C-41C7-AF4E-43B4C9514F88}" srcOrd="3" destOrd="0" presId="urn:microsoft.com/office/officeart/2018/2/layout/IconVerticalSolidList"/>
    <dgm:cxn modelId="{5371C041-F3BA-476A-953D-058F42264F19}" type="presParOf" srcId="{9CC9C5AC-CF73-4D3C-A481-98DC3E879690}" destId="{8F424672-0487-4352-83DF-2766B8B61470}" srcOrd="1" destOrd="0" presId="urn:microsoft.com/office/officeart/2018/2/layout/IconVerticalSolidList"/>
    <dgm:cxn modelId="{DD30167B-66C9-4EC6-BE64-90772E8905CD}" type="presParOf" srcId="{9CC9C5AC-CF73-4D3C-A481-98DC3E879690}" destId="{799F737E-0EFF-4B40-A00C-DA2E41D494AB}" srcOrd="2" destOrd="0" presId="urn:microsoft.com/office/officeart/2018/2/layout/IconVerticalSolidList"/>
    <dgm:cxn modelId="{38B1285A-D6F4-432D-AED5-169CE58D99BC}" type="presParOf" srcId="{799F737E-0EFF-4B40-A00C-DA2E41D494AB}" destId="{04271968-3941-4ABC-B253-6292CE869F38}" srcOrd="0" destOrd="0" presId="urn:microsoft.com/office/officeart/2018/2/layout/IconVerticalSolidList"/>
    <dgm:cxn modelId="{22E02621-443A-46DC-BA1E-AC3F415D1F62}" type="presParOf" srcId="{799F737E-0EFF-4B40-A00C-DA2E41D494AB}" destId="{93432C6B-3FC4-4157-8CE8-56D6BE9290DE}" srcOrd="1" destOrd="0" presId="urn:microsoft.com/office/officeart/2018/2/layout/IconVerticalSolidList"/>
    <dgm:cxn modelId="{3CDC0F5B-970C-4765-9D4B-3FB5282B71F6}" type="presParOf" srcId="{799F737E-0EFF-4B40-A00C-DA2E41D494AB}" destId="{C1245884-547A-4172-BEF7-C1D67B94AD94}" srcOrd="2" destOrd="0" presId="urn:microsoft.com/office/officeart/2018/2/layout/IconVerticalSolidList"/>
    <dgm:cxn modelId="{8D693336-2BFF-4D38-A5EF-DDDA08F248B5}" type="presParOf" srcId="{799F737E-0EFF-4B40-A00C-DA2E41D494AB}" destId="{BEB60229-E1B2-423F-BAA2-C0FA68B1C2E4}" srcOrd="3" destOrd="0" presId="urn:microsoft.com/office/officeart/2018/2/layout/IconVerticalSolidList"/>
    <dgm:cxn modelId="{3921139B-F4D2-4AA4-8F61-005E0FA05B41}" type="presParOf" srcId="{9CC9C5AC-CF73-4D3C-A481-98DC3E879690}" destId="{DEE33634-32B3-4F74-9F93-750AD63155F7}" srcOrd="3" destOrd="0" presId="urn:microsoft.com/office/officeart/2018/2/layout/IconVerticalSolidList"/>
    <dgm:cxn modelId="{47541680-2D1C-47E1-B0DB-C89DAA40E2E6}" type="presParOf" srcId="{9CC9C5AC-CF73-4D3C-A481-98DC3E879690}" destId="{253E2B7C-E5E0-4D00-9121-2B0D78D85881}" srcOrd="4" destOrd="0" presId="urn:microsoft.com/office/officeart/2018/2/layout/IconVerticalSolidList"/>
    <dgm:cxn modelId="{2FB820D4-CB0A-41BB-84FE-F8977D5CB3E4}" type="presParOf" srcId="{253E2B7C-E5E0-4D00-9121-2B0D78D85881}" destId="{EEE547F7-F691-4D40-B9BF-B5C877F56486}" srcOrd="0" destOrd="0" presId="urn:microsoft.com/office/officeart/2018/2/layout/IconVerticalSolidList"/>
    <dgm:cxn modelId="{AF3BA3CB-5EE9-4165-B762-6CE77933BBD1}" type="presParOf" srcId="{253E2B7C-E5E0-4D00-9121-2B0D78D85881}" destId="{5C8767F1-4CF7-40FC-888D-32DBB0C222B5}" srcOrd="1" destOrd="0" presId="urn:microsoft.com/office/officeart/2018/2/layout/IconVerticalSolidList"/>
    <dgm:cxn modelId="{61DD1601-8C17-4165-AF35-662B396F887A}" type="presParOf" srcId="{253E2B7C-E5E0-4D00-9121-2B0D78D85881}" destId="{9E600CF6-3ABB-4858-8127-07FA01B7C7D9}" srcOrd="2" destOrd="0" presId="urn:microsoft.com/office/officeart/2018/2/layout/IconVerticalSolidList"/>
    <dgm:cxn modelId="{BE642AB6-0659-4EFA-B234-7AD6A1DF001A}" type="presParOf" srcId="{253E2B7C-E5E0-4D00-9121-2B0D78D85881}" destId="{BCEC63B4-F094-4915-8B53-A58C2407990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F814A1D-FA13-4D4F-9F3F-18B922C718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A39754-5C49-4F58-A948-38D90F5BC1FD}">
      <dgm:prSet/>
      <dgm:spPr>
        <a:solidFill>
          <a:schemeClr val="accent2"/>
        </a:solidFill>
      </dgm:spPr>
      <dgm:t>
        <a:bodyPr/>
        <a:lstStyle/>
        <a:p>
          <a:r>
            <a:rPr lang="en-US" b="1" dirty="0"/>
            <a:t>Agile Methodology:</a:t>
          </a:r>
          <a:r>
            <a:rPr lang="en-US" dirty="0"/>
            <a:t> The iterative approach allowed for flexibility and continuous improvement.</a:t>
          </a:r>
        </a:p>
      </dgm:t>
    </dgm:pt>
    <dgm:pt modelId="{7B8A588D-52EE-44D1-A878-D051F7382B19}" type="parTrans" cxnId="{0D69DDAF-E00E-4BBC-B6A8-C1B6BB4554BE}">
      <dgm:prSet/>
      <dgm:spPr/>
      <dgm:t>
        <a:bodyPr/>
        <a:lstStyle/>
        <a:p>
          <a:endParaRPr lang="en-US"/>
        </a:p>
      </dgm:t>
    </dgm:pt>
    <dgm:pt modelId="{CD65ADD4-091B-4218-B8D6-DC0088051064}" type="sibTrans" cxnId="{0D69DDAF-E00E-4BBC-B6A8-C1B6BB4554BE}">
      <dgm:prSet/>
      <dgm:spPr/>
      <dgm:t>
        <a:bodyPr/>
        <a:lstStyle/>
        <a:p>
          <a:endParaRPr lang="en-US"/>
        </a:p>
      </dgm:t>
    </dgm:pt>
    <dgm:pt modelId="{FF0A0042-6B80-415F-82A5-B7BCE18ED765}">
      <dgm:prSet/>
      <dgm:spPr>
        <a:solidFill>
          <a:schemeClr val="accent2"/>
        </a:solidFill>
      </dgm:spPr>
      <dgm:t>
        <a:bodyPr/>
        <a:lstStyle/>
        <a:p>
          <a:r>
            <a:rPr lang="en-US" b="1" dirty="0"/>
            <a:t>Automation Tools:</a:t>
          </a:r>
          <a:r>
            <a:rPr lang="en-US" dirty="0"/>
            <a:t> The use of AWS </a:t>
          </a:r>
          <a:r>
            <a:rPr lang="en-US" dirty="0" err="1"/>
            <a:t>CodePipeline</a:t>
          </a:r>
          <a:r>
            <a:rPr lang="en-US" dirty="0"/>
            <a:t> and </a:t>
          </a:r>
          <a:r>
            <a:rPr lang="en-US" dirty="0" err="1"/>
            <a:t>CodeDeploy</a:t>
          </a:r>
          <a:r>
            <a:rPr lang="en-US" dirty="0"/>
            <a:t> significantly streamlined the deployment process.</a:t>
          </a:r>
        </a:p>
      </dgm:t>
    </dgm:pt>
    <dgm:pt modelId="{41BD7651-FB7E-487F-B9E6-2CDFE41F22A2}" type="parTrans" cxnId="{5680249A-ACC5-4802-A720-B1BB653A056A}">
      <dgm:prSet/>
      <dgm:spPr/>
      <dgm:t>
        <a:bodyPr/>
        <a:lstStyle/>
        <a:p>
          <a:endParaRPr lang="en-US"/>
        </a:p>
      </dgm:t>
    </dgm:pt>
    <dgm:pt modelId="{FEA87E11-2C12-4338-9FB4-2E0D9A08EA62}" type="sibTrans" cxnId="{5680249A-ACC5-4802-A720-B1BB653A056A}">
      <dgm:prSet/>
      <dgm:spPr/>
      <dgm:t>
        <a:bodyPr/>
        <a:lstStyle/>
        <a:p>
          <a:endParaRPr lang="en-US"/>
        </a:p>
      </dgm:t>
    </dgm:pt>
    <dgm:pt modelId="{7C86C2D7-A50A-4D98-9094-4A29274BABEE}">
      <dgm:prSet/>
      <dgm:spPr>
        <a:solidFill>
          <a:schemeClr val="accent2"/>
        </a:solidFill>
      </dgm:spPr>
      <dgm:t>
        <a:bodyPr/>
        <a:lstStyle/>
        <a:p>
          <a:r>
            <a:rPr lang="en-US" b="1" dirty="0"/>
            <a:t>Collaboration:</a:t>
          </a:r>
          <a:r>
            <a:rPr lang="en-US" dirty="0"/>
            <a:t> Effective communication and collaboration within the team enhanced project success.</a:t>
          </a:r>
        </a:p>
      </dgm:t>
    </dgm:pt>
    <dgm:pt modelId="{B9687C95-7D68-440C-B9D5-F84F9F0D045B}" type="parTrans" cxnId="{13C640E7-6F30-44AE-A49C-A9D29B753F69}">
      <dgm:prSet/>
      <dgm:spPr/>
      <dgm:t>
        <a:bodyPr/>
        <a:lstStyle/>
        <a:p>
          <a:endParaRPr lang="en-US"/>
        </a:p>
      </dgm:t>
    </dgm:pt>
    <dgm:pt modelId="{1667AB49-CE38-4904-9F3F-F81474F10E8D}" type="sibTrans" cxnId="{13C640E7-6F30-44AE-A49C-A9D29B753F69}">
      <dgm:prSet/>
      <dgm:spPr/>
      <dgm:t>
        <a:bodyPr/>
        <a:lstStyle/>
        <a:p>
          <a:endParaRPr lang="en-US"/>
        </a:p>
      </dgm:t>
    </dgm:pt>
    <dgm:pt modelId="{6BFFCFA9-A3E4-9D47-942D-1B39F1CE804E}" type="pres">
      <dgm:prSet presAssocID="{7F814A1D-FA13-4D4F-9F3F-18B922C71897}" presName="linear" presStyleCnt="0">
        <dgm:presLayoutVars>
          <dgm:animLvl val="lvl"/>
          <dgm:resizeHandles val="exact"/>
        </dgm:presLayoutVars>
      </dgm:prSet>
      <dgm:spPr/>
    </dgm:pt>
    <dgm:pt modelId="{C6B64964-14C1-564B-9AB2-DFE67FA68754}" type="pres">
      <dgm:prSet presAssocID="{F5A39754-5C49-4F58-A948-38D90F5BC1F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8F86A70-2EEA-A341-B092-7969767D6DA2}" type="pres">
      <dgm:prSet presAssocID="{CD65ADD4-091B-4218-B8D6-DC0088051064}" presName="spacer" presStyleCnt="0"/>
      <dgm:spPr/>
    </dgm:pt>
    <dgm:pt modelId="{48BD9E73-2C69-D24B-9AD6-812E1856A649}" type="pres">
      <dgm:prSet presAssocID="{FF0A0042-6B80-415F-82A5-B7BCE18ED76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9033F33-7D86-4047-BBD0-7264BB7D1521}" type="pres">
      <dgm:prSet presAssocID="{FEA87E11-2C12-4338-9FB4-2E0D9A08EA62}" presName="spacer" presStyleCnt="0"/>
      <dgm:spPr/>
    </dgm:pt>
    <dgm:pt modelId="{1F10E0A7-8499-144F-83E6-081663A118A0}" type="pres">
      <dgm:prSet presAssocID="{7C86C2D7-A50A-4D98-9094-4A29274BABE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C851C37-29D7-CF47-B2C7-647C613FF27C}" type="presOf" srcId="{7C86C2D7-A50A-4D98-9094-4A29274BABEE}" destId="{1F10E0A7-8499-144F-83E6-081663A118A0}" srcOrd="0" destOrd="0" presId="urn:microsoft.com/office/officeart/2005/8/layout/vList2"/>
    <dgm:cxn modelId="{B0DBD646-84D5-3A4D-BC73-CA123A91404D}" type="presOf" srcId="{F5A39754-5C49-4F58-A948-38D90F5BC1FD}" destId="{C6B64964-14C1-564B-9AB2-DFE67FA68754}" srcOrd="0" destOrd="0" presId="urn:microsoft.com/office/officeart/2005/8/layout/vList2"/>
    <dgm:cxn modelId="{9084025C-0C2D-D842-BDB9-333566BA907F}" type="presOf" srcId="{FF0A0042-6B80-415F-82A5-B7BCE18ED765}" destId="{48BD9E73-2C69-D24B-9AD6-812E1856A649}" srcOrd="0" destOrd="0" presId="urn:microsoft.com/office/officeart/2005/8/layout/vList2"/>
    <dgm:cxn modelId="{5680249A-ACC5-4802-A720-B1BB653A056A}" srcId="{7F814A1D-FA13-4D4F-9F3F-18B922C71897}" destId="{FF0A0042-6B80-415F-82A5-B7BCE18ED765}" srcOrd="1" destOrd="0" parTransId="{41BD7651-FB7E-487F-B9E6-2CDFE41F22A2}" sibTransId="{FEA87E11-2C12-4338-9FB4-2E0D9A08EA62}"/>
    <dgm:cxn modelId="{0D69DDAF-E00E-4BBC-B6A8-C1B6BB4554BE}" srcId="{7F814A1D-FA13-4D4F-9F3F-18B922C71897}" destId="{F5A39754-5C49-4F58-A948-38D90F5BC1FD}" srcOrd="0" destOrd="0" parTransId="{7B8A588D-52EE-44D1-A878-D051F7382B19}" sibTransId="{CD65ADD4-091B-4218-B8D6-DC0088051064}"/>
    <dgm:cxn modelId="{66836CC1-0418-1547-A6F3-CE9AA8C195B3}" type="presOf" srcId="{7F814A1D-FA13-4D4F-9F3F-18B922C71897}" destId="{6BFFCFA9-A3E4-9D47-942D-1B39F1CE804E}" srcOrd="0" destOrd="0" presId="urn:microsoft.com/office/officeart/2005/8/layout/vList2"/>
    <dgm:cxn modelId="{13C640E7-6F30-44AE-A49C-A9D29B753F69}" srcId="{7F814A1D-FA13-4D4F-9F3F-18B922C71897}" destId="{7C86C2D7-A50A-4D98-9094-4A29274BABEE}" srcOrd="2" destOrd="0" parTransId="{B9687C95-7D68-440C-B9D5-F84F9F0D045B}" sibTransId="{1667AB49-CE38-4904-9F3F-F81474F10E8D}"/>
    <dgm:cxn modelId="{F3787A6F-9E56-2349-8C37-16A76BFE252D}" type="presParOf" srcId="{6BFFCFA9-A3E4-9D47-942D-1B39F1CE804E}" destId="{C6B64964-14C1-564B-9AB2-DFE67FA68754}" srcOrd="0" destOrd="0" presId="urn:microsoft.com/office/officeart/2005/8/layout/vList2"/>
    <dgm:cxn modelId="{29326787-DFF5-9A40-9EF3-CBD265BE98C7}" type="presParOf" srcId="{6BFFCFA9-A3E4-9D47-942D-1B39F1CE804E}" destId="{18F86A70-2EEA-A341-B092-7969767D6DA2}" srcOrd="1" destOrd="0" presId="urn:microsoft.com/office/officeart/2005/8/layout/vList2"/>
    <dgm:cxn modelId="{E011E113-379D-1843-AE8E-4405A9D290BF}" type="presParOf" srcId="{6BFFCFA9-A3E4-9D47-942D-1B39F1CE804E}" destId="{48BD9E73-2C69-D24B-9AD6-812E1856A649}" srcOrd="2" destOrd="0" presId="urn:microsoft.com/office/officeart/2005/8/layout/vList2"/>
    <dgm:cxn modelId="{945ED9F1-7279-3547-9140-F851E9535C10}" type="presParOf" srcId="{6BFFCFA9-A3E4-9D47-942D-1B39F1CE804E}" destId="{39033F33-7D86-4047-BBD0-7264BB7D1521}" srcOrd="3" destOrd="0" presId="urn:microsoft.com/office/officeart/2005/8/layout/vList2"/>
    <dgm:cxn modelId="{BA2F4438-02D8-7940-9357-4A4A7FFD0761}" type="presParOf" srcId="{6BFFCFA9-A3E4-9D47-942D-1B39F1CE804E}" destId="{1F10E0A7-8499-144F-83E6-081663A118A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F12C634-97B4-4B8D-A6BD-353233D5764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5348C8-E53C-4FC7-A7FC-82CC38192D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Initial Configuration Challenges:</a:t>
          </a:r>
          <a:r>
            <a:rPr lang="en-US" dirty="0"/>
            <a:t> Encountered difficulties in setting up initial ECS configurations due to complex requirements.</a:t>
          </a:r>
        </a:p>
      </dgm:t>
    </dgm:pt>
    <dgm:pt modelId="{7BDD173B-38D5-425C-A627-E99AA9A0961A}" type="parTrans" cxnId="{1FECDA55-F4DE-4E72-8029-99F41C1F0AF2}">
      <dgm:prSet/>
      <dgm:spPr/>
      <dgm:t>
        <a:bodyPr/>
        <a:lstStyle/>
        <a:p>
          <a:endParaRPr lang="en-US"/>
        </a:p>
      </dgm:t>
    </dgm:pt>
    <dgm:pt modelId="{F6590DAD-14F6-4E53-A066-5BB535188858}" type="sibTrans" cxnId="{1FECDA55-F4DE-4E72-8029-99F41C1F0AF2}">
      <dgm:prSet/>
      <dgm:spPr/>
      <dgm:t>
        <a:bodyPr/>
        <a:lstStyle/>
        <a:p>
          <a:endParaRPr lang="en-US"/>
        </a:p>
      </dgm:t>
    </dgm:pt>
    <dgm:pt modelId="{C54884F2-7EB4-4CEF-A1C4-27AC41A119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Deployment Delays:</a:t>
          </a:r>
          <a:r>
            <a:rPr lang="en-US"/>
            <a:t> Initial manual deployment processes were time-consuming and prone to errors.</a:t>
          </a:r>
        </a:p>
      </dgm:t>
    </dgm:pt>
    <dgm:pt modelId="{E0BEED94-8E07-4A21-9F2A-7E96C960EC38}" type="parTrans" cxnId="{96BA21F9-461C-467F-88E4-A209AD1951A6}">
      <dgm:prSet/>
      <dgm:spPr/>
      <dgm:t>
        <a:bodyPr/>
        <a:lstStyle/>
        <a:p>
          <a:endParaRPr lang="en-US"/>
        </a:p>
      </dgm:t>
    </dgm:pt>
    <dgm:pt modelId="{D1F61BF2-16D3-45F8-983C-1D166560E8F6}" type="sibTrans" cxnId="{96BA21F9-461C-467F-88E4-A209AD1951A6}">
      <dgm:prSet/>
      <dgm:spPr/>
      <dgm:t>
        <a:bodyPr/>
        <a:lstStyle/>
        <a:p>
          <a:endParaRPr lang="en-US"/>
        </a:p>
      </dgm:t>
    </dgm:pt>
    <dgm:pt modelId="{7D7EDEA4-73ED-4885-AECA-E7E90D93916F}" type="pres">
      <dgm:prSet presAssocID="{4F12C634-97B4-4B8D-A6BD-353233D57643}" presName="root" presStyleCnt="0">
        <dgm:presLayoutVars>
          <dgm:dir/>
          <dgm:resizeHandles val="exact"/>
        </dgm:presLayoutVars>
      </dgm:prSet>
      <dgm:spPr/>
    </dgm:pt>
    <dgm:pt modelId="{9146D8F1-183B-4B78-B950-B34F1FE18E49}" type="pres">
      <dgm:prSet presAssocID="{905348C8-E53C-4FC7-A7FC-82CC38192D55}" presName="compNode" presStyleCnt="0"/>
      <dgm:spPr/>
    </dgm:pt>
    <dgm:pt modelId="{C1146AFC-EE7E-4F7A-9EEC-7C444234817E}" type="pres">
      <dgm:prSet presAssocID="{905348C8-E53C-4FC7-A7FC-82CC38192D55}" presName="bgRect" presStyleLbl="bgShp" presStyleIdx="0" presStyleCnt="2"/>
      <dgm:spPr>
        <a:solidFill>
          <a:schemeClr val="accent2"/>
        </a:solidFill>
      </dgm:spPr>
    </dgm:pt>
    <dgm:pt modelId="{3B5007F0-C033-4433-A3D9-090E3EBEDA23}" type="pres">
      <dgm:prSet presAssocID="{905348C8-E53C-4FC7-A7FC-82CC38192D5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D900CA9-C324-4731-8452-305A845919EA}" type="pres">
      <dgm:prSet presAssocID="{905348C8-E53C-4FC7-A7FC-82CC38192D55}" presName="spaceRect" presStyleCnt="0"/>
      <dgm:spPr/>
    </dgm:pt>
    <dgm:pt modelId="{92298D07-60FA-43F8-BB22-E23C256EE887}" type="pres">
      <dgm:prSet presAssocID="{905348C8-E53C-4FC7-A7FC-82CC38192D55}" presName="parTx" presStyleLbl="revTx" presStyleIdx="0" presStyleCnt="2">
        <dgm:presLayoutVars>
          <dgm:chMax val="0"/>
          <dgm:chPref val="0"/>
        </dgm:presLayoutVars>
      </dgm:prSet>
      <dgm:spPr/>
    </dgm:pt>
    <dgm:pt modelId="{BF491DA4-B569-4655-8754-2A81AFA89001}" type="pres">
      <dgm:prSet presAssocID="{F6590DAD-14F6-4E53-A066-5BB535188858}" presName="sibTrans" presStyleCnt="0"/>
      <dgm:spPr/>
    </dgm:pt>
    <dgm:pt modelId="{F8882A64-23F2-4319-AB99-F87154655A8B}" type="pres">
      <dgm:prSet presAssocID="{C54884F2-7EB4-4CEF-A1C4-27AC41A11985}" presName="compNode" presStyleCnt="0"/>
      <dgm:spPr/>
    </dgm:pt>
    <dgm:pt modelId="{A2004467-7BF5-44D4-B0FB-F5F2CD7A2DD7}" type="pres">
      <dgm:prSet presAssocID="{C54884F2-7EB4-4CEF-A1C4-27AC41A11985}" presName="bgRect" presStyleLbl="bgShp" presStyleIdx="1" presStyleCnt="2"/>
      <dgm:spPr>
        <a:solidFill>
          <a:schemeClr val="accent2"/>
        </a:solidFill>
      </dgm:spPr>
    </dgm:pt>
    <dgm:pt modelId="{F5AD1CFA-71E5-4E14-BBED-AB3E98C60DD3}" type="pres">
      <dgm:prSet presAssocID="{C54884F2-7EB4-4CEF-A1C4-27AC41A1198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FC3391E9-3125-46DB-A198-758D9577F790}" type="pres">
      <dgm:prSet presAssocID="{C54884F2-7EB4-4CEF-A1C4-27AC41A11985}" presName="spaceRect" presStyleCnt="0"/>
      <dgm:spPr/>
    </dgm:pt>
    <dgm:pt modelId="{17C11F19-74FC-4499-A483-FB37D5FFA8C2}" type="pres">
      <dgm:prSet presAssocID="{C54884F2-7EB4-4CEF-A1C4-27AC41A1198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9B8F20E-7635-4D27-B3C7-F1AE9B444959}" type="presOf" srcId="{C54884F2-7EB4-4CEF-A1C4-27AC41A11985}" destId="{17C11F19-74FC-4499-A483-FB37D5FFA8C2}" srcOrd="0" destOrd="0" presId="urn:microsoft.com/office/officeart/2018/2/layout/IconVerticalSolidList"/>
    <dgm:cxn modelId="{EF5EEF36-3077-413A-909B-0E1ACBB50135}" type="presOf" srcId="{4F12C634-97B4-4B8D-A6BD-353233D57643}" destId="{7D7EDEA4-73ED-4885-AECA-E7E90D93916F}" srcOrd="0" destOrd="0" presId="urn:microsoft.com/office/officeart/2018/2/layout/IconVerticalSolidList"/>
    <dgm:cxn modelId="{1FECDA55-F4DE-4E72-8029-99F41C1F0AF2}" srcId="{4F12C634-97B4-4B8D-A6BD-353233D57643}" destId="{905348C8-E53C-4FC7-A7FC-82CC38192D55}" srcOrd="0" destOrd="0" parTransId="{7BDD173B-38D5-425C-A627-E99AA9A0961A}" sibTransId="{F6590DAD-14F6-4E53-A066-5BB535188858}"/>
    <dgm:cxn modelId="{1B58FD92-1EBE-4712-9575-E8E1A524EEED}" type="presOf" srcId="{905348C8-E53C-4FC7-A7FC-82CC38192D55}" destId="{92298D07-60FA-43F8-BB22-E23C256EE887}" srcOrd="0" destOrd="0" presId="urn:microsoft.com/office/officeart/2018/2/layout/IconVerticalSolidList"/>
    <dgm:cxn modelId="{96BA21F9-461C-467F-88E4-A209AD1951A6}" srcId="{4F12C634-97B4-4B8D-A6BD-353233D57643}" destId="{C54884F2-7EB4-4CEF-A1C4-27AC41A11985}" srcOrd="1" destOrd="0" parTransId="{E0BEED94-8E07-4A21-9F2A-7E96C960EC38}" sibTransId="{D1F61BF2-16D3-45F8-983C-1D166560E8F6}"/>
    <dgm:cxn modelId="{D6074BAE-B9C5-4540-830E-59806ADADF62}" type="presParOf" srcId="{7D7EDEA4-73ED-4885-AECA-E7E90D93916F}" destId="{9146D8F1-183B-4B78-B950-B34F1FE18E49}" srcOrd="0" destOrd="0" presId="urn:microsoft.com/office/officeart/2018/2/layout/IconVerticalSolidList"/>
    <dgm:cxn modelId="{1CD8DE74-A7A8-467A-BF22-EB8946D84166}" type="presParOf" srcId="{9146D8F1-183B-4B78-B950-B34F1FE18E49}" destId="{C1146AFC-EE7E-4F7A-9EEC-7C444234817E}" srcOrd="0" destOrd="0" presId="urn:microsoft.com/office/officeart/2018/2/layout/IconVerticalSolidList"/>
    <dgm:cxn modelId="{74C260D3-EE6F-4A25-AAE9-81AF64574B5A}" type="presParOf" srcId="{9146D8F1-183B-4B78-B950-B34F1FE18E49}" destId="{3B5007F0-C033-4433-A3D9-090E3EBEDA23}" srcOrd="1" destOrd="0" presId="urn:microsoft.com/office/officeart/2018/2/layout/IconVerticalSolidList"/>
    <dgm:cxn modelId="{8759F0A0-989E-4AA3-94AE-566B2A28D2EE}" type="presParOf" srcId="{9146D8F1-183B-4B78-B950-B34F1FE18E49}" destId="{9D900CA9-C324-4731-8452-305A845919EA}" srcOrd="2" destOrd="0" presId="urn:microsoft.com/office/officeart/2018/2/layout/IconVerticalSolidList"/>
    <dgm:cxn modelId="{F8073E67-F695-4F6E-B54C-684359F8A072}" type="presParOf" srcId="{9146D8F1-183B-4B78-B950-B34F1FE18E49}" destId="{92298D07-60FA-43F8-BB22-E23C256EE887}" srcOrd="3" destOrd="0" presId="urn:microsoft.com/office/officeart/2018/2/layout/IconVerticalSolidList"/>
    <dgm:cxn modelId="{8C0D5F83-9B85-4EEE-8C88-AAB0B35FA35C}" type="presParOf" srcId="{7D7EDEA4-73ED-4885-AECA-E7E90D93916F}" destId="{BF491DA4-B569-4655-8754-2A81AFA89001}" srcOrd="1" destOrd="0" presId="urn:microsoft.com/office/officeart/2018/2/layout/IconVerticalSolidList"/>
    <dgm:cxn modelId="{24B39EB8-5E8A-4164-959E-C32097D3FDD9}" type="presParOf" srcId="{7D7EDEA4-73ED-4885-AECA-E7E90D93916F}" destId="{F8882A64-23F2-4319-AB99-F87154655A8B}" srcOrd="2" destOrd="0" presId="urn:microsoft.com/office/officeart/2018/2/layout/IconVerticalSolidList"/>
    <dgm:cxn modelId="{67AD5B5D-26C5-4E0C-940F-7D97370744D2}" type="presParOf" srcId="{F8882A64-23F2-4319-AB99-F87154655A8B}" destId="{A2004467-7BF5-44D4-B0FB-F5F2CD7A2DD7}" srcOrd="0" destOrd="0" presId="urn:microsoft.com/office/officeart/2018/2/layout/IconVerticalSolidList"/>
    <dgm:cxn modelId="{9BADF5FB-55D6-4402-BA5F-2DD00D4BDC51}" type="presParOf" srcId="{F8882A64-23F2-4319-AB99-F87154655A8B}" destId="{F5AD1CFA-71E5-4E14-BBED-AB3E98C60DD3}" srcOrd="1" destOrd="0" presId="urn:microsoft.com/office/officeart/2018/2/layout/IconVerticalSolidList"/>
    <dgm:cxn modelId="{63CEC46A-543E-48A8-ADC9-E3FD8AFBD1E8}" type="presParOf" srcId="{F8882A64-23F2-4319-AB99-F87154655A8B}" destId="{FC3391E9-3125-46DB-A198-758D9577F790}" srcOrd="2" destOrd="0" presId="urn:microsoft.com/office/officeart/2018/2/layout/IconVerticalSolidList"/>
    <dgm:cxn modelId="{CDAA9DFF-5C9C-46D7-AEC4-E4A123A89976}" type="presParOf" srcId="{F8882A64-23F2-4319-AB99-F87154655A8B}" destId="{17C11F19-74FC-4499-A483-FB37D5FFA8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CAF8379-591D-4289-B535-FBF78486735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0E5A7FB-DEA9-47DB-BE5D-4005F60F1516}">
      <dgm:prSet/>
      <dgm:spPr/>
      <dgm:t>
        <a:bodyPr/>
        <a:lstStyle/>
        <a:p>
          <a:r>
            <a:rPr lang="en-US" b="1"/>
            <a:t>Configuration Challenges:</a:t>
          </a:r>
          <a:r>
            <a:rPr lang="en-US"/>
            <a:t> Lack of prior experience with ECS setup caused initial delays. This was mitigated by additional research and seeking guidance from experienced team members.</a:t>
          </a:r>
        </a:p>
      </dgm:t>
    </dgm:pt>
    <dgm:pt modelId="{ADB0C84F-FD69-47BA-BD16-F9CA8C7CCFF7}" type="parTrans" cxnId="{3DD82AC7-0C0B-4194-BDC1-EFC08615ADBC}">
      <dgm:prSet/>
      <dgm:spPr/>
      <dgm:t>
        <a:bodyPr/>
        <a:lstStyle/>
        <a:p>
          <a:endParaRPr lang="en-US"/>
        </a:p>
      </dgm:t>
    </dgm:pt>
    <dgm:pt modelId="{555BB8E1-D4E0-4E87-9994-9EA19FCB8236}" type="sibTrans" cxnId="{3DD82AC7-0C0B-4194-BDC1-EFC08615ADBC}">
      <dgm:prSet/>
      <dgm:spPr/>
      <dgm:t>
        <a:bodyPr/>
        <a:lstStyle/>
        <a:p>
          <a:endParaRPr lang="en-US"/>
        </a:p>
      </dgm:t>
    </dgm:pt>
    <dgm:pt modelId="{48DFFDA6-C37F-4E37-997B-11B9AEAA5A96}">
      <dgm:prSet/>
      <dgm:spPr/>
      <dgm:t>
        <a:bodyPr/>
        <a:lstStyle/>
        <a:p>
          <a:r>
            <a:rPr lang="en-US" b="1" dirty="0"/>
            <a:t>Deployment Delays:</a:t>
          </a:r>
          <a:r>
            <a:rPr lang="en-US" dirty="0"/>
            <a:t> Manual processes were inefficient, prompting the shift to automated deployment pipelines.</a:t>
          </a:r>
        </a:p>
      </dgm:t>
    </dgm:pt>
    <dgm:pt modelId="{288B47B2-440F-4A42-98EE-EE516C2101B3}" type="parTrans" cxnId="{01ECAC9F-7F25-4775-AC81-51F5986A23AC}">
      <dgm:prSet/>
      <dgm:spPr/>
      <dgm:t>
        <a:bodyPr/>
        <a:lstStyle/>
        <a:p>
          <a:endParaRPr lang="en-US"/>
        </a:p>
      </dgm:t>
    </dgm:pt>
    <dgm:pt modelId="{0B78ED7B-CCF4-4C3B-A553-6D23ADC8BF57}" type="sibTrans" cxnId="{01ECAC9F-7F25-4775-AC81-51F5986A23AC}">
      <dgm:prSet/>
      <dgm:spPr/>
      <dgm:t>
        <a:bodyPr/>
        <a:lstStyle/>
        <a:p>
          <a:endParaRPr lang="en-US"/>
        </a:p>
      </dgm:t>
    </dgm:pt>
    <dgm:pt modelId="{539CD00C-B8B6-441C-ACA8-1B409EC03CB2}" type="pres">
      <dgm:prSet presAssocID="{6CAF8379-591D-4289-B535-FBF784867355}" presName="root" presStyleCnt="0">
        <dgm:presLayoutVars>
          <dgm:dir/>
          <dgm:resizeHandles val="exact"/>
        </dgm:presLayoutVars>
      </dgm:prSet>
      <dgm:spPr/>
    </dgm:pt>
    <dgm:pt modelId="{11328468-9612-4A44-B95F-834BE2FC5879}" type="pres">
      <dgm:prSet presAssocID="{40E5A7FB-DEA9-47DB-BE5D-4005F60F1516}" presName="compNode" presStyleCnt="0"/>
      <dgm:spPr/>
    </dgm:pt>
    <dgm:pt modelId="{4950FF6A-D218-4FB7-865A-446656D7D624}" type="pres">
      <dgm:prSet presAssocID="{40E5A7FB-DEA9-47DB-BE5D-4005F60F1516}" presName="bgRect" presStyleLbl="bgShp" presStyleIdx="0" presStyleCnt="2"/>
      <dgm:spPr/>
    </dgm:pt>
    <dgm:pt modelId="{C3898249-5DDA-4C6E-BB50-955AEE4995D2}" type="pres">
      <dgm:prSet presAssocID="{40E5A7FB-DEA9-47DB-BE5D-4005F60F151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FD4DB98-B3B2-442D-AE6E-AF258E3325D7}" type="pres">
      <dgm:prSet presAssocID="{40E5A7FB-DEA9-47DB-BE5D-4005F60F1516}" presName="spaceRect" presStyleCnt="0"/>
      <dgm:spPr/>
    </dgm:pt>
    <dgm:pt modelId="{87BA87EB-1E13-4D16-9761-F953E2BC5FFA}" type="pres">
      <dgm:prSet presAssocID="{40E5A7FB-DEA9-47DB-BE5D-4005F60F1516}" presName="parTx" presStyleLbl="revTx" presStyleIdx="0" presStyleCnt="2">
        <dgm:presLayoutVars>
          <dgm:chMax val="0"/>
          <dgm:chPref val="0"/>
        </dgm:presLayoutVars>
      </dgm:prSet>
      <dgm:spPr/>
    </dgm:pt>
    <dgm:pt modelId="{2A3E5394-F8CA-45C9-B743-CE1CEB739379}" type="pres">
      <dgm:prSet presAssocID="{555BB8E1-D4E0-4E87-9994-9EA19FCB8236}" presName="sibTrans" presStyleCnt="0"/>
      <dgm:spPr/>
    </dgm:pt>
    <dgm:pt modelId="{77509424-AD1B-463C-AE98-655D6E2F57EC}" type="pres">
      <dgm:prSet presAssocID="{48DFFDA6-C37F-4E37-997B-11B9AEAA5A96}" presName="compNode" presStyleCnt="0"/>
      <dgm:spPr/>
    </dgm:pt>
    <dgm:pt modelId="{8E0A9B0D-8B46-41B5-AD00-F46234F5EA59}" type="pres">
      <dgm:prSet presAssocID="{48DFFDA6-C37F-4E37-997B-11B9AEAA5A96}" presName="bgRect" presStyleLbl="bgShp" presStyleIdx="1" presStyleCnt="2"/>
      <dgm:spPr>
        <a:solidFill>
          <a:schemeClr val="accent2"/>
        </a:solidFill>
      </dgm:spPr>
    </dgm:pt>
    <dgm:pt modelId="{E27A4AF8-AB2D-4C86-A6D7-249FCB29EC85}" type="pres">
      <dgm:prSet presAssocID="{48DFFDA6-C37F-4E37-997B-11B9AEAA5A9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9BE06534-F9AA-4B6A-BC89-29A0CF34D8F0}" type="pres">
      <dgm:prSet presAssocID="{48DFFDA6-C37F-4E37-997B-11B9AEAA5A96}" presName="spaceRect" presStyleCnt="0"/>
      <dgm:spPr/>
    </dgm:pt>
    <dgm:pt modelId="{F4FFCA6E-D9AD-42C3-8A7E-BF8A74A4010C}" type="pres">
      <dgm:prSet presAssocID="{48DFFDA6-C37F-4E37-997B-11B9AEAA5A9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A34C57D-A1EA-4276-9D8E-5873B4B63850}" type="presOf" srcId="{40E5A7FB-DEA9-47DB-BE5D-4005F60F1516}" destId="{87BA87EB-1E13-4D16-9761-F953E2BC5FFA}" srcOrd="0" destOrd="0" presId="urn:microsoft.com/office/officeart/2018/2/layout/IconVerticalSolidList"/>
    <dgm:cxn modelId="{01ECAC9F-7F25-4775-AC81-51F5986A23AC}" srcId="{6CAF8379-591D-4289-B535-FBF784867355}" destId="{48DFFDA6-C37F-4E37-997B-11B9AEAA5A96}" srcOrd="1" destOrd="0" parTransId="{288B47B2-440F-4A42-98EE-EE516C2101B3}" sibTransId="{0B78ED7B-CCF4-4C3B-A553-6D23ADC8BF57}"/>
    <dgm:cxn modelId="{4C7B0BB4-FE84-42AE-A27A-46DA4BB98DB9}" type="presOf" srcId="{6CAF8379-591D-4289-B535-FBF784867355}" destId="{539CD00C-B8B6-441C-ACA8-1B409EC03CB2}" srcOrd="0" destOrd="0" presId="urn:microsoft.com/office/officeart/2018/2/layout/IconVerticalSolidList"/>
    <dgm:cxn modelId="{3DD82AC7-0C0B-4194-BDC1-EFC08615ADBC}" srcId="{6CAF8379-591D-4289-B535-FBF784867355}" destId="{40E5A7FB-DEA9-47DB-BE5D-4005F60F1516}" srcOrd="0" destOrd="0" parTransId="{ADB0C84F-FD69-47BA-BD16-F9CA8C7CCFF7}" sibTransId="{555BB8E1-D4E0-4E87-9994-9EA19FCB8236}"/>
    <dgm:cxn modelId="{E75DE4F0-87C9-45F4-9C78-394F733BA16A}" type="presOf" srcId="{48DFFDA6-C37F-4E37-997B-11B9AEAA5A96}" destId="{F4FFCA6E-D9AD-42C3-8A7E-BF8A74A4010C}" srcOrd="0" destOrd="0" presId="urn:microsoft.com/office/officeart/2018/2/layout/IconVerticalSolidList"/>
    <dgm:cxn modelId="{7027C266-93E3-4F55-91D0-FCD7FB276F72}" type="presParOf" srcId="{539CD00C-B8B6-441C-ACA8-1B409EC03CB2}" destId="{11328468-9612-4A44-B95F-834BE2FC5879}" srcOrd="0" destOrd="0" presId="urn:microsoft.com/office/officeart/2018/2/layout/IconVerticalSolidList"/>
    <dgm:cxn modelId="{EC00DA95-EF75-41C8-9C40-979F8EE1504F}" type="presParOf" srcId="{11328468-9612-4A44-B95F-834BE2FC5879}" destId="{4950FF6A-D218-4FB7-865A-446656D7D624}" srcOrd="0" destOrd="0" presId="urn:microsoft.com/office/officeart/2018/2/layout/IconVerticalSolidList"/>
    <dgm:cxn modelId="{FEB2D774-4DBB-4609-B2D9-AC922FF28DA6}" type="presParOf" srcId="{11328468-9612-4A44-B95F-834BE2FC5879}" destId="{C3898249-5DDA-4C6E-BB50-955AEE4995D2}" srcOrd="1" destOrd="0" presId="urn:microsoft.com/office/officeart/2018/2/layout/IconVerticalSolidList"/>
    <dgm:cxn modelId="{D9DE6BA8-1D51-41F0-991B-0C0A9CEBD7C3}" type="presParOf" srcId="{11328468-9612-4A44-B95F-834BE2FC5879}" destId="{9FD4DB98-B3B2-442D-AE6E-AF258E3325D7}" srcOrd="2" destOrd="0" presId="urn:microsoft.com/office/officeart/2018/2/layout/IconVerticalSolidList"/>
    <dgm:cxn modelId="{73769DD5-F1BE-4972-9A25-9492A262E626}" type="presParOf" srcId="{11328468-9612-4A44-B95F-834BE2FC5879}" destId="{87BA87EB-1E13-4D16-9761-F953E2BC5FFA}" srcOrd="3" destOrd="0" presId="urn:microsoft.com/office/officeart/2018/2/layout/IconVerticalSolidList"/>
    <dgm:cxn modelId="{E7F65534-13C5-416B-A036-2CB95AC351F1}" type="presParOf" srcId="{539CD00C-B8B6-441C-ACA8-1B409EC03CB2}" destId="{2A3E5394-F8CA-45C9-B743-CE1CEB739379}" srcOrd="1" destOrd="0" presId="urn:microsoft.com/office/officeart/2018/2/layout/IconVerticalSolidList"/>
    <dgm:cxn modelId="{F34869EB-5DF6-4336-8190-3BDBFC62242F}" type="presParOf" srcId="{539CD00C-B8B6-441C-ACA8-1B409EC03CB2}" destId="{77509424-AD1B-463C-AE98-655D6E2F57EC}" srcOrd="2" destOrd="0" presId="urn:microsoft.com/office/officeart/2018/2/layout/IconVerticalSolidList"/>
    <dgm:cxn modelId="{2124C516-6AFF-43AC-8A37-0130667909AC}" type="presParOf" srcId="{77509424-AD1B-463C-AE98-655D6E2F57EC}" destId="{8E0A9B0D-8B46-41B5-AD00-F46234F5EA59}" srcOrd="0" destOrd="0" presId="urn:microsoft.com/office/officeart/2018/2/layout/IconVerticalSolidList"/>
    <dgm:cxn modelId="{30729309-43C9-43E7-85F8-AD8D76BAB609}" type="presParOf" srcId="{77509424-AD1B-463C-AE98-655D6E2F57EC}" destId="{E27A4AF8-AB2D-4C86-A6D7-249FCB29EC85}" srcOrd="1" destOrd="0" presId="urn:microsoft.com/office/officeart/2018/2/layout/IconVerticalSolidList"/>
    <dgm:cxn modelId="{4D911931-5A4E-4B61-A7F9-41F4307D4C5A}" type="presParOf" srcId="{77509424-AD1B-463C-AE98-655D6E2F57EC}" destId="{9BE06534-F9AA-4B6A-BC89-29A0CF34D8F0}" srcOrd="2" destOrd="0" presId="urn:microsoft.com/office/officeart/2018/2/layout/IconVerticalSolidList"/>
    <dgm:cxn modelId="{148641DA-843A-415A-9D33-0ABB1C259DC6}" type="presParOf" srcId="{77509424-AD1B-463C-AE98-655D6E2F57EC}" destId="{F4FFCA6E-D9AD-42C3-8A7E-BF8A74A401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91E5F62-272E-4BBE-B960-A5F2B91FAF5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49C391-2340-489B-966B-F26DD19D7F55}">
      <dgm:prSet/>
      <dgm:spPr>
        <a:solidFill>
          <a:schemeClr val="accent2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b="1" dirty="0"/>
            <a:t>Value of Automation:</a:t>
          </a:r>
          <a:r>
            <a:rPr lang="en-US" dirty="0"/>
            <a:t> Automation of deployment processes saves time and reduces errors.</a:t>
          </a:r>
        </a:p>
      </dgm:t>
    </dgm:pt>
    <dgm:pt modelId="{50EE36E8-BC3F-4E90-9996-625772EBC76B}" type="parTrans" cxnId="{AD808364-0EDA-444D-BEAC-B3DAEEED5C18}">
      <dgm:prSet/>
      <dgm:spPr/>
      <dgm:t>
        <a:bodyPr/>
        <a:lstStyle/>
        <a:p>
          <a:endParaRPr lang="en-US"/>
        </a:p>
      </dgm:t>
    </dgm:pt>
    <dgm:pt modelId="{0041E565-2BE0-4AD4-AD83-035F9EB74571}" type="sibTrans" cxnId="{AD808364-0EDA-444D-BEAC-B3DAEEED5C18}">
      <dgm:prSet/>
      <dgm:spPr/>
      <dgm:t>
        <a:bodyPr/>
        <a:lstStyle/>
        <a:p>
          <a:endParaRPr lang="en-US"/>
        </a:p>
      </dgm:t>
    </dgm:pt>
    <dgm:pt modelId="{54E9A5C5-8E3F-4C50-81E4-117005CB73F4}">
      <dgm:prSet/>
      <dgm:spPr>
        <a:solidFill>
          <a:schemeClr val="accent2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b="1"/>
            <a:t>Importance of Communication:</a:t>
          </a:r>
          <a:r>
            <a:rPr lang="en-US"/>
            <a:t> Regular and effective communication is crucial for successful project execution.</a:t>
          </a:r>
        </a:p>
      </dgm:t>
    </dgm:pt>
    <dgm:pt modelId="{A526F84B-D120-438E-AF7C-85E437DE6232}" type="parTrans" cxnId="{8992AF34-82C1-4EF8-AA3A-E7D59DBE7CE4}">
      <dgm:prSet/>
      <dgm:spPr/>
      <dgm:t>
        <a:bodyPr/>
        <a:lstStyle/>
        <a:p>
          <a:endParaRPr lang="en-US"/>
        </a:p>
      </dgm:t>
    </dgm:pt>
    <dgm:pt modelId="{2A08AC69-61E4-4251-BE63-62DA5DC60821}" type="sibTrans" cxnId="{8992AF34-82C1-4EF8-AA3A-E7D59DBE7CE4}">
      <dgm:prSet/>
      <dgm:spPr/>
      <dgm:t>
        <a:bodyPr/>
        <a:lstStyle/>
        <a:p>
          <a:endParaRPr lang="en-US"/>
        </a:p>
      </dgm:t>
    </dgm:pt>
    <dgm:pt modelId="{286E2B47-0875-4447-AD8D-4ACA3E9F8E12}">
      <dgm:prSet/>
      <dgm:spPr>
        <a:solidFill>
          <a:schemeClr val="accent2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b="1"/>
            <a:t>Continuous Learning:</a:t>
          </a:r>
          <a:r>
            <a:rPr lang="en-US"/>
            <a:t> Staying updated with the latest tools and technologies is essential for tackling complex projects.</a:t>
          </a:r>
        </a:p>
      </dgm:t>
    </dgm:pt>
    <dgm:pt modelId="{7D37F8F6-6C5F-452F-A92A-CB21CBE091A7}" type="parTrans" cxnId="{877C3652-FA89-4B8C-82F3-7F150203983E}">
      <dgm:prSet/>
      <dgm:spPr/>
      <dgm:t>
        <a:bodyPr/>
        <a:lstStyle/>
        <a:p>
          <a:endParaRPr lang="en-US"/>
        </a:p>
      </dgm:t>
    </dgm:pt>
    <dgm:pt modelId="{8F35BADF-0A35-4ABB-AB52-23FDDD5625C1}" type="sibTrans" cxnId="{877C3652-FA89-4B8C-82F3-7F150203983E}">
      <dgm:prSet/>
      <dgm:spPr/>
      <dgm:t>
        <a:bodyPr/>
        <a:lstStyle/>
        <a:p>
          <a:endParaRPr lang="en-US"/>
        </a:p>
      </dgm:t>
    </dgm:pt>
    <dgm:pt modelId="{9CF77F67-EC0A-4285-98EE-B2690BC2671D}" type="pres">
      <dgm:prSet presAssocID="{B91E5F62-272E-4BBE-B960-A5F2B91FAF59}" presName="root" presStyleCnt="0">
        <dgm:presLayoutVars>
          <dgm:dir/>
          <dgm:resizeHandles val="exact"/>
        </dgm:presLayoutVars>
      </dgm:prSet>
      <dgm:spPr/>
    </dgm:pt>
    <dgm:pt modelId="{35DB598F-FC68-4F20-9867-36559E81AB02}" type="pres">
      <dgm:prSet presAssocID="{4249C391-2340-489B-966B-F26DD19D7F55}" presName="compNode" presStyleCnt="0"/>
      <dgm:spPr/>
    </dgm:pt>
    <dgm:pt modelId="{6DC0C2D1-CD73-43A5-B902-3C91F16E0C7A}" type="pres">
      <dgm:prSet presAssocID="{4249C391-2340-489B-966B-F26DD19D7F55}" presName="bgRect" presStyleLbl="bgShp" presStyleIdx="0" presStyleCnt="3"/>
      <dgm:spPr>
        <a:solidFill>
          <a:schemeClr val="accent2"/>
        </a:solidFill>
      </dgm:spPr>
    </dgm:pt>
    <dgm:pt modelId="{C29694B6-F926-4E60-B3CD-D21273E6A1D4}" type="pres">
      <dgm:prSet presAssocID="{4249C391-2340-489B-966B-F26DD19D7F5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2445013-C70C-4FC7-9D4D-313058C847A0}" type="pres">
      <dgm:prSet presAssocID="{4249C391-2340-489B-966B-F26DD19D7F55}" presName="spaceRect" presStyleCnt="0"/>
      <dgm:spPr/>
    </dgm:pt>
    <dgm:pt modelId="{FA4CC080-1169-4272-9602-D9A75E576C25}" type="pres">
      <dgm:prSet presAssocID="{4249C391-2340-489B-966B-F26DD19D7F55}" presName="parTx" presStyleLbl="revTx" presStyleIdx="0" presStyleCnt="3">
        <dgm:presLayoutVars>
          <dgm:chMax val="0"/>
          <dgm:chPref val="0"/>
        </dgm:presLayoutVars>
      </dgm:prSet>
      <dgm:spPr/>
    </dgm:pt>
    <dgm:pt modelId="{DD7F4E4C-EB73-464A-8346-FEBDEAD86B7F}" type="pres">
      <dgm:prSet presAssocID="{0041E565-2BE0-4AD4-AD83-035F9EB74571}" presName="sibTrans" presStyleCnt="0"/>
      <dgm:spPr/>
    </dgm:pt>
    <dgm:pt modelId="{93ADC2F6-DE55-4D36-81C4-9D44EE93CD46}" type="pres">
      <dgm:prSet presAssocID="{54E9A5C5-8E3F-4C50-81E4-117005CB73F4}" presName="compNode" presStyleCnt="0"/>
      <dgm:spPr/>
    </dgm:pt>
    <dgm:pt modelId="{CD70F1FB-E6A9-461C-B4B6-7ADC94C58396}" type="pres">
      <dgm:prSet presAssocID="{54E9A5C5-8E3F-4C50-81E4-117005CB73F4}" presName="bgRect" presStyleLbl="bgShp" presStyleIdx="1" presStyleCnt="3"/>
      <dgm:spPr>
        <a:solidFill>
          <a:schemeClr val="accent2"/>
        </a:solidFill>
      </dgm:spPr>
    </dgm:pt>
    <dgm:pt modelId="{644D8994-7981-499D-B2D1-CB11D9D47452}" type="pres">
      <dgm:prSet presAssocID="{54E9A5C5-8E3F-4C50-81E4-117005CB73F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4615251-526B-4550-82FD-D75A3B6B2953}" type="pres">
      <dgm:prSet presAssocID="{54E9A5C5-8E3F-4C50-81E4-117005CB73F4}" presName="spaceRect" presStyleCnt="0"/>
      <dgm:spPr/>
    </dgm:pt>
    <dgm:pt modelId="{313BEBAF-5011-4E2E-8F6A-55C3EAE50E23}" type="pres">
      <dgm:prSet presAssocID="{54E9A5C5-8E3F-4C50-81E4-117005CB73F4}" presName="parTx" presStyleLbl="revTx" presStyleIdx="1" presStyleCnt="3">
        <dgm:presLayoutVars>
          <dgm:chMax val="0"/>
          <dgm:chPref val="0"/>
        </dgm:presLayoutVars>
      </dgm:prSet>
      <dgm:spPr/>
    </dgm:pt>
    <dgm:pt modelId="{8CDD6D1A-C4E0-47D6-A8E0-DEF56A0FA3CF}" type="pres">
      <dgm:prSet presAssocID="{2A08AC69-61E4-4251-BE63-62DA5DC60821}" presName="sibTrans" presStyleCnt="0"/>
      <dgm:spPr/>
    </dgm:pt>
    <dgm:pt modelId="{0581F2F2-7149-47BA-9594-D422A5C6234E}" type="pres">
      <dgm:prSet presAssocID="{286E2B47-0875-4447-AD8D-4ACA3E9F8E12}" presName="compNode" presStyleCnt="0"/>
      <dgm:spPr/>
    </dgm:pt>
    <dgm:pt modelId="{A6612E35-AA09-47AB-860D-B2A177923242}" type="pres">
      <dgm:prSet presAssocID="{286E2B47-0875-4447-AD8D-4ACA3E9F8E12}" presName="bgRect" presStyleLbl="bgShp" presStyleIdx="2" presStyleCnt="3"/>
      <dgm:spPr>
        <a:solidFill>
          <a:schemeClr val="accent2"/>
        </a:solidFill>
      </dgm:spPr>
    </dgm:pt>
    <dgm:pt modelId="{CB6E22E2-68DA-427F-9A3F-A71DDF7C20EB}" type="pres">
      <dgm:prSet presAssocID="{286E2B47-0875-4447-AD8D-4ACA3E9F8E1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w blade"/>
        </a:ext>
      </dgm:extLst>
    </dgm:pt>
    <dgm:pt modelId="{BC66C308-7850-47AD-9C95-B74205BC4485}" type="pres">
      <dgm:prSet presAssocID="{286E2B47-0875-4447-AD8D-4ACA3E9F8E12}" presName="spaceRect" presStyleCnt="0"/>
      <dgm:spPr/>
    </dgm:pt>
    <dgm:pt modelId="{FD99BABD-CAC1-47ED-8579-A518B5399336}" type="pres">
      <dgm:prSet presAssocID="{286E2B47-0875-4447-AD8D-4ACA3E9F8E1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992AF34-82C1-4EF8-AA3A-E7D59DBE7CE4}" srcId="{B91E5F62-272E-4BBE-B960-A5F2B91FAF59}" destId="{54E9A5C5-8E3F-4C50-81E4-117005CB73F4}" srcOrd="1" destOrd="0" parTransId="{A526F84B-D120-438E-AF7C-85E437DE6232}" sibTransId="{2A08AC69-61E4-4251-BE63-62DA5DC60821}"/>
    <dgm:cxn modelId="{877C3652-FA89-4B8C-82F3-7F150203983E}" srcId="{B91E5F62-272E-4BBE-B960-A5F2B91FAF59}" destId="{286E2B47-0875-4447-AD8D-4ACA3E9F8E12}" srcOrd="2" destOrd="0" parTransId="{7D37F8F6-6C5F-452F-A92A-CB21CBE091A7}" sibTransId="{8F35BADF-0A35-4ABB-AB52-23FDDD5625C1}"/>
    <dgm:cxn modelId="{527C7464-EB14-EA48-8704-83A585FFA68B}" type="presOf" srcId="{4249C391-2340-489B-966B-F26DD19D7F55}" destId="{FA4CC080-1169-4272-9602-D9A75E576C25}" srcOrd="0" destOrd="0" presId="urn:microsoft.com/office/officeart/2018/2/layout/IconVerticalSolidList"/>
    <dgm:cxn modelId="{AD808364-0EDA-444D-BEAC-B3DAEEED5C18}" srcId="{B91E5F62-272E-4BBE-B960-A5F2B91FAF59}" destId="{4249C391-2340-489B-966B-F26DD19D7F55}" srcOrd="0" destOrd="0" parTransId="{50EE36E8-BC3F-4E90-9996-625772EBC76B}" sibTransId="{0041E565-2BE0-4AD4-AD83-035F9EB74571}"/>
    <dgm:cxn modelId="{0EFFD973-2714-9945-ADCD-48DA205CDAA1}" type="presOf" srcId="{B91E5F62-272E-4BBE-B960-A5F2B91FAF59}" destId="{9CF77F67-EC0A-4285-98EE-B2690BC2671D}" srcOrd="0" destOrd="0" presId="urn:microsoft.com/office/officeart/2018/2/layout/IconVerticalSolidList"/>
    <dgm:cxn modelId="{82EB73AA-B7D2-AA48-AF97-1B949014E51F}" type="presOf" srcId="{54E9A5C5-8E3F-4C50-81E4-117005CB73F4}" destId="{313BEBAF-5011-4E2E-8F6A-55C3EAE50E23}" srcOrd="0" destOrd="0" presId="urn:microsoft.com/office/officeart/2018/2/layout/IconVerticalSolidList"/>
    <dgm:cxn modelId="{856DEDCE-96CD-AE48-9A7A-7EB546833C51}" type="presOf" srcId="{286E2B47-0875-4447-AD8D-4ACA3E9F8E12}" destId="{FD99BABD-CAC1-47ED-8579-A518B5399336}" srcOrd="0" destOrd="0" presId="urn:microsoft.com/office/officeart/2018/2/layout/IconVerticalSolidList"/>
    <dgm:cxn modelId="{13650B8D-47BF-804C-B0BE-DEFE4C2D9CC2}" type="presParOf" srcId="{9CF77F67-EC0A-4285-98EE-B2690BC2671D}" destId="{35DB598F-FC68-4F20-9867-36559E81AB02}" srcOrd="0" destOrd="0" presId="urn:microsoft.com/office/officeart/2018/2/layout/IconVerticalSolidList"/>
    <dgm:cxn modelId="{284A68BA-8372-9649-BBFA-8B8C77B0E163}" type="presParOf" srcId="{35DB598F-FC68-4F20-9867-36559E81AB02}" destId="{6DC0C2D1-CD73-43A5-B902-3C91F16E0C7A}" srcOrd="0" destOrd="0" presId="urn:microsoft.com/office/officeart/2018/2/layout/IconVerticalSolidList"/>
    <dgm:cxn modelId="{C9A392B2-65B6-E242-9AEE-3E8F401BAEF9}" type="presParOf" srcId="{35DB598F-FC68-4F20-9867-36559E81AB02}" destId="{C29694B6-F926-4E60-B3CD-D21273E6A1D4}" srcOrd="1" destOrd="0" presId="urn:microsoft.com/office/officeart/2018/2/layout/IconVerticalSolidList"/>
    <dgm:cxn modelId="{D6051E0A-8467-0648-986E-790971E7D072}" type="presParOf" srcId="{35DB598F-FC68-4F20-9867-36559E81AB02}" destId="{42445013-C70C-4FC7-9D4D-313058C847A0}" srcOrd="2" destOrd="0" presId="urn:microsoft.com/office/officeart/2018/2/layout/IconVerticalSolidList"/>
    <dgm:cxn modelId="{5ECADBE8-AE23-614E-80EF-10AA35DEE0A8}" type="presParOf" srcId="{35DB598F-FC68-4F20-9867-36559E81AB02}" destId="{FA4CC080-1169-4272-9602-D9A75E576C25}" srcOrd="3" destOrd="0" presId="urn:microsoft.com/office/officeart/2018/2/layout/IconVerticalSolidList"/>
    <dgm:cxn modelId="{FEC13015-0D99-BF4B-B898-A7AA942767BB}" type="presParOf" srcId="{9CF77F67-EC0A-4285-98EE-B2690BC2671D}" destId="{DD7F4E4C-EB73-464A-8346-FEBDEAD86B7F}" srcOrd="1" destOrd="0" presId="urn:microsoft.com/office/officeart/2018/2/layout/IconVerticalSolidList"/>
    <dgm:cxn modelId="{7673AEBA-23C1-AA4D-B9F8-DCA04715A69B}" type="presParOf" srcId="{9CF77F67-EC0A-4285-98EE-B2690BC2671D}" destId="{93ADC2F6-DE55-4D36-81C4-9D44EE93CD46}" srcOrd="2" destOrd="0" presId="urn:microsoft.com/office/officeart/2018/2/layout/IconVerticalSolidList"/>
    <dgm:cxn modelId="{EA7E3D9D-53A4-A84C-9344-2FB9165804F5}" type="presParOf" srcId="{93ADC2F6-DE55-4D36-81C4-9D44EE93CD46}" destId="{CD70F1FB-E6A9-461C-B4B6-7ADC94C58396}" srcOrd="0" destOrd="0" presId="urn:microsoft.com/office/officeart/2018/2/layout/IconVerticalSolidList"/>
    <dgm:cxn modelId="{13B65597-DD59-934D-92D8-24B7EBE05776}" type="presParOf" srcId="{93ADC2F6-DE55-4D36-81C4-9D44EE93CD46}" destId="{644D8994-7981-499D-B2D1-CB11D9D47452}" srcOrd="1" destOrd="0" presId="urn:microsoft.com/office/officeart/2018/2/layout/IconVerticalSolidList"/>
    <dgm:cxn modelId="{6ED3CD81-7C3A-8444-818B-88A289668F15}" type="presParOf" srcId="{93ADC2F6-DE55-4D36-81C4-9D44EE93CD46}" destId="{04615251-526B-4550-82FD-D75A3B6B2953}" srcOrd="2" destOrd="0" presId="urn:microsoft.com/office/officeart/2018/2/layout/IconVerticalSolidList"/>
    <dgm:cxn modelId="{4D84CDF2-D168-5A4F-AB92-8D0E22237FE0}" type="presParOf" srcId="{93ADC2F6-DE55-4D36-81C4-9D44EE93CD46}" destId="{313BEBAF-5011-4E2E-8F6A-55C3EAE50E23}" srcOrd="3" destOrd="0" presId="urn:microsoft.com/office/officeart/2018/2/layout/IconVerticalSolidList"/>
    <dgm:cxn modelId="{87C275E0-3AB9-254F-8440-07587491C353}" type="presParOf" srcId="{9CF77F67-EC0A-4285-98EE-B2690BC2671D}" destId="{8CDD6D1A-C4E0-47D6-A8E0-DEF56A0FA3CF}" srcOrd="3" destOrd="0" presId="urn:microsoft.com/office/officeart/2018/2/layout/IconVerticalSolidList"/>
    <dgm:cxn modelId="{CF7941F0-CDB8-BD46-9606-57198BC8CCE6}" type="presParOf" srcId="{9CF77F67-EC0A-4285-98EE-B2690BC2671D}" destId="{0581F2F2-7149-47BA-9594-D422A5C6234E}" srcOrd="4" destOrd="0" presId="urn:microsoft.com/office/officeart/2018/2/layout/IconVerticalSolidList"/>
    <dgm:cxn modelId="{55DEFEC3-2590-9A45-B4AD-986DAAF5E3AC}" type="presParOf" srcId="{0581F2F2-7149-47BA-9594-D422A5C6234E}" destId="{A6612E35-AA09-47AB-860D-B2A177923242}" srcOrd="0" destOrd="0" presId="urn:microsoft.com/office/officeart/2018/2/layout/IconVerticalSolidList"/>
    <dgm:cxn modelId="{3A28027C-1C83-A340-A357-CCC7C9CBE040}" type="presParOf" srcId="{0581F2F2-7149-47BA-9594-D422A5C6234E}" destId="{CB6E22E2-68DA-427F-9A3F-A71DDF7C20EB}" srcOrd="1" destOrd="0" presId="urn:microsoft.com/office/officeart/2018/2/layout/IconVerticalSolidList"/>
    <dgm:cxn modelId="{97822E41-8E37-8947-A290-7B5AAFB23E3C}" type="presParOf" srcId="{0581F2F2-7149-47BA-9594-D422A5C6234E}" destId="{BC66C308-7850-47AD-9C95-B74205BC4485}" srcOrd="2" destOrd="0" presId="urn:microsoft.com/office/officeart/2018/2/layout/IconVerticalSolidList"/>
    <dgm:cxn modelId="{55E25474-DA22-2D45-B1D2-9EC4746AE46A}" type="presParOf" srcId="{0581F2F2-7149-47BA-9594-D422A5C6234E}" destId="{FD99BABD-CAC1-47ED-8579-A518B53993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DD135AE-2694-40F6-A618-28F4B204C1B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4353D-F7FA-481B-9D2A-79EE52BC1741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pPr>
            <a:defRPr b="1"/>
          </a:pPr>
          <a:r>
            <a:rPr lang="en-US" b="1" dirty="0"/>
            <a:t>Short-Term Goals:</a:t>
          </a:r>
          <a:endParaRPr lang="en-US" dirty="0"/>
        </a:p>
      </dgm:t>
    </dgm:pt>
    <dgm:pt modelId="{030A1379-C0C7-4C22-8E8B-B6951EBFF1FF}" type="parTrans" cxnId="{78D0BB0D-C131-4C04-AD89-CEF2AB4CC323}">
      <dgm:prSet/>
      <dgm:spPr/>
      <dgm:t>
        <a:bodyPr/>
        <a:lstStyle/>
        <a:p>
          <a:endParaRPr lang="en-US"/>
        </a:p>
      </dgm:t>
    </dgm:pt>
    <dgm:pt modelId="{2688ACC8-0CE2-4574-94BF-FC7DEB3039B4}" type="sibTrans" cxnId="{78D0BB0D-C131-4C04-AD89-CEF2AB4CC323}">
      <dgm:prSet/>
      <dgm:spPr/>
      <dgm:t>
        <a:bodyPr/>
        <a:lstStyle/>
        <a:p>
          <a:endParaRPr lang="en-US"/>
        </a:p>
      </dgm:t>
    </dgm:pt>
    <dgm:pt modelId="{3C70C2D7-9491-42A4-BFC5-4EC2CB668271}">
      <dgm:prSet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en-US"/>
            <a:t>Master advanced AWS services and features.</a:t>
          </a:r>
        </a:p>
      </dgm:t>
    </dgm:pt>
    <dgm:pt modelId="{763E050F-FE7D-4C2D-98A9-49E19C163AAE}" type="parTrans" cxnId="{338F110D-0A46-4B3A-9ACF-EF220C00674F}">
      <dgm:prSet/>
      <dgm:spPr/>
      <dgm:t>
        <a:bodyPr/>
        <a:lstStyle/>
        <a:p>
          <a:endParaRPr lang="en-US"/>
        </a:p>
      </dgm:t>
    </dgm:pt>
    <dgm:pt modelId="{966F5C31-4ED2-4F97-AEC7-AC42A7BF6722}" type="sibTrans" cxnId="{338F110D-0A46-4B3A-9ACF-EF220C00674F}">
      <dgm:prSet/>
      <dgm:spPr/>
      <dgm:t>
        <a:bodyPr/>
        <a:lstStyle/>
        <a:p>
          <a:endParaRPr lang="en-US"/>
        </a:p>
      </dgm:t>
    </dgm:pt>
    <dgm:pt modelId="{7F37A960-7B6C-4D0B-83AD-1A61810774D9}">
      <dgm:prSet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en-US" dirty="0"/>
            <a:t>Enhance skills in automation and CI/CD practices.</a:t>
          </a:r>
        </a:p>
      </dgm:t>
    </dgm:pt>
    <dgm:pt modelId="{FB20625F-E499-4C58-A03B-8CB02317418D}" type="parTrans" cxnId="{5A05A389-24EB-4577-B7BA-6A968B428730}">
      <dgm:prSet/>
      <dgm:spPr/>
      <dgm:t>
        <a:bodyPr/>
        <a:lstStyle/>
        <a:p>
          <a:endParaRPr lang="en-US"/>
        </a:p>
      </dgm:t>
    </dgm:pt>
    <dgm:pt modelId="{4CC3C5AA-07DF-4B57-AEE1-DDA4FA81B64C}" type="sibTrans" cxnId="{5A05A389-24EB-4577-B7BA-6A968B428730}">
      <dgm:prSet/>
      <dgm:spPr/>
      <dgm:t>
        <a:bodyPr/>
        <a:lstStyle/>
        <a:p>
          <a:endParaRPr lang="en-US"/>
        </a:p>
      </dgm:t>
    </dgm:pt>
    <dgm:pt modelId="{61359B11-5EEC-4761-8377-337233C19859}">
      <dgm:prSet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en-US"/>
            <a:t>Gain deeper knowledge in container orchestration using ECS and Kubernetes.</a:t>
          </a:r>
        </a:p>
      </dgm:t>
    </dgm:pt>
    <dgm:pt modelId="{383B2BBF-91E0-4E9E-8158-7403A3F9123A}" type="parTrans" cxnId="{21EBD9DD-1810-4136-AAD0-937B005EE681}">
      <dgm:prSet/>
      <dgm:spPr/>
      <dgm:t>
        <a:bodyPr/>
        <a:lstStyle/>
        <a:p>
          <a:endParaRPr lang="en-US"/>
        </a:p>
      </dgm:t>
    </dgm:pt>
    <dgm:pt modelId="{F747AD74-44B0-415A-A9E6-A3CFB31454C6}" type="sibTrans" cxnId="{21EBD9DD-1810-4136-AAD0-937B005EE681}">
      <dgm:prSet/>
      <dgm:spPr/>
      <dgm:t>
        <a:bodyPr/>
        <a:lstStyle/>
        <a:p>
          <a:endParaRPr lang="en-US"/>
        </a:p>
      </dgm:t>
    </dgm:pt>
    <dgm:pt modelId="{8DC87E24-2BEC-4CD7-8A3E-AC028FF9587E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pPr>
            <a:defRPr b="1"/>
          </a:pPr>
          <a:r>
            <a:rPr lang="en-US" b="1"/>
            <a:t>Long-Term Goals:</a:t>
          </a:r>
          <a:endParaRPr lang="en-US"/>
        </a:p>
      </dgm:t>
    </dgm:pt>
    <dgm:pt modelId="{A1B0231F-BD7F-4121-BB77-611B0228E5B2}" type="parTrans" cxnId="{5282119A-803E-4FF1-903C-6FFEBB53B8AB}">
      <dgm:prSet/>
      <dgm:spPr/>
      <dgm:t>
        <a:bodyPr/>
        <a:lstStyle/>
        <a:p>
          <a:endParaRPr lang="en-US"/>
        </a:p>
      </dgm:t>
    </dgm:pt>
    <dgm:pt modelId="{0C983731-1A48-426F-9C4D-1052116756A6}" type="sibTrans" cxnId="{5282119A-803E-4FF1-903C-6FFEBB53B8AB}">
      <dgm:prSet/>
      <dgm:spPr/>
      <dgm:t>
        <a:bodyPr/>
        <a:lstStyle/>
        <a:p>
          <a:endParaRPr lang="en-US"/>
        </a:p>
      </dgm:t>
    </dgm:pt>
    <dgm:pt modelId="{ED287BED-0A95-4AA5-AFA6-503AA70CDF1B}">
      <dgm:prSet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en-US"/>
            <a:t>Achieve AWS Certified Solutions Architect certification.</a:t>
          </a:r>
        </a:p>
      </dgm:t>
    </dgm:pt>
    <dgm:pt modelId="{B74AD648-77E7-4315-85DA-3F7D8819BD01}" type="parTrans" cxnId="{1FB0B564-1448-4E57-9295-F64874F3EA9F}">
      <dgm:prSet/>
      <dgm:spPr/>
      <dgm:t>
        <a:bodyPr/>
        <a:lstStyle/>
        <a:p>
          <a:endParaRPr lang="en-US"/>
        </a:p>
      </dgm:t>
    </dgm:pt>
    <dgm:pt modelId="{2F8727B9-1C0A-4787-B5C0-3E6210230483}" type="sibTrans" cxnId="{1FB0B564-1448-4E57-9295-F64874F3EA9F}">
      <dgm:prSet/>
      <dgm:spPr/>
      <dgm:t>
        <a:bodyPr/>
        <a:lstStyle/>
        <a:p>
          <a:endParaRPr lang="en-US"/>
        </a:p>
      </dgm:t>
    </dgm:pt>
    <dgm:pt modelId="{D2F9E789-3F7B-4F48-A247-41F3CB3829E7}">
      <dgm:prSet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en-US"/>
            <a:t>Take on leadership roles in software development projects.</a:t>
          </a:r>
        </a:p>
      </dgm:t>
    </dgm:pt>
    <dgm:pt modelId="{4A01C616-BFCB-4615-A646-8D7B23482203}" type="parTrans" cxnId="{5E7D25AC-B9D0-4FF1-9A2B-3EBC8C8F348A}">
      <dgm:prSet/>
      <dgm:spPr/>
      <dgm:t>
        <a:bodyPr/>
        <a:lstStyle/>
        <a:p>
          <a:endParaRPr lang="en-US"/>
        </a:p>
      </dgm:t>
    </dgm:pt>
    <dgm:pt modelId="{B288A0DA-5432-4306-BB17-73AF56665266}" type="sibTrans" cxnId="{5E7D25AC-B9D0-4FF1-9A2B-3EBC8C8F348A}">
      <dgm:prSet/>
      <dgm:spPr/>
      <dgm:t>
        <a:bodyPr/>
        <a:lstStyle/>
        <a:p>
          <a:endParaRPr lang="en-US"/>
        </a:p>
      </dgm:t>
    </dgm:pt>
    <dgm:pt modelId="{06891E9F-974E-4A9E-B5A7-292FDB2BC0E1}">
      <dgm:prSet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en-US"/>
            <a:t>Contribute to open-source projects related to cloud computing.</a:t>
          </a:r>
        </a:p>
      </dgm:t>
    </dgm:pt>
    <dgm:pt modelId="{E897B8E4-5EA6-4C09-8009-652BDDDC9585}" type="parTrans" cxnId="{EFEF43D4-150F-4A8B-A7B7-F4CC8DA33D43}">
      <dgm:prSet/>
      <dgm:spPr/>
      <dgm:t>
        <a:bodyPr/>
        <a:lstStyle/>
        <a:p>
          <a:endParaRPr lang="en-US"/>
        </a:p>
      </dgm:t>
    </dgm:pt>
    <dgm:pt modelId="{3296827C-D27E-499C-8AA6-67C027FE45AB}" type="sibTrans" cxnId="{EFEF43D4-150F-4A8B-A7B7-F4CC8DA33D43}">
      <dgm:prSet/>
      <dgm:spPr/>
      <dgm:t>
        <a:bodyPr/>
        <a:lstStyle/>
        <a:p>
          <a:endParaRPr lang="en-US"/>
        </a:p>
      </dgm:t>
    </dgm:pt>
    <dgm:pt modelId="{D3FB0B51-4859-46A6-BDD0-5BD234302DF5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pPr>
            <a:defRPr b="1"/>
          </a:pPr>
          <a:r>
            <a:rPr lang="en-US" b="1"/>
            <a:t>Continuous Learning:</a:t>
          </a:r>
          <a:endParaRPr lang="en-US"/>
        </a:p>
      </dgm:t>
    </dgm:pt>
    <dgm:pt modelId="{9072D9CF-64C3-4F47-BC03-CEA89997E8C6}" type="parTrans" cxnId="{0B27D020-DAA8-4767-8BA7-CA53D71C8190}">
      <dgm:prSet/>
      <dgm:spPr/>
      <dgm:t>
        <a:bodyPr/>
        <a:lstStyle/>
        <a:p>
          <a:endParaRPr lang="en-US"/>
        </a:p>
      </dgm:t>
    </dgm:pt>
    <dgm:pt modelId="{C7D19399-9749-4462-B173-34E7670B9434}" type="sibTrans" cxnId="{0B27D020-DAA8-4767-8BA7-CA53D71C8190}">
      <dgm:prSet/>
      <dgm:spPr/>
      <dgm:t>
        <a:bodyPr/>
        <a:lstStyle/>
        <a:p>
          <a:endParaRPr lang="en-US"/>
        </a:p>
      </dgm:t>
    </dgm:pt>
    <dgm:pt modelId="{CF10BE8F-6F1D-49B6-B4E3-6BE5694EDC3D}">
      <dgm:prSet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en-US"/>
            <a:t>Regularly attend AWS webinars and training sessions.</a:t>
          </a:r>
        </a:p>
      </dgm:t>
    </dgm:pt>
    <dgm:pt modelId="{17A8CE26-7B0E-4394-B627-D9F7CAE2BE56}" type="parTrans" cxnId="{E3A7D49E-6708-410F-9C48-AE417E65073E}">
      <dgm:prSet/>
      <dgm:spPr/>
      <dgm:t>
        <a:bodyPr/>
        <a:lstStyle/>
        <a:p>
          <a:endParaRPr lang="en-US"/>
        </a:p>
      </dgm:t>
    </dgm:pt>
    <dgm:pt modelId="{D6645754-1F97-4165-922E-2F77BF9C7672}" type="sibTrans" cxnId="{E3A7D49E-6708-410F-9C48-AE417E65073E}">
      <dgm:prSet/>
      <dgm:spPr/>
      <dgm:t>
        <a:bodyPr/>
        <a:lstStyle/>
        <a:p>
          <a:endParaRPr lang="en-US"/>
        </a:p>
      </dgm:t>
    </dgm:pt>
    <dgm:pt modelId="{237B5B17-3300-4E46-9DE3-632FADEE258E}">
      <dgm:prSet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en-US"/>
            <a:t>Participate in coding challenges and hackathons.</a:t>
          </a:r>
        </a:p>
      </dgm:t>
    </dgm:pt>
    <dgm:pt modelId="{E36242E8-9220-4CB4-91E0-4208734FA2C4}" type="parTrans" cxnId="{FBDB8858-486D-4184-9450-CCC93721986B}">
      <dgm:prSet/>
      <dgm:spPr/>
      <dgm:t>
        <a:bodyPr/>
        <a:lstStyle/>
        <a:p>
          <a:endParaRPr lang="en-US"/>
        </a:p>
      </dgm:t>
    </dgm:pt>
    <dgm:pt modelId="{50603A52-B0E6-4D30-9DBD-68F3F305C9C4}" type="sibTrans" cxnId="{FBDB8858-486D-4184-9450-CCC93721986B}">
      <dgm:prSet/>
      <dgm:spPr/>
      <dgm:t>
        <a:bodyPr/>
        <a:lstStyle/>
        <a:p>
          <a:endParaRPr lang="en-US"/>
        </a:p>
      </dgm:t>
    </dgm:pt>
    <dgm:pt modelId="{8D56A813-CE1E-41DA-A4D8-00B3335DAC17}">
      <dgm:prSet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en-US"/>
            <a:t>Stay updated with the latest industry trends and technologies.</a:t>
          </a:r>
        </a:p>
      </dgm:t>
    </dgm:pt>
    <dgm:pt modelId="{881AEB34-F67E-40A7-AE53-94DC9108C99B}" type="parTrans" cxnId="{ACFC0622-6CF0-4199-82CF-5E5378DA5552}">
      <dgm:prSet/>
      <dgm:spPr/>
      <dgm:t>
        <a:bodyPr/>
        <a:lstStyle/>
        <a:p>
          <a:endParaRPr lang="en-US"/>
        </a:p>
      </dgm:t>
    </dgm:pt>
    <dgm:pt modelId="{922DFE6B-2066-4110-A980-E8BE5FC35BE6}" type="sibTrans" cxnId="{ACFC0622-6CF0-4199-82CF-5E5378DA5552}">
      <dgm:prSet/>
      <dgm:spPr/>
      <dgm:t>
        <a:bodyPr/>
        <a:lstStyle/>
        <a:p>
          <a:endParaRPr lang="en-US"/>
        </a:p>
      </dgm:t>
    </dgm:pt>
    <dgm:pt modelId="{4D4B21A4-87A5-CC45-A16B-C95BE081B010}" type="pres">
      <dgm:prSet presAssocID="{BDD135AE-2694-40F6-A618-28F4B204C1BD}" presName="Name0" presStyleCnt="0">
        <dgm:presLayoutVars>
          <dgm:dir/>
          <dgm:animLvl val="lvl"/>
          <dgm:resizeHandles val="exact"/>
        </dgm:presLayoutVars>
      </dgm:prSet>
      <dgm:spPr/>
    </dgm:pt>
    <dgm:pt modelId="{DC286C29-27B9-9F46-AB9D-22DEBB222866}" type="pres">
      <dgm:prSet presAssocID="{2444353D-F7FA-481B-9D2A-79EE52BC1741}" presName="composite" presStyleCnt="0"/>
      <dgm:spPr/>
    </dgm:pt>
    <dgm:pt modelId="{D82C4715-093B-E74E-A58D-12E12A4E65D8}" type="pres">
      <dgm:prSet presAssocID="{2444353D-F7FA-481B-9D2A-79EE52BC174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2754DCC-9F03-A642-80ED-6B1E19298CFB}" type="pres">
      <dgm:prSet presAssocID="{2444353D-F7FA-481B-9D2A-79EE52BC1741}" presName="desTx" presStyleLbl="alignAccFollowNode1" presStyleIdx="0" presStyleCnt="3">
        <dgm:presLayoutVars>
          <dgm:bulletEnabled val="1"/>
        </dgm:presLayoutVars>
      </dgm:prSet>
      <dgm:spPr/>
    </dgm:pt>
    <dgm:pt modelId="{E61C25F3-76BA-A840-850A-1B93C717852F}" type="pres">
      <dgm:prSet presAssocID="{2688ACC8-0CE2-4574-94BF-FC7DEB3039B4}" presName="space" presStyleCnt="0"/>
      <dgm:spPr/>
    </dgm:pt>
    <dgm:pt modelId="{596805F9-D1A2-4344-9F65-DACAE8DCD601}" type="pres">
      <dgm:prSet presAssocID="{8DC87E24-2BEC-4CD7-8A3E-AC028FF9587E}" presName="composite" presStyleCnt="0"/>
      <dgm:spPr/>
    </dgm:pt>
    <dgm:pt modelId="{7B019E6C-62C6-5A4B-A5B7-32F29CD6D7B8}" type="pres">
      <dgm:prSet presAssocID="{8DC87E24-2BEC-4CD7-8A3E-AC028FF9587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7FF7A3F-FF82-7243-9CCD-01FA2D67A101}" type="pres">
      <dgm:prSet presAssocID="{8DC87E24-2BEC-4CD7-8A3E-AC028FF9587E}" presName="desTx" presStyleLbl="alignAccFollowNode1" presStyleIdx="1" presStyleCnt="3">
        <dgm:presLayoutVars>
          <dgm:bulletEnabled val="1"/>
        </dgm:presLayoutVars>
      </dgm:prSet>
      <dgm:spPr/>
    </dgm:pt>
    <dgm:pt modelId="{C1839914-0CD8-EF45-8468-713DC19D7879}" type="pres">
      <dgm:prSet presAssocID="{0C983731-1A48-426F-9C4D-1052116756A6}" presName="space" presStyleCnt="0"/>
      <dgm:spPr/>
    </dgm:pt>
    <dgm:pt modelId="{EE7B45B0-234D-1D49-81E6-02D31FBF9477}" type="pres">
      <dgm:prSet presAssocID="{D3FB0B51-4859-46A6-BDD0-5BD234302DF5}" presName="composite" presStyleCnt="0"/>
      <dgm:spPr/>
    </dgm:pt>
    <dgm:pt modelId="{3120FC86-7909-B145-9F9E-A3EFD4B79BEF}" type="pres">
      <dgm:prSet presAssocID="{D3FB0B51-4859-46A6-BDD0-5BD234302DF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500448D-8920-D449-9749-CE3A892C4D80}" type="pres">
      <dgm:prSet presAssocID="{D3FB0B51-4859-46A6-BDD0-5BD234302DF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38F110D-0A46-4B3A-9ACF-EF220C00674F}" srcId="{2444353D-F7FA-481B-9D2A-79EE52BC1741}" destId="{3C70C2D7-9491-42A4-BFC5-4EC2CB668271}" srcOrd="0" destOrd="0" parTransId="{763E050F-FE7D-4C2D-98A9-49E19C163AAE}" sibTransId="{966F5C31-4ED2-4F97-AEC7-AC42A7BF6722}"/>
    <dgm:cxn modelId="{78D0BB0D-C131-4C04-AD89-CEF2AB4CC323}" srcId="{BDD135AE-2694-40F6-A618-28F4B204C1BD}" destId="{2444353D-F7FA-481B-9D2A-79EE52BC1741}" srcOrd="0" destOrd="0" parTransId="{030A1379-C0C7-4C22-8E8B-B6951EBFF1FF}" sibTransId="{2688ACC8-0CE2-4574-94BF-FC7DEB3039B4}"/>
    <dgm:cxn modelId="{01059110-F226-1D45-ABC9-D21DF4296063}" type="presOf" srcId="{2444353D-F7FA-481B-9D2A-79EE52BC1741}" destId="{D82C4715-093B-E74E-A58D-12E12A4E65D8}" srcOrd="0" destOrd="0" presId="urn:microsoft.com/office/officeart/2005/8/layout/hList1"/>
    <dgm:cxn modelId="{55F5431C-EA9A-2845-97B3-93F09630EB23}" type="presOf" srcId="{CF10BE8F-6F1D-49B6-B4E3-6BE5694EDC3D}" destId="{E500448D-8920-D449-9749-CE3A892C4D80}" srcOrd="0" destOrd="0" presId="urn:microsoft.com/office/officeart/2005/8/layout/hList1"/>
    <dgm:cxn modelId="{0B27D020-DAA8-4767-8BA7-CA53D71C8190}" srcId="{BDD135AE-2694-40F6-A618-28F4B204C1BD}" destId="{D3FB0B51-4859-46A6-BDD0-5BD234302DF5}" srcOrd="2" destOrd="0" parTransId="{9072D9CF-64C3-4F47-BC03-CEA89997E8C6}" sibTransId="{C7D19399-9749-4462-B173-34E7670B9434}"/>
    <dgm:cxn modelId="{ACFC0622-6CF0-4199-82CF-5E5378DA5552}" srcId="{D3FB0B51-4859-46A6-BDD0-5BD234302DF5}" destId="{8D56A813-CE1E-41DA-A4D8-00B3335DAC17}" srcOrd="2" destOrd="0" parTransId="{881AEB34-F67E-40A7-AE53-94DC9108C99B}" sibTransId="{922DFE6B-2066-4110-A980-E8BE5FC35BE6}"/>
    <dgm:cxn modelId="{FBDB8858-486D-4184-9450-CCC93721986B}" srcId="{D3FB0B51-4859-46A6-BDD0-5BD234302DF5}" destId="{237B5B17-3300-4E46-9DE3-632FADEE258E}" srcOrd="1" destOrd="0" parTransId="{E36242E8-9220-4CB4-91E0-4208734FA2C4}" sibTransId="{50603A52-B0E6-4D30-9DBD-68F3F305C9C4}"/>
    <dgm:cxn modelId="{4958085A-081B-D34C-9A17-A649186BBBD6}" type="presOf" srcId="{237B5B17-3300-4E46-9DE3-632FADEE258E}" destId="{E500448D-8920-D449-9749-CE3A892C4D80}" srcOrd="0" destOrd="1" presId="urn:microsoft.com/office/officeart/2005/8/layout/hList1"/>
    <dgm:cxn modelId="{1FB0B564-1448-4E57-9295-F64874F3EA9F}" srcId="{8DC87E24-2BEC-4CD7-8A3E-AC028FF9587E}" destId="{ED287BED-0A95-4AA5-AFA6-503AA70CDF1B}" srcOrd="0" destOrd="0" parTransId="{B74AD648-77E7-4315-85DA-3F7D8819BD01}" sibTransId="{2F8727B9-1C0A-4787-B5C0-3E6210230483}"/>
    <dgm:cxn modelId="{4A9A1866-AED7-B34C-AA31-109301F53126}" type="presOf" srcId="{7F37A960-7B6C-4D0B-83AD-1A61810774D9}" destId="{A2754DCC-9F03-A642-80ED-6B1E19298CFB}" srcOrd="0" destOrd="1" presId="urn:microsoft.com/office/officeart/2005/8/layout/hList1"/>
    <dgm:cxn modelId="{BE39217A-0774-B545-87EF-2B0D5F1A5BE6}" type="presOf" srcId="{61359B11-5EEC-4761-8377-337233C19859}" destId="{A2754DCC-9F03-A642-80ED-6B1E19298CFB}" srcOrd="0" destOrd="2" presId="urn:microsoft.com/office/officeart/2005/8/layout/hList1"/>
    <dgm:cxn modelId="{F4E5AC7E-55D5-B94F-8D4F-339CDA74964C}" type="presOf" srcId="{06891E9F-974E-4A9E-B5A7-292FDB2BC0E1}" destId="{E7FF7A3F-FF82-7243-9CCD-01FA2D67A101}" srcOrd="0" destOrd="2" presId="urn:microsoft.com/office/officeart/2005/8/layout/hList1"/>
    <dgm:cxn modelId="{5A05A389-24EB-4577-B7BA-6A968B428730}" srcId="{2444353D-F7FA-481B-9D2A-79EE52BC1741}" destId="{7F37A960-7B6C-4D0B-83AD-1A61810774D9}" srcOrd="1" destOrd="0" parTransId="{FB20625F-E499-4C58-A03B-8CB02317418D}" sibTransId="{4CC3C5AA-07DF-4B57-AEE1-DDA4FA81B64C}"/>
    <dgm:cxn modelId="{5282119A-803E-4FF1-903C-6FFEBB53B8AB}" srcId="{BDD135AE-2694-40F6-A618-28F4B204C1BD}" destId="{8DC87E24-2BEC-4CD7-8A3E-AC028FF9587E}" srcOrd="1" destOrd="0" parTransId="{A1B0231F-BD7F-4121-BB77-611B0228E5B2}" sibTransId="{0C983731-1A48-426F-9C4D-1052116756A6}"/>
    <dgm:cxn modelId="{EDAA8C9D-3C43-954A-93F9-586A7069952C}" type="presOf" srcId="{D3FB0B51-4859-46A6-BDD0-5BD234302DF5}" destId="{3120FC86-7909-B145-9F9E-A3EFD4B79BEF}" srcOrd="0" destOrd="0" presId="urn:microsoft.com/office/officeart/2005/8/layout/hList1"/>
    <dgm:cxn modelId="{4696D49E-C630-3D4C-A53D-03AB1144C7AA}" type="presOf" srcId="{D2F9E789-3F7B-4F48-A247-41F3CB3829E7}" destId="{E7FF7A3F-FF82-7243-9CCD-01FA2D67A101}" srcOrd="0" destOrd="1" presId="urn:microsoft.com/office/officeart/2005/8/layout/hList1"/>
    <dgm:cxn modelId="{E3A7D49E-6708-410F-9C48-AE417E65073E}" srcId="{D3FB0B51-4859-46A6-BDD0-5BD234302DF5}" destId="{CF10BE8F-6F1D-49B6-B4E3-6BE5694EDC3D}" srcOrd="0" destOrd="0" parTransId="{17A8CE26-7B0E-4394-B627-D9F7CAE2BE56}" sibTransId="{D6645754-1F97-4165-922E-2F77BF9C7672}"/>
    <dgm:cxn modelId="{095DAEA3-ABFB-2C42-A3CD-C1537B8724CC}" type="presOf" srcId="{BDD135AE-2694-40F6-A618-28F4B204C1BD}" destId="{4D4B21A4-87A5-CC45-A16B-C95BE081B010}" srcOrd="0" destOrd="0" presId="urn:microsoft.com/office/officeart/2005/8/layout/hList1"/>
    <dgm:cxn modelId="{5E7D25AC-B9D0-4FF1-9A2B-3EBC8C8F348A}" srcId="{8DC87E24-2BEC-4CD7-8A3E-AC028FF9587E}" destId="{D2F9E789-3F7B-4F48-A247-41F3CB3829E7}" srcOrd="1" destOrd="0" parTransId="{4A01C616-BFCB-4615-A646-8D7B23482203}" sibTransId="{B288A0DA-5432-4306-BB17-73AF56665266}"/>
    <dgm:cxn modelId="{C2729FB1-67C2-A74D-A1A7-EC02DF1CB630}" type="presOf" srcId="{ED287BED-0A95-4AA5-AFA6-503AA70CDF1B}" destId="{E7FF7A3F-FF82-7243-9CCD-01FA2D67A101}" srcOrd="0" destOrd="0" presId="urn:microsoft.com/office/officeart/2005/8/layout/hList1"/>
    <dgm:cxn modelId="{34FEA0C3-47AD-0D49-BA6E-81AD00B61899}" type="presOf" srcId="{8D56A813-CE1E-41DA-A4D8-00B3335DAC17}" destId="{E500448D-8920-D449-9749-CE3A892C4D80}" srcOrd="0" destOrd="2" presId="urn:microsoft.com/office/officeart/2005/8/layout/hList1"/>
    <dgm:cxn modelId="{6E0AE5C9-D43A-9042-9ACA-5A49C69FCAEE}" type="presOf" srcId="{3C70C2D7-9491-42A4-BFC5-4EC2CB668271}" destId="{A2754DCC-9F03-A642-80ED-6B1E19298CFB}" srcOrd="0" destOrd="0" presId="urn:microsoft.com/office/officeart/2005/8/layout/hList1"/>
    <dgm:cxn modelId="{EFEF43D4-150F-4A8B-A7B7-F4CC8DA33D43}" srcId="{8DC87E24-2BEC-4CD7-8A3E-AC028FF9587E}" destId="{06891E9F-974E-4A9E-B5A7-292FDB2BC0E1}" srcOrd="2" destOrd="0" parTransId="{E897B8E4-5EA6-4C09-8009-652BDDDC9585}" sibTransId="{3296827C-D27E-499C-8AA6-67C027FE45AB}"/>
    <dgm:cxn modelId="{AA0753D7-BE01-EC44-9726-010FBF32B30E}" type="presOf" srcId="{8DC87E24-2BEC-4CD7-8A3E-AC028FF9587E}" destId="{7B019E6C-62C6-5A4B-A5B7-32F29CD6D7B8}" srcOrd="0" destOrd="0" presId="urn:microsoft.com/office/officeart/2005/8/layout/hList1"/>
    <dgm:cxn modelId="{21EBD9DD-1810-4136-AAD0-937B005EE681}" srcId="{2444353D-F7FA-481B-9D2A-79EE52BC1741}" destId="{61359B11-5EEC-4761-8377-337233C19859}" srcOrd="2" destOrd="0" parTransId="{383B2BBF-91E0-4E9E-8158-7403A3F9123A}" sibTransId="{F747AD74-44B0-415A-A9E6-A3CFB31454C6}"/>
    <dgm:cxn modelId="{CA6E7192-1B88-0C4A-914A-64D152E62391}" type="presParOf" srcId="{4D4B21A4-87A5-CC45-A16B-C95BE081B010}" destId="{DC286C29-27B9-9F46-AB9D-22DEBB222866}" srcOrd="0" destOrd="0" presId="urn:microsoft.com/office/officeart/2005/8/layout/hList1"/>
    <dgm:cxn modelId="{4F874B7B-3F8D-C847-B680-8D305AD78B73}" type="presParOf" srcId="{DC286C29-27B9-9F46-AB9D-22DEBB222866}" destId="{D82C4715-093B-E74E-A58D-12E12A4E65D8}" srcOrd="0" destOrd="0" presId="urn:microsoft.com/office/officeart/2005/8/layout/hList1"/>
    <dgm:cxn modelId="{7A4B7962-130D-9945-94D7-E82ABAAFD3F2}" type="presParOf" srcId="{DC286C29-27B9-9F46-AB9D-22DEBB222866}" destId="{A2754DCC-9F03-A642-80ED-6B1E19298CFB}" srcOrd="1" destOrd="0" presId="urn:microsoft.com/office/officeart/2005/8/layout/hList1"/>
    <dgm:cxn modelId="{06FAE610-2A22-F741-991B-5252CF03534F}" type="presParOf" srcId="{4D4B21A4-87A5-CC45-A16B-C95BE081B010}" destId="{E61C25F3-76BA-A840-850A-1B93C717852F}" srcOrd="1" destOrd="0" presId="urn:microsoft.com/office/officeart/2005/8/layout/hList1"/>
    <dgm:cxn modelId="{B4D66F43-AB90-1A46-811A-E2C20EC9468F}" type="presParOf" srcId="{4D4B21A4-87A5-CC45-A16B-C95BE081B010}" destId="{596805F9-D1A2-4344-9F65-DACAE8DCD601}" srcOrd="2" destOrd="0" presId="urn:microsoft.com/office/officeart/2005/8/layout/hList1"/>
    <dgm:cxn modelId="{3FBC620E-02A7-7F42-89F7-E3EF3ABE3466}" type="presParOf" srcId="{596805F9-D1A2-4344-9F65-DACAE8DCD601}" destId="{7B019E6C-62C6-5A4B-A5B7-32F29CD6D7B8}" srcOrd="0" destOrd="0" presId="urn:microsoft.com/office/officeart/2005/8/layout/hList1"/>
    <dgm:cxn modelId="{AC7A184A-1A68-5947-AF27-8199649E012B}" type="presParOf" srcId="{596805F9-D1A2-4344-9F65-DACAE8DCD601}" destId="{E7FF7A3F-FF82-7243-9CCD-01FA2D67A101}" srcOrd="1" destOrd="0" presId="urn:microsoft.com/office/officeart/2005/8/layout/hList1"/>
    <dgm:cxn modelId="{CC59F890-6671-B241-A6FC-50ECFD9045AD}" type="presParOf" srcId="{4D4B21A4-87A5-CC45-A16B-C95BE081B010}" destId="{C1839914-0CD8-EF45-8468-713DC19D7879}" srcOrd="3" destOrd="0" presId="urn:microsoft.com/office/officeart/2005/8/layout/hList1"/>
    <dgm:cxn modelId="{8599805C-D653-E548-9DE8-FDBFCA319651}" type="presParOf" srcId="{4D4B21A4-87A5-CC45-A16B-C95BE081B010}" destId="{EE7B45B0-234D-1D49-81E6-02D31FBF9477}" srcOrd="4" destOrd="0" presId="urn:microsoft.com/office/officeart/2005/8/layout/hList1"/>
    <dgm:cxn modelId="{CBCC78B4-0A7B-544A-930D-F30550CC5506}" type="presParOf" srcId="{EE7B45B0-234D-1D49-81E6-02D31FBF9477}" destId="{3120FC86-7909-B145-9F9E-A3EFD4B79BEF}" srcOrd="0" destOrd="0" presId="urn:microsoft.com/office/officeart/2005/8/layout/hList1"/>
    <dgm:cxn modelId="{A32BFA47-9259-1A40-8F98-B4D83AEC6A42}" type="presParOf" srcId="{EE7B45B0-234D-1D49-81E6-02D31FBF9477}" destId="{E500448D-8920-D449-9749-CE3A892C4D8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550BD9-08A2-4958-97A6-5186FAFD113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F41864CA-725F-8A4E-B891-3BF81481EA3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Compute (EC2, Lambda)</a:t>
          </a:r>
        </a:p>
      </dgm:t>
    </dgm:pt>
    <dgm:pt modelId="{6F75E0C0-60EF-D14D-B335-B1BF9FE030BB}" type="parTrans" cxnId="{3E6D4250-3F97-5648-B362-F4E98E72305C}">
      <dgm:prSet/>
      <dgm:spPr/>
      <dgm:t>
        <a:bodyPr/>
        <a:lstStyle/>
        <a:p>
          <a:endParaRPr lang="en-US"/>
        </a:p>
      </dgm:t>
    </dgm:pt>
    <dgm:pt modelId="{D88EF9B8-09A6-8C41-9555-06CB94E34124}" type="sibTrans" cxnId="{3E6D4250-3F97-5648-B362-F4E98E72305C}">
      <dgm:prSet/>
      <dgm:spPr/>
      <dgm:t>
        <a:bodyPr/>
        <a:lstStyle/>
        <a:p>
          <a:endParaRPr lang="en-US"/>
        </a:p>
      </dgm:t>
    </dgm:pt>
    <dgm:pt modelId="{EDB1296D-81C5-5C40-B523-D765AFA3647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Storage (S3, EBS)</a:t>
          </a:r>
        </a:p>
      </dgm:t>
    </dgm:pt>
    <dgm:pt modelId="{653AED74-B847-104F-A0EF-B21F4D698546}" type="parTrans" cxnId="{7BAC204D-5B7F-2C48-95D1-7FE3F900DE6C}">
      <dgm:prSet/>
      <dgm:spPr/>
      <dgm:t>
        <a:bodyPr/>
        <a:lstStyle/>
        <a:p>
          <a:endParaRPr lang="en-US"/>
        </a:p>
      </dgm:t>
    </dgm:pt>
    <dgm:pt modelId="{5740A9AD-DADE-1F4D-9F38-F21FDD2F0195}" type="sibTrans" cxnId="{7BAC204D-5B7F-2C48-95D1-7FE3F900DE6C}">
      <dgm:prSet/>
      <dgm:spPr/>
      <dgm:t>
        <a:bodyPr/>
        <a:lstStyle/>
        <a:p>
          <a:endParaRPr lang="en-US"/>
        </a:p>
      </dgm:t>
    </dgm:pt>
    <dgm:pt modelId="{8F18061B-C71C-6540-9DBB-A4AC680C72F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Databases (RDS, DynamoDB)</a:t>
          </a:r>
        </a:p>
      </dgm:t>
    </dgm:pt>
    <dgm:pt modelId="{F1AA8138-87BB-3942-83FF-18A1496D0CEB}" type="parTrans" cxnId="{37A77254-C90D-F040-AB85-93CE1BFD4BF6}">
      <dgm:prSet/>
      <dgm:spPr/>
      <dgm:t>
        <a:bodyPr/>
        <a:lstStyle/>
        <a:p>
          <a:endParaRPr lang="en-US"/>
        </a:p>
      </dgm:t>
    </dgm:pt>
    <dgm:pt modelId="{4BB60F97-1C06-2848-B2E1-F442645E61EB}" type="sibTrans" cxnId="{37A77254-C90D-F040-AB85-93CE1BFD4BF6}">
      <dgm:prSet/>
      <dgm:spPr/>
      <dgm:t>
        <a:bodyPr/>
        <a:lstStyle/>
        <a:p>
          <a:endParaRPr lang="en-US"/>
        </a:p>
      </dgm:t>
    </dgm:pt>
    <dgm:pt modelId="{21E9DF64-CE4D-744E-8179-A6ACD894C9D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Networking (VPC, Route 53)</a:t>
          </a:r>
        </a:p>
      </dgm:t>
    </dgm:pt>
    <dgm:pt modelId="{5FF292AC-35EF-FA4D-BE30-201D93EA6CFE}" type="parTrans" cxnId="{FAF490D0-51B8-4F49-977A-AEC489C29EC8}">
      <dgm:prSet/>
      <dgm:spPr/>
      <dgm:t>
        <a:bodyPr/>
        <a:lstStyle/>
        <a:p>
          <a:endParaRPr lang="en-US"/>
        </a:p>
      </dgm:t>
    </dgm:pt>
    <dgm:pt modelId="{98BF0BA7-E61D-524A-B37F-0E9EB5F3CF0F}" type="sibTrans" cxnId="{FAF490D0-51B8-4F49-977A-AEC489C29EC8}">
      <dgm:prSet/>
      <dgm:spPr/>
      <dgm:t>
        <a:bodyPr/>
        <a:lstStyle/>
        <a:p>
          <a:endParaRPr lang="en-US"/>
        </a:p>
      </dgm:t>
    </dgm:pt>
    <dgm:pt modelId="{F47AA641-0B8D-5846-8B1B-B674645DE68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Machine Learning (SageMaker)</a:t>
          </a:r>
        </a:p>
      </dgm:t>
    </dgm:pt>
    <dgm:pt modelId="{10569B6B-A916-D049-A115-5C83B54509F8}" type="parTrans" cxnId="{3D8DD73A-AB21-8C45-A120-59795B64BA7A}">
      <dgm:prSet/>
      <dgm:spPr/>
      <dgm:t>
        <a:bodyPr/>
        <a:lstStyle/>
        <a:p>
          <a:endParaRPr lang="en-US"/>
        </a:p>
      </dgm:t>
    </dgm:pt>
    <dgm:pt modelId="{EA651708-BD3E-F740-AB67-9BF9F8026B2C}" type="sibTrans" cxnId="{3D8DD73A-AB21-8C45-A120-59795B64BA7A}">
      <dgm:prSet/>
      <dgm:spPr/>
      <dgm:t>
        <a:bodyPr/>
        <a:lstStyle/>
        <a:p>
          <a:endParaRPr lang="en-US"/>
        </a:p>
      </dgm:t>
    </dgm:pt>
    <dgm:pt modelId="{84C90452-2276-8F4C-A039-ECD427F7AEA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Developer Tools (CodeBuild, CodeDeploy)</a:t>
          </a:r>
        </a:p>
      </dgm:t>
    </dgm:pt>
    <dgm:pt modelId="{D18E3BDA-EE87-2645-BE95-032B95533328}" type="parTrans" cxnId="{AF20E6BB-68F8-5948-9F63-E5B6B3639A4A}">
      <dgm:prSet/>
      <dgm:spPr/>
      <dgm:t>
        <a:bodyPr/>
        <a:lstStyle/>
        <a:p>
          <a:endParaRPr lang="en-US"/>
        </a:p>
      </dgm:t>
    </dgm:pt>
    <dgm:pt modelId="{CB26A8B2-4F21-B947-A775-915A12235C86}" type="sibTrans" cxnId="{AF20E6BB-68F8-5948-9F63-E5B6B3639A4A}">
      <dgm:prSet/>
      <dgm:spPr/>
      <dgm:t>
        <a:bodyPr/>
        <a:lstStyle/>
        <a:p>
          <a:endParaRPr lang="en-US"/>
        </a:p>
      </dgm:t>
    </dgm:pt>
    <dgm:pt modelId="{04D82F80-7050-4276-8B27-3AC5282094EC}" type="pres">
      <dgm:prSet presAssocID="{34550BD9-08A2-4958-97A6-5186FAFD1130}" presName="root" presStyleCnt="0">
        <dgm:presLayoutVars>
          <dgm:dir/>
          <dgm:resizeHandles val="exact"/>
        </dgm:presLayoutVars>
      </dgm:prSet>
      <dgm:spPr/>
    </dgm:pt>
    <dgm:pt modelId="{65542E40-F45E-4E77-B5B3-9A716A5F9D00}" type="pres">
      <dgm:prSet presAssocID="{F41864CA-725F-8A4E-B891-3BF81481EA39}" presName="compNode" presStyleCnt="0"/>
      <dgm:spPr/>
    </dgm:pt>
    <dgm:pt modelId="{6D1BD39F-76DD-4F52-AC63-6B024AA20810}" type="pres">
      <dgm:prSet presAssocID="{F41864CA-725F-8A4E-B891-3BF81481EA39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3753F2D-2FC7-452D-A2C2-031B0764CFEF}" type="pres">
      <dgm:prSet presAssocID="{F41864CA-725F-8A4E-B891-3BF81481EA3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5F270F74-F22D-4D3E-A63C-8230A253B274}" type="pres">
      <dgm:prSet presAssocID="{F41864CA-725F-8A4E-B891-3BF81481EA39}" presName="spaceRect" presStyleCnt="0"/>
      <dgm:spPr/>
    </dgm:pt>
    <dgm:pt modelId="{7BF9774A-3817-4F75-A0F3-5AF970B3922D}" type="pres">
      <dgm:prSet presAssocID="{F41864CA-725F-8A4E-B891-3BF81481EA39}" presName="textRect" presStyleLbl="revTx" presStyleIdx="0" presStyleCnt="6">
        <dgm:presLayoutVars>
          <dgm:chMax val="1"/>
          <dgm:chPref val="1"/>
        </dgm:presLayoutVars>
      </dgm:prSet>
      <dgm:spPr/>
    </dgm:pt>
    <dgm:pt modelId="{66B23156-1C92-4B55-822F-E8835E60623C}" type="pres">
      <dgm:prSet presAssocID="{D88EF9B8-09A6-8C41-9555-06CB94E34124}" presName="sibTrans" presStyleCnt="0"/>
      <dgm:spPr/>
    </dgm:pt>
    <dgm:pt modelId="{69E9C323-2458-4F16-AB94-7621CDB6CF71}" type="pres">
      <dgm:prSet presAssocID="{EDB1296D-81C5-5C40-B523-D765AFA36471}" presName="compNode" presStyleCnt="0"/>
      <dgm:spPr/>
    </dgm:pt>
    <dgm:pt modelId="{4ADA1BDA-5C0F-4781-A8C8-C837132FF062}" type="pres">
      <dgm:prSet presAssocID="{EDB1296D-81C5-5C40-B523-D765AFA36471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83A2538-4F53-413F-B257-9597065B3083}" type="pres">
      <dgm:prSet presAssocID="{EDB1296D-81C5-5C40-B523-D765AFA3647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nut"/>
        </a:ext>
      </dgm:extLst>
    </dgm:pt>
    <dgm:pt modelId="{A1F4016C-8E79-491B-8EC2-925A81B6A12C}" type="pres">
      <dgm:prSet presAssocID="{EDB1296D-81C5-5C40-B523-D765AFA36471}" presName="spaceRect" presStyleCnt="0"/>
      <dgm:spPr/>
    </dgm:pt>
    <dgm:pt modelId="{37D04C4C-AEE6-4624-AA4F-041473DE8364}" type="pres">
      <dgm:prSet presAssocID="{EDB1296D-81C5-5C40-B523-D765AFA36471}" presName="textRect" presStyleLbl="revTx" presStyleIdx="1" presStyleCnt="6">
        <dgm:presLayoutVars>
          <dgm:chMax val="1"/>
          <dgm:chPref val="1"/>
        </dgm:presLayoutVars>
      </dgm:prSet>
      <dgm:spPr/>
    </dgm:pt>
    <dgm:pt modelId="{2FF84BA2-97E2-4072-B155-1794E2D6B15E}" type="pres">
      <dgm:prSet presAssocID="{5740A9AD-DADE-1F4D-9F38-F21FDD2F0195}" presName="sibTrans" presStyleCnt="0"/>
      <dgm:spPr/>
    </dgm:pt>
    <dgm:pt modelId="{4A63A131-6571-4A7B-80C8-3B923CBE4F03}" type="pres">
      <dgm:prSet presAssocID="{8F18061B-C71C-6540-9DBB-A4AC680C72FE}" presName="compNode" presStyleCnt="0"/>
      <dgm:spPr/>
    </dgm:pt>
    <dgm:pt modelId="{F0BE9BC0-0717-41C8-9360-365BD3544CD3}" type="pres">
      <dgm:prSet presAssocID="{8F18061B-C71C-6540-9DBB-A4AC680C72FE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5C98436-9C1A-4FA2-A120-541C45ED1C24}" type="pres">
      <dgm:prSet presAssocID="{8F18061B-C71C-6540-9DBB-A4AC680C72F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3A96E78-74C2-4F7D-AA74-F9D7CB74DCAD}" type="pres">
      <dgm:prSet presAssocID="{8F18061B-C71C-6540-9DBB-A4AC680C72FE}" presName="spaceRect" presStyleCnt="0"/>
      <dgm:spPr/>
    </dgm:pt>
    <dgm:pt modelId="{9E68B4F6-E476-4404-AB92-7B01A99F2FB0}" type="pres">
      <dgm:prSet presAssocID="{8F18061B-C71C-6540-9DBB-A4AC680C72FE}" presName="textRect" presStyleLbl="revTx" presStyleIdx="2" presStyleCnt="6">
        <dgm:presLayoutVars>
          <dgm:chMax val="1"/>
          <dgm:chPref val="1"/>
        </dgm:presLayoutVars>
      </dgm:prSet>
      <dgm:spPr/>
    </dgm:pt>
    <dgm:pt modelId="{C773B313-E388-48DB-B491-FB6503D7B677}" type="pres">
      <dgm:prSet presAssocID="{4BB60F97-1C06-2848-B2E1-F442645E61EB}" presName="sibTrans" presStyleCnt="0"/>
      <dgm:spPr/>
    </dgm:pt>
    <dgm:pt modelId="{BFEC8E62-C045-43F8-88E9-2EAE1DE7D9F5}" type="pres">
      <dgm:prSet presAssocID="{21E9DF64-CE4D-744E-8179-A6ACD894C9D4}" presName="compNode" presStyleCnt="0"/>
      <dgm:spPr/>
    </dgm:pt>
    <dgm:pt modelId="{365A1BBD-8C45-46A6-AF6E-97762FCF861C}" type="pres">
      <dgm:prSet presAssocID="{21E9DF64-CE4D-744E-8179-A6ACD894C9D4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9751E8B2-62F9-43F2-B48C-55CCEF449D25}" type="pres">
      <dgm:prSet presAssocID="{21E9DF64-CE4D-744E-8179-A6ACD894C9D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83A93AC8-A87B-4CAF-9E7D-B39310942451}" type="pres">
      <dgm:prSet presAssocID="{21E9DF64-CE4D-744E-8179-A6ACD894C9D4}" presName="spaceRect" presStyleCnt="0"/>
      <dgm:spPr/>
    </dgm:pt>
    <dgm:pt modelId="{3160D76C-1D1D-4C03-B256-1557E52844E4}" type="pres">
      <dgm:prSet presAssocID="{21E9DF64-CE4D-744E-8179-A6ACD894C9D4}" presName="textRect" presStyleLbl="revTx" presStyleIdx="3" presStyleCnt="6">
        <dgm:presLayoutVars>
          <dgm:chMax val="1"/>
          <dgm:chPref val="1"/>
        </dgm:presLayoutVars>
      </dgm:prSet>
      <dgm:spPr/>
    </dgm:pt>
    <dgm:pt modelId="{24267D5C-3385-42D7-91AA-BB3F85F2B73F}" type="pres">
      <dgm:prSet presAssocID="{98BF0BA7-E61D-524A-B37F-0E9EB5F3CF0F}" presName="sibTrans" presStyleCnt="0"/>
      <dgm:spPr/>
    </dgm:pt>
    <dgm:pt modelId="{CE8175ED-DA79-4C0F-ABE7-0421EE64D5E6}" type="pres">
      <dgm:prSet presAssocID="{F47AA641-0B8D-5846-8B1B-B674645DE689}" presName="compNode" presStyleCnt="0"/>
      <dgm:spPr/>
    </dgm:pt>
    <dgm:pt modelId="{B93858EA-9969-46CE-B933-897FB30BE44D}" type="pres">
      <dgm:prSet presAssocID="{F47AA641-0B8D-5846-8B1B-B674645DE689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A856CF5B-3DF7-4859-B6CF-B7F5AD1476B7}" type="pres">
      <dgm:prSet presAssocID="{F47AA641-0B8D-5846-8B1B-B674645DE68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3164786-C862-4208-BE51-AC227E45F1AB}" type="pres">
      <dgm:prSet presAssocID="{F47AA641-0B8D-5846-8B1B-B674645DE689}" presName="spaceRect" presStyleCnt="0"/>
      <dgm:spPr/>
    </dgm:pt>
    <dgm:pt modelId="{77403FAE-7628-4B67-9747-B9D8887A7506}" type="pres">
      <dgm:prSet presAssocID="{F47AA641-0B8D-5846-8B1B-B674645DE689}" presName="textRect" presStyleLbl="revTx" presStyleIdx="4" presStyleCnt="6">
        <dgm:presLayoutVars>
          <dgm:chMax val="1"/>
          <dgm:chPref val="1"/>
        </dgm:presLayoutVars>
      </dgm:prSet>
      <dgm:spPr/>
    </dgm:pt>
    <dgm:pt modelId="{F192D95E-319C-4EBD-8E49-27BBFEEA429B}" type="pres">
      <dgm:prSet presAssocID="{EA651708-BD3E-F740-AB67-9BF9F8026B2C}" presName="sibTrans" presStyleCnt="0"/>
      <dgm:spPr/>
    </dgm:pt>
    <dgm:pt modelId="{82A32BDE-5059-4603-9ECC-9B4489E0DEF4}" type="pres">
      <dgm:prSet presAssocID="{84C90452-2276-8F4C-A039-ECD427F7AEAF}" presName="compNode" presStyleCnt="0"/>
      <dgm:spPr/>
    </dgm:pt>
    <dgm:pt modelId="{BA5C9463-E2F9-419A-AEDB-079BDD8C846C}" type="pres">
      <dgm:prSet presAssocID="{84C90452-2276-8F4C-A039-ECD427F7AEAF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C1DACB86-0D4A-4F2F-837C-9A8AB13E17F5}" type="pres">
      <dgm:prSet presAssocID="{84C90452-2276-8F4C-A039-ECD427F7AEA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3F9110F0-720C-4C1C-9F6D-D2689062C4F7}" type="pres">
      <dgm:prSet presAssocID="{84C90452-2276-8F4C-A039-ECD427F7AEAF}" presName="spaceRect" presStyleCnt="0"/>
      <dgm:spPr/>
    </dgm:pt>
    <dgm:pt modelId="{89C3938E-6C92-488B-AF7F-3155F7738BC9}" type="pres">
      <dgm:prSet presAssocID="{84C90452-2276-8F4C-A039-ECD427F7AEA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F5BED1A-A57C-9F42-84F9-A01F8E2601F6}" type="presOf" srcId="{21E9DF64-CE4D-744E-8179-A6ACD894C9D4}" destId="{3160D76C-1D1D-4C03-B256-1557E52844E4}" srcOrd="0" destOrd="0" presId="urn:microsoft.com/office/officeart/2018/5/layout/IconLeafLabelList"/>
    <dgm:cxn modelId="{E00C6C23-198A-F94D-96FB-C78CF607314E}" type="presOf" srcId="{8F18061B-C71C-6540-9DBB-A4AC680C72FE}" destId="{9E68B4F6-E476-4404-AB92-7B01A99F2FB0}" srcOrd="0" destOrd="0" presId="urn:microsoft.com/office/officeart/2018/5/layout/IconLeafLabelList"/>
    <dgm:cxn modelId="{3D8DD73A-AB21-8C45-A120-59795B64BA7A}" srcId="{34550BD9-08A2-4958-97A6-5186FAFD1130}" destId="{F47AA641-0B8D-5846-8B1B-B674645DE689}" srcOrd="4" destOrd="0" parTransId="{10569B6B-A916-D049-A115-5C83B54509F8}" sibTransId="{EA651708-BD3E-F740-AB67-9BF9F8026B2C}"/>
    <dgm:cxn modelId="{7BAC204D-5B7F-2C48-95D1-7FE3F900DE6C}" srcId="{34550BD9-08A2-4958-97A6-5186FAFD1130}" destId="{EDB1296D-81C5-5C40-B523-D765AFA36471}" srcOrd="1" destOrd="0" parTransId="{653AED74-B847-104F-A0EF-B21F4D698546}" sibTransId="{5740A9AD-DADE-1F4D-9F38-F21FDD2F0195}"/>
    <dgm:cxn modelId="{3E6D4250-3F97-5648-B362-F4E98E72305C}" srcId="{34550BD9-08A2-4958-97A6-5186FAFD1130}" destId="{F41864CA-725F-8A4E-B891-3BF81481EA39}" srcOrd="0" destOrd="0" parTransId="{6F75E0C0-60EF-D14D-B335-B1BF9FE030BB}" sibTransId="{D88EF9B8-09A6-8C41-9555-06CB94E34124}"/>
    <dgm:cxn modelId="{37A77254-C90D-F040-AB85-93CE1BFD4BF6}" srcId="{34550BD9-08A2-4958-97A6-5186FAFD1130}" destId="{8F18061B-C71C-6540-9DBB-A4AC680C72FE}" srcOrd="2" destOrd="0" parTransId="{F1AA8138-87BB-3942-83FF-18A1496D0CEB}" sibTransId="{4BB60F97-1C06-2848-B2E1-F442645E61EB}"/>
    <dgm:cxn modelId="{091DD36C-1746-914E-B1B7-2FE005039A85}" type="presOf" srcId="{34550BD9-08A2-4958-97A6-5186FAFD1130}" destId="{04D82F80-7050-4276-8B27-3AC5282094EC}" srcOrd="0" destOrd="0" presId="urn:microsoft.com/office/officeart/2018/5/layout/IconLeafLabelList"/>
    <dgm:cxn modelId="{C76E6496-C3F2-DE45-A5D8-37447456059F}" type="presOf" srcId="{EDB1296D-81C5-5C40-B523-D765AFA36471}" destId="{37D04C4C-AEE6-4624-AA4F-041473DE8364}" srcOrd="0" destOrd="0" presId="urn:microsoft.com/office/officeart/2018/5/layout/IconLeafLabelList"/>
    <dgm:cxn modelId="{298A2FA0-7B71-D54C-B307-1BD331F92E4A}" type="presOf" srcId="{F47AA641-0B8D-5846-8B1B-B674645DE689}" destId="{77403FAE-7628-4B67-9747-B9D8887A7506}" srcOrd="0" destOrd="0" presId="urn:microsoft.com/office/officeart/2018/5/layout/IconLeafLabelList"/>
    <dgm:cxn modelId="{AF5AF7A5-9464-864C-B105-9B0B11834312}" type="presOf" srcId="{F41864CA-725F-8A4E-B891-3BF81481EA39}" destId="{7BF9774A-3817-4F75-A0F3-5AF970B3922D}" srcOrd="0" destOrd="0" presId="urn:microsoft.com/office/officeart/2018/5/layout/IconLeafLabelList"/>
    <dgm:cxn modelId="{AF20E6BB-68F8-5948-9F63-E5B6B3639A4A}" srcId="{34550BD9-08A2-4958-97A6-5186FAFD1130}" destId="{84C90452-2276-8F4C-A039-ECD427F7AEAF}" srcOrd="5" destOrd="0" parTransId="{D18E3BDA-EE87-2645-BE95-032B95533328}" sibTransId="{CB26A8B2-4F21-B947-A775-915A12235C86}"/>
    <dgm:cxn modelId="{FAF490D0-51B8-4F49-977A-AEC489C29EC8}" srcId="{34550BD9-08A2-4958-97A6-5186FAFD1130}" destId="{21E9DF64-CE4D-744E-8179-A6ACD894C9D4}" srcOrd="3" destOrd="0" parTransId="{5FF292AC-35EF-FA4D-BE30-201D93EA6CFE}" sibTransId="{98BF0BA7-E61D-524A-B37F-0E9EB5F3CF0F}"/>
    <dgm:cxn modelId="{2CA167F5-41A0-184B-A287-886D91CB98A8}" type="presOf" srcId="{84C90452-2276-8F4C-A039-ECD427F7AEAF}" destId="{89C3938E-6C92-488B-AF7F-3155F7738BC9}" srcOrd="0" destOrd="0" presId="urn:microsoft.com/office/officeart/2018/5/layout/IconLeafLabelList"/>
    <dgm:cxn modelId="{610B62DC-33A6-DE46-A94D-8735977203F6}" type="presParOf" srcId="{04D82F80-7050-4276-8B27-3AC5282094EC}" destId="{65542E40-F45E-4E77-B5B3-9A716A5F9D00}" srcOrd="0" destOrd="0" presId="urn:microsoft.com/office/officeart/2018/5/layout/IconLeafLabelList"/>
    <dgm:cxn modelId="{CDBCB92A-49FE-AB49-960A-890B97D18CE4}" type="presParOf" srcId="{65542E40-F45E-4E77-B5B3-9A716A5F9D00}" destId="{6D1BD39F-76DD-4F52-AC63-6B024AA20810}" srcOrd="0" destOrd="0" presId="urn:microsoft.com/office/officeart/2018/5/layout/IconLeafLabelList"/>
    <dgm:cxn modelId="{58D9E6C5-DE40-C24D-B1CF-4B8F160E65CC}" type="presParOf" srcId="{65542E40-F45E-4E77-B5B3-9A716A5F9D00}" destId="{B3753F2D-2FC7-452D-A2C2-031B0764CFEF}" srcOrd="1" destOrd="0" presId="urn:microsoft.com/office/officeart/2018/5/layout/IconLeafLabelList"/>
    <dgm:cxn modelId="{70F88D33-82B9-3041-A762-ABF1A2AEA657}" type="presParOf" srcId="{65542E40-F45E-4E77-B5B3-9A716A5F9D00}" destId="{5F270F74-F22D-4D3E-A63C-8230A253B274}" srcOrd="2" destOrd="0" presId="urn:microsoft.com/office/officeart/2018/5/layout/IconLeafLabelList"/>
    <dgm:cxn modelId="{EFDBB3BB-0B0C-3F47-A9FB-5D968C6DCC42}" type="presParOf" srcId="{65542E40-F45E-4E77-B5B3-9A716A5F9D00}" destId="{7BF9774A-3817-4F75-A0F3-5AF970B3922D}" srcOrd="3" destOrd="0" presId="urn:microsoft.com/office/officeart/2018/5/layout/IconLeafLabelList"/>
    <dgm:cxn modelId="{30E480CC-1B32-6C4A-93C5-82E299C69AA7}" type="presParOf" srcId="{04D82F80-7050-4276-8B27-3AC5282094EC}" destId="{66B23156-1C92-4B55-822F-E8835E60623C}" srcOrd="1" destOrd="0" presId="urn:microsoft.com/office/officeart/2018/5/layout/IconLeafLabelList"/>
    <dgm:cxn modelId="{7DE56BF0-8ABA-8E41-A4F0-A58CD43234B5}" type="presParOf" srcId="{04D82F80-7050-4276-8B27-3AC5282094EC}" destId="{69E9C323-2458-4F16-AB94-7621CDB6CF71}" srcOrd="2" destOrd="0" presId="urn:microsoft.com/office/officeart/2018/5/layout/IconLeafLabelList"/>
    <dgm:cxn modelId="{4D17C067-B57A-234E-8B58-E08F7B2B5A07}" type="presParOf" srcId="{69E9C323-2458-4F16-AB94-7621CDB6CF71}" destId="{4ADA1BDA-5C0F-4781-A8C8-C837132FF062}" srcOrd="0" destOrd="0" presId="urn:microsoft.com/office/officeart/2018/5/layout/IconLeafLabelList"/>
    <dgm:cxn modelId="{E0160637-3D62-1347-B302-605221E4DC4E}" type="presParOf" srcId="{69E9C323-2458-4F16-AB94-7621CDB6CF71}" destId="{083A2538-4F53-413F-B257-9597065B3083}" srcOrd="1" destOrd="0" presId="urn:microsoft.com/office/officeart/2018/5/layout/IconLeafLabelList"/>
    <dgm:cxn modelId="{4D32E90C-C063-424A-9119-F25A4E3E21EE}" type="presParOf" srcId="{69E9C323-2458-4F16-AB94-7621CDB6CF71}" destId="{A1F4016C-8E79-491B-8EC2-925A81B6A12C}" srcOrd="2" destOrd="0" presId="urn:microsoft.com/office/officeart/2018/5/layout/IconLeafLabelList"/>
    <dgm:cxn modelId="{128302A0-E6E0-2D42-91D9-E20372AF07E3}" type="presParOf" srcId="{69E9C323-2458-4F16-AB94-7621CDB6CF71}" destId="{37D04C4C-AEE6-4624-AA4F-041473DE8364}" srcOrd="3" destOrd="0" presId="urn:microsoft.com/office/officeart/2018/5/layout/IconLeafLabelList"/>
    <dgm:cxn modelId="{D1379B95-EBFC-0D4B-AECB-E6BC2AED3763}" type="presParOf" srcId="{04D82F80-7050-4276-8B27-3AC5282094EC}" destId="{2FF84BA2-97E2-4072-B155-1794E2D6B15E}" srcOrd="3" destOrd="0" presId="urn:microsoft.com/office/officeart/2018/5/layout/IconLeafLabelList"/>
    <dgm:cxn modelId="{E5A303BF-F5A7-8E4F-98B3-70A18FD48E10}" type="presParOf" srcId="{04D82F80-7050-4276-8B27-3AC5282094EC}" destId="{4A63A131-6571-4A7B-80C8-3B923CBE4F03}" srcOrd="4" destOrd="0" presId="urn:microsoft.com/office/officeart/2018/5/layout/IconLeafLabelList"/>
    <dgm:cxn modelId="{8FFE1544-F64F-994C-8DA0-02F8B971A276}" type="presParOf" srcId="{4A63A131-6571-4A7B-80C8-3B923CBE4F03}" destId="{F0BE9BC0-0717-41C8-9360-365BD3544CD3}" srcOrd="0" destOrd="0" presId="urn:microsoft.com/office/officeart/2018/5/layout/IconLeafLabelList"/>
    <dgm:cxn modelId="{9F52865B-056D-1049-AF35-F4514474AD0A}" type="presParOf" srcId="{4A63A131-6571-4A7B-80C8-3B923CBE4F03}" destId="{B5C98436-9C1A-4FA2-A120-541C45ED1C24}" srcOrd="1" destOrd="0" presId="urn:microsoft.com/office/officeart/2018/5/layout/IconLeafLabelList"/>
    <dgm:cxn modelId="{B45ED8E7-D537-9E4D-8DE6-4EF04C011358}" type="presParOf" srcId="{4A63A131-6571-4A7B-80C8-3B923CBE4F03}" destId="{E3A96E78-74C2-4F7D-AA74-F9D7CB74DCAD}" srcOrd="2" destOrd="0" presId="urn:microsoft.com/office/officeart/2018/5/layout/IconLeafLabelList"/>
    <dgm:cxn modelId="{ED4AFD2D-E174-B844-9AD8-B42C5C98CE7E}" type="presParOf" srcId="{4A63A131-6571-4A7B-80C8-3B923CBE4F03}" destId="{9E68B4F6-E476-4404-AB92-7B01A99F2FB0}" srcOrd="3" destOrd="0" presId="urn:microsoft.com/office/officeart/2018/5/layout/IconLeafLabelList"/>
    <dgm:cxn modelId="{1F59289B-D23F-E744-BC14-8FEF11727FD8}" type="presParOf" srcId="{04D82F80-7050-4276-8B27-3AC5282094EC}" destId="{C773B313-E388-48DB-B491-FB6503D7B677}" srcOrd="5" destOrd="0" presId="urn:microsoft.com/office/officeart/2018/5/layout/IconLeafLabelList"/>
    <dgm:cxn modelId="{198337A2-39E4-1645-88D1-42409E417A2F}" type="presParOf" srcId="{04D82F80-7050-4276-8B27-3AC5282094EC}" destId="{BFEC8E62-C045-43F8-88E9-2EAE1DE7D9F5}" srcOrd="6" destOrd="0" presId="urn:microsoft.com/office/officeart/2018/5/layout/IconLeafLabelList"/>
    <dgm:cxn modelId="{14E89E92-FB48-A84A-9ABB-AA29610C6CDA}" type="presParOf" srcId="{BFEC8E62-C045-43F8-88E9-2EAE1DE7D9F5}" destId="{365A1BBD-8C45-46A6-AF6E-97762FCF861C}" srcOrd="0" destOrd="0" presId="urn:microsoft.com/office/officeart/2018/5/layout/IconLeafLabelList"/>
    <dgm:cxn modelId="{703DA631-4848-E143-9754-97F23E3A001A}" type="presParOf" srcId="{BFEC8E62-C045-43F8-88E9-2EAE1DE7D9F5}" destId="{9751E8B2-62F9-43F2-B48C-55CCEF449D25}" srcOrd="1" destOrd="0" presId="urn:microsoft.com/office/officeart/2018/5/layout/IconLeafLabelList"/>
    <dgm:cxn modelId="{0AC8FECC-A5FC-7046-A5E4-4FEB56DBFBC6}" type="presParOf" srcId="{BFEC8E62-C045-43F8-88E9-2EAE1DE7D9F5}" destId="{83A93AC8-A87B-4CAF-9E7D-B39310942451}" srcOrd="2" destOrd="0" presId="urn:microsoft.com/office/officeart/2018/5/layout/IconLeafLabelList"/>
    <dgm:cxn modelId="{AD4F5E96-3740-3A43-A405-2FF3069AAA21}" type="presParOf" srcId="{BFEC8E62-C045-43F8-88E9-2EAE1DE7D9F5}" destId="{3160D76C-1D1D-4C03-B256-1557E52844E4}" srcOrd="3" destOrd="0" presId="urn:microsoft.com/office/officeart/2018/5/layout/IconLeafLabelList"/>
    <dgm:cxn modelId="{CF1AA981-0FCF-EB48-B95C-6976973EDF48}" type="presParOf" srcId="{04D82F80-7050-4276-8B27-3AC5282094EC}" destId="{24267D5C-3385-42D7-91AA-BB3F85F2B73F}" srcOrd="7" destOrd="0" presId="urn:microsoft.com/office/officeart/2018/5/layout/IconLeafLabelList"/>
    <dgm:cxn modelId="{BA704CB9-F700-D849-AFBC-8C0F8E4FB694}" type="presParOf" srcId="{04D82F80-7050-4276-8B27-3AC5282094EC}" destId="{CE8175ED-DA79-4C0F-ABE7-0421EE64D5E6}" srcOrd="8" destOrd="0" presId="urn:microsoft.com/office/officeart/2018/5/layout/IconLeafLabelList"/>
    <dgm:cxn modelId="{40B0922B-2665-5F4C-A3E9-60A6EEE01871}" type="presParOf" srcId="{CE8175ED-DA79-4C0F-ABE7-0421EE64D5E6}" destId="{B93858EA-9969-46CE-B933-897FB30BE44D}" srcOrd="0" destOrd="0" presId="urn:microsoft.com/office/officeart/2018/5/layout/IconLeafLabelList"/>
    <dgm:cxn modelId="{31156FD4-0EB6-3A40-B69D-B94399FB69B9}" type="presParOf" srcId="{CE8175ED-DA79-4C0F-ABE7-0421EE64D5E6}" destId="{A856CF5B-3DF7-4859-B6CF-B7F5AD1476B7}" srcOrd="1" destOrd="0" presId="urn:microsoft.com/office/officeart/2018/5/layout/IconLeafLabelList"/>
    <dgm:cxn modelId="{1A4487EC-D203-A949-BC4C-C2BE9A793429}" type="presParOf" srcId="{CE8175ED-DA79-4C0F-ABE7-0421EE64D5E6}" destId="{B3164786-C862-4208-BE51-AC227E45F1AB}" srcOrd="2" destOrd="0" presId="urn:microsoft.com/office/officeart/2018/5/layout/IconLeafLabelList"/>
    <dgm:cxn modelId="{744DD4FC-735D-B24A-A46A-1C8BED697252}" type="presParOf" srcId="{CE8175ED-DA79-4C0F-ABE7-0421EE64D5E6}" destId="{77403FAE-7628-4B67-9747-B9D8887A7506}" srcOrd="3" destOrd="0" presId="urn:microsoft.com/office/officeart/2018/5/layout/IconLeafLabelList"/>
    <dgm:cxn modelId="{B659C1E4-278E-3149-BEB7-F0F79C563DE9}" type="presParOf" srcId="{04D82F80-7050-4276-8B27-3AC5282094EC}" destId="{F192D95E-319C-4EBD-8E49-27BBFEEA429B}" srcOrd="9" destOrd="0" presId="urn:microsoft.com/office/officeart/2018/5/layout/IconLeafLabelList"/>
    <dgm:cxn modelId="{0355EDFB-73FA-AB46-A68E-1FC99439C6D8}" type="presParOf" srcId="{04D82F80-7050-4276-8B27-3AC5282094EC}" destId="{82A32BDE-5059-4603-9ECC-9B4489E0DEF4}" srcOrd="10" destOrd="0" presId="urn:microsoft.com/office/officeart/2018/5/layout/IconLeafLabelList"/>
    <dgm:cxn modelId="{4DC76464-1A88-CD4B-A1BC-50457567EDD9}" type="presParOf" srcId="{82A32BDE-5059-4603-9ECC-9B4489E0DEF4}" destId="{BA5C9463-E2F9-419A-AEDB-079BDD8C846C}" srcOrd="0" destOrd="0" presId="urn:microsoft.com/office/officeart/2018/5/layout/IconLeafLabelList"/>
    <dgm:cxn modelId="{A34B4FD3-83B9-034B-9CF7-C1DCF45A33AE}" type="presParOf" srcId="{82A32BDE-5059-4603-9ECC-9B4489E0DEF4}" destId="{C1DACB86-0D4A-4F2F-837C-9A8AB13E17F5}" srcOrd="1" destOrd="0" presId="urn:microsoft.com/office/officeart/2018/5/layout/IconLeafLabelList"/>
    <dgm:cxn modelId="{BFCE5C44-8DC0-5B4C-A905-BC0D6B9C74A2}" type="presParOf" srcId="{82A32BDE-5059-4603-9ECC-9B4489E0DEF4}" destId="{3F9110F0-720C-4C1C-9F6D-D2689062C4F7}" srcOrd="2" destOrd="0" presId="urn:microsoft.com/office/officeart/2018/5/layout/IconLeafLabelList"/>
    <dgm:cxn modelId="{87415302-1BAA-3D4D-A4A0-61C4E0698110}" type="presParOf" srcId="{82A32BDE-5059-4603-9ECC-9B4489E0DEF4}" destId="{89C3938E-6C92-488B-AF7F-3155F7738BC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D28183-71E9-48C2-A62D-57A45A0896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1_2" csCatId="accent1" phldr="1"/>
      <dgm:spPr/>
      <dgm:t>
        <a:bodyPr/>
        <a:lstStyle/>
        <a:p>
          <a:endParaRPr lang="en-US"/>
        </a:p>
      </dgm:t>
    </dgm:pt>
    <dgm:pt modelId="{3A477E78-F8A7-4325-B256-A39592FAC6F6}">
      <dgm:prSet/>
      <dgm:spPr/>
      <dgm:t>
        <a:bodyPr/>
        <a:lstStyle/>
        <a:p>
          <a:r>
            <a:rPr lang="en-US" dirty="0"/>
            <a:t>Leading cloud provider with significant market share.</a:t>
          </a:r>
        </a:p>
      </dgm:t>
    </dgm:pt>
    <dgm:pt modelId="{8DF7C4C8-3E49-4B82-91B9-0B19963D96B7}" type="parTrans" cxnId="{E02CB68B-30C9-444A-B72B-2FB512704446}">
      <dgm:prSet/>
      <dgm:spPr/>
      <dgm:t>
        <a:bodyPr/>
        <a:lstStyle/>
        <a:p>
          <a:endParaRPr lang="en-US"/>
        </a:p>
      </dgm:t>
    </dgm:pt>
    <dgm:pt modelId="{6703EC8B-4A80-4A76-943F-B739F66C6ED5}" type="sibTrans" cxnId="{E02CB68B-30C9-444A-B72B-2FB512704446}">
      <dgm:prSet/>
      <dgm:spPr/>
      <dgm:t>
        <a:bodyPr/>
        <a:lstStyle/>
        <a:p>
          <a:endParaRPr lang="en-US"/>
        </a:p>
      </dgm:t>
    </dgm:pt>
    <dgm:pt modelId="{5598A51A-31F8-4231-A675-F8F4B0945F72}">
      <dgm:prSet/>
      <dgm:spPr/>
      <dgm:t>
        <a:bodyPr/>
        <a:lstStyle/>
        <a:p>
          <a:r>
            <a:rPr lang="en-US"/>
            <a:t>Innovator in cloud technology and services.</a:t>
          </a:r>
        </a:p>
      </dgm:t>
    </dgm:pt>
    <dgm:pt modelId="{F508D9C4-2E5A-42E3-8127-11C4B56A20B4}" type="parTrans" cxnId="{812ABBE9-D754-41E2-90CF-429493DFF839}">
      <dgm:prSet/>
      <dgm:spPr/>
      <dgm:t>
        <a:bodyPr/>
        <a:lstStyle/>
        <a:p>
          <a:endParaRPr lang="en-US"/>
        </a:p>
      </dgm:t>
    </dgm:pt>
    <dgm:pt modelId="{0A3D7D03-A8EA-4BB9-9523-0DA296660265}" type="sibTrans" cxnId="{812ABBE9-D754-41E2-90CF-429493DFF839}">
      <dgm:prSet/>
      <dgm:spPr/>
      <dgm:t>
        <a:bodyPr/>
        <a:lstStyle/>
        <a:p>
          <a:endParaRPr lang="en-US"/>
        </a:p>
      </dgm:t>
    </dgm:pt>
    <dgm:pt modelId="{C8C9FBBA-2953-4CF0-966E-D18A092DEAEC}" type="pres">
      <dgm:prSet presAssocID="{6AD28183-71E9-48C2-A62D-57A45A08969A}" presName="root" presStyleCnt="0">
        <dgm:presLayoutVars>
          <dgm:dir/>
          <dgm:resizeHandles val="exact"/>
        </dgm:presLayoutVars>
      </dgm:prSet>
      <dgm:spPr/>
    </dgm:pt>
    <dgm:pt modelId="{EC49FE2F-2242-4DA9-911B-533FA3880E7F}" type="pres">
      <dgm:prSet presAssocID="{3A477E78-F8A7-4325-B256-A39592FAC6F6}" presName="compNode" presStyleCnt="0"/>
      <dgm:spPr/>
    </dgm:pt>
    <dgm:pt modelId="{E8B84604-4D0C-4E72-96F8-914012013A74}" type="pres">
      <dgm:prSet presAssocID="{3A477E78-F8A7-4325-B256-A39592FAC6F6}" presName="bgRect" presStyleLbl="bgShp" presStyleIdx="0" presStyleCnt="2"/>
      <dgm:spPr>
        <a:solidFill>
          <a:schemeClr val="accent2"/>
        </a:solidFill>
      </dgm:spPr>
    </dgm:pt>
    <dgm:pt modelId="{9618CCDB-5A03-4F45-8A46-0E1727BA5034}" type="pres">
      <dgm:prSet presAssocID="{3A477E78-F8A7-4325-B256-A39592FAC6F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933950A6-FF2D-48BA-9FE3-50FDA84C8190}" type="pres">
      <dgm:prSet presAssocID="{3A477E78-F8A7-4325-B256-A39592FAC6F6}" presName="spaceRect" presStyleCnt="0"/>
      <dgm:spPr/>
    </dgm:pt>
    <dgm:pt modelId="{36A64B5E-CE90-4FEF-B561-CFCE9C022872}" type="pres">
      <dgm:prSet presAssocID="{3A477E78-F8A7-4325-B256-A39592FAC6F6}" presName="parTx" presStyleLbl="revTx" presStyleIdx="0" presStyleCnt="2">
        <dgm:presLayoutVars>
          <dgm:chMax val="0"/>
          <dgm:chPref val="0"/>
        </dgm:presLayoutVars>
      </dgm:prSet>
      <dgm:spPr/>
    </dgm:pt>
    <dgm:pt modelId="{98BAE2A3-F960-4653-B676-2E1F57E75EDB}" type="pres">
      <dgm:prSet presAssocID="{6703EC8B-4A80-4A76-943F-B739F66C6ED5}" presName="sibTrans" presStyleCnt="0"/>
      <dgm:spPr/>
    </dgm:pt>
    <dgm:pt modelId="{EB6CF663-B8B6-4B7F-A647-FD4D041C9E49}" type="pres">
      <dgm:prSet presAssocID="{5598A51A-31F8-4231-A675-F8F4B0945F72}" presName="compNode" presStyleCnt="0"/>
      <dgm:spPr/>
    </dgm:pt>
    <dgm:pt modelId="{1A14267F-36F3-4630-A99D-ABB0E7D87DBC}" type="pres">
      <dgm:prSet presAssocID="{5598A51A-31F8-4231-A675-F8F4B0945F72}" presName="bgRect" presStyleLbl="bgShp" presStyleIdx="1" presStyleCnt="2"/>
      <dgm:spPr>
        <a:solidFill>
          <a:schemeClr val="accent2"/>
        </a:solidFill>
      </dgm:spPr>
    </dgm:pt>
    <dgm:pt modelId="{17353C39-84A3-44BB-A743-2234916582FE}" type="pres">
      <dgm:prSet presAssocID="{5598A51A-31F8-4231-A675-F8F4B0945F7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7922D84B-A1EB-46FA-8E09-9A37D8452181}" type="pres">
      <dgm:prSet presAssocID="{5598A51A-31F8-4231-A675-F8F4B0945F72}" presName="spaceRect" presStyleCnt="0"/>
      <dgm:spPr/>
    </dgm:pt>
    <dgm:pt modelId="{12BCF887-88F8-4E28-B3A0-ED6619EA578C}" type="pres">
      <dgm:prSet presAssocID="{5598A51A-31F8-4231-A675-F8F4B0945F7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69A1602-5A0F-274C-82CA-F8787E3AF58C}" type="presOf" srcId="{6AD28183-71E9-48C2-A62D-57A45A08969A}" destId="{C8C9FBBA-2953-4CF0-966E-D18A092DEAEC}" srcOrd="0" destOrd="0" presId="urn:microsoft.com/office/officeart/2018/2/layout/IconVerticalSolidList"/>
    <dgm:cxn modelId="{A2B0F83C-25CD-C441-9056-7C7F52FDA9C0}" type="presOf" srcId="{3A477E78-F8A7-4325-B256-A39592FAC6F6}" destId="{36A64B5E-CE90-4FEF-B561-CFCE9C022872}" srcOrd="0" destOrd="0" presId="urn:microsoft.com/office/officeart/2018/2/layout/IconVerticalSolidList"/>
    <dgm:cxn modelId="{E02CB68B-30C9-444A-B72B-2FB512704446}" srcId="{6AD28183-71E9-48C2-A62D-57A45A08969A}" destId="{3A477E78-F8A7-4325-B256-A39592FAC6F6}" srcOrd="0" destOrd="0" parTransId="{8DF7C4C8-3E49-4B82-91B9-0B19963D96B7}" sibTransId="{6703EC8B-4A80-4A76-943F-B739F66C6ED5}"/>
    <dgm:cxn modelId="{E18DA196-AE17-254F-BE33-BC71BF103061}" type="presOf" srcId="{5598A51A-31F8-4231-A675-F8F4B0945F72}" destId="{12BCF887-88F8-4E28-B3A0-ED6619EA578C}" srcOrd="0" destOrd="0" presId="urn:microsoft.com/office/officeart/2018/2/layout/IconVerticalSolidList"/>
    <dgm:cxn modelId="{812ABBE9-D754-41E2-90CF-429493DFF839}" srcId="{6AD28183-71E9-48C2-A62D-57A45A08969A}" destId="{5598A51A-31F8-4231-A675-F8F4B0945F72}" srcOrd="1" destOrd="0" parTransId="{F508D9C4-2E5A-42E3-8127-11C4B56A20B4}" sibTransId="{0A3D7D03-A8EA-4BB9-9523-0DA296660265}"/>
    <dgm:cxn modelId="{DB15E56E-BAA5-D248-9D3E-9A76E8A3E9C0}" type="presParOf" srcId="{C8C9FBBA-2953-4CF0-966E-D18A092DEAEC}" destId="{EC49FE2F-2242-4DA9-911B-533FA3880E7F}" srcOrd="0" destOrd="0" presId="urn:microsoft.com/office/officeart/2018/2/layout/IconVerticalSolidList"/>
    <dgm:cxn modelId="{17419DE8-1BCC-404C-AB1C-F54D52CEB557}" type="presParOf" srcId="{EC49FE2F-2242-4DA9-911B-533FA3880E7F}" destId="{E8B84604-4D0C-4E72-96F8-914012013A74}" srcOrd="0" destOrd="0" presId="urn:microsoft.com/office/officeart/2018/2/layout/IconVerticalSolidList"/>
    <dgm:cxn modelId="{AEAD483A-AB9E-F047-880A-4AEEC4662957}" type="presParOf" srcId="{EC49FE2F-2242-4DA9-911B-533FA3880E7F}" destId="{9618CCDB-5A03-4F45-8A46-0E1727BA5034}" srcOrd="1" destOrd="0" presId="urn:microsoft.com/office/officeart/2018/2/layout/IconVerticalSolidList"/>
    <dgm:cxn modelId="{67DB2A60-72A4-644D-99B6-B2987F91DF34}" type="presParOf" srcId="{EC49FE2F-2242-4DA9-911B-533FA3880E7F}" destId="{933950A6-FF2D-48BA-9FE3-50FDA84C8190}" srcOrd="2" destOrd="0" presId="urn:microsoft.com/office/officeart/2018/2/layout/IconVerticalSolidList"/>
    <dgm:cxn modelId="{0C2E91F6-DBBE-1E48-9BF3-706F1293F981}" type="presParOf" srcId="{EC49FE2F-2242-4DA9-911B-533FA3880E7F}" destId="{36A64B5E-CE90-4FEF-B561-CFCE9C022872}" srcOrd="3" destOrd="0" presId="urn:microsoft.com/office/officeart/2018/2/layout/IconVerticalSolidList"/>
    <dgm:cxn modelId="{C2B89191-D5CB-CF46-AEFE-C42EA0815DDA}" type="presParOf" srcId="{C8C9FBBA-2953-4CF0-966E-D18A092DEAEC}" destId="{98BAE2A3-F960-4653-B676-2E1F57E75EDB}" srcOrd="1" destOrd="0" presId="urn:microsoft.com/office/officeart/2018/2/layout/IconVerticalSolidList"/>
    <dgm:cxn modelId="{EC8DBAE2-46E3-D645-980B-00AB172FB02E}" type="presParOf" srcId="{C8C9FBBA-2953-4CF0-966E-D18A092DEAEC}" destId="{EB6CF663-B8B6-4B7F-A647-FD4D041C9E49}" srcOrd="2" destOrd="0" presId="urn:microsoft.com/office/officeart/2018/2/layout/IconVerticalSolidList"/>
    <dgm:cxn modelId="{8E9FA7CF-C50D-8740-BA00-FAC6CA67ACE6}" type="presParOf" srcId="{EB6CF663-B8B6-4B7F-A647-FD4D041C9E49}" destId="{1A14267F-36F3-4630-A99D-ABB0E7D87DBC}" srcOrd="0" destOrd="0" presId="urn:microsoft.com/office/officeart/2018/2/layout/IconVerticalSolidList"/>
    <dgm:cxn modelId="{136C1DD0-A9B8-EC42-8204-22820A8D903C}" type="presParOf" srcId="{EB6CF663-B8B6-4B7F-A647-FD4D041C9E49}" destId="{17353C39-84A3-44BB-A743-2234916582FE}" srcOrd="1" destOrd="0" presId="urn:microsoft.com/office/officeart/2018/2/layout/IconVerticalSolidList"/>
    <dgm:cxn modelId="{EFC63EFB-B10C-4147-9FA7-E5E9B24AF442}" type="presParOf" srcId="{EB6CF663-B8B6-4B7F-A647-FD4D041C9E49}" destId="{7922D84B-A1EB-46FA-8E09-9A37D8452181}" srcOrd="2" destOrd="0" presId="urn:microsoft.com/office/officeart/2018/2/layout/IconVerticalSolidList"/>
    <dgm:cxn modelId="{38FC3B3F-559B-DE45-BEDB-F88AD20B9091}" type="presParOf" srcId="{EB6CF663-B8B6-4B7F-A647-FD4D041C9E49}" destId="{12BCF887-88F8-4E28-B3A0-ED6619EA578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DB1795-C251-4951-81DB-C4F3546AADA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3A4B2F0C-114D-411A-9C94-1133A1729F44}">
      <dgm:prSet/>
      <dgm:spPr/>
      <dgm:t>
        <a:bodyPr/>
        <a:lstStyle/>
        <a:p>
          <a:r>
            <a:rPr lang="en-US" b="1"/>
            <a:t>Key Responsibilities:</a:t>
          </a:r>
          <a:endParaRPr lang="en-US"/>
        </a:p>
      </dgm:t>
    </dgm:pt>
    <dgm:pt modelId="{6ECA2876-4F09-4500-9AC0-8D897FB8EEEB}" type="parTrans" cxnId="{DD57F06F-4250-44A3-911D-29937CA66CE7}">
      <dgm:prSet/>
      <dgm:spPr/>
      <dgm:t>
        <a:bodyPr/>
        <a:lstStyle/>
        <a:p>
          <a:endParaRPr lang="en-US"/>
        </a:p>
      </dgm:t>
    </dgm:pt>
    <dgm:pt modelId="{24F83F76-DA1E-4604-B0BF-13EF20503E29}" type="sibTrans" cxnId="{DD57F06F-4250-44A3-911D-29937CA66CE7}">
      <dgm:prSet/>
      <dgm:spPr/>
      <dgm:t>
        <a:bodyPr/>
        <a:lstStyle/>
        <a:p>
          <a:endParaRPr lang="en-US"/>
        </a:p>
      </dgm:t>
    </dgm:pt>
    <dgm:pt modelId="{50BDEB67-4F2E-4171-AE2C-A79A9C97EB25}">
      <dgm:prSet/>
      <dgm:spPr/>
      <dgm:t>
        <a:bodyPr/>
        <a:lstStyle/>
        <a:p>
          <a:r>
            <a:rPr lang="en-US"/>
            <a:t>Assist in designing and developing scalable software solutions.</a:t>
          </a:r>
        </a:p>
      </dgm:t>
    </dgm:pt>
    <dgm:pt modelId="{76C3BE3F-8EB9-48D8-A8E6-CAFFC06BA321}" type="parTrans" cxnId="{B4E482CB-1D93-408D-8EB2-0458F3CF6312}">
      <dgm:prSet/>
      <dgm:spPr/>
      <dgm:t>
        <a:bodyPr/>
        <a:lstStyle/>
        <a:p>
          <a:endParaRPr lang="en-US"/>
        </a:p>
      </dgm:t>
    </dgm:pt>
    <dgm:pt modelId="{BA17F275-6F14-4BBA-8C83-EB128DD16518}" type="sibTrans" cxnId="{B4E482CB-1D93-408D-8EB2-0458F3CF6312}">
      <dgm:prSet/>
      <dgm:spPr/>
      <dgm:t>
        <a:bodyPr/>
        <a:lstStyle/>
        <a:p>
          <a:endParaRPr lang="en-US"/>
        </a:p>
      </dgm:t>
    </dgm:pt>
    <dgm:pt modelId="{02A1E6D7-0DB6-40E6-82FA-FCBB3C476FE7}">
      <dgm:prSet/>
      <dgm:spPr/>
      <dgm:t>
        <a:bodyPr/>
        <a:lstStyle/>
        <a:p>
          <a:r>
            <a:rPr lang="en-US"/>
            <a:t>Collaborate with cross-functional teams to define, design, and ship new features.</a:t>
          </a:r>
        </a:p>
      </dgm:t>
    </dgm:pt>
    <dgm:pt modelId="{B3E79DB9-7331-4724-B51B-CF00D49A0514}" type="parTrans" cxnId="{60D91C48-2351-47B2-A303-74DCD00FADE6}">
      <dgm:prSet/>
      <dgm:spPr/>
      <dgm:t>
        <a:bodyPr/>
        <a:lstStyle/>
        <a:p>
          <a:endParaRPr lang="en-US"/>
        </a:p>
      </dgm:t>
    </dgm:pt>
    <dgm:pt modelId="{D235B0CF-5935-40D1-B222-1FA802F9442A}" type="sibTrans" cxnId="{60D91C48-2351-47B2-A303-74DCD00FADE6}">
      <dgm:prSet/>
      <dgm:spPr/>
      <dgm:t>
        <a:bodyPr/>
        <a:lstStyle/>
        <a:p>
          <a:endParaRPr lang="en-US"/>
        </a:p>
      </dgm:t>
    </dgm:pt>
    <dgm:pt modelId="{4F748861-7E38-4F9C-9BF2-AAFC7F517E89}">
      <dgm:prSet/>
      <dgm:spPr/>
      <dgm:t>
        <a:bodyPr/>
        <a:lstStyle/>
        <a:p>
          <a:r>
            <a:rPr lang="en-US"/>
            <a:t>Write clean, maintainable code and perform peer code-reviews.</a:t>
          </a:r>
        </a:p>
      </dgm:t>
    </dgm:pt>
    <dgm:pt modelId="{1C9C63C1-5BDB-4DBE-910F-6610F342B6BE}" type="parTrans" cxnId="{7850B884-6DAB-4DFB-86B2-8804365A8E4E}">
      <dgm:prSet/>
      <dgm:spPr/>
      <dgm:t>
        <a:bodyPr/>
        <a:lstStyle/>
        <a:p>
          <a:endParaRPr lang="en-US"/>
        </a:p>
      </dgm:t>
    </dgm:pt>
    <dgm:pt modelId="{EFB44912-195C-4673-BAA0-953B37A4DD97}" type="sibTrans" cxnId="{7850B884-6DAB-4DFB-86B2-8804365A8E4E}">
      <dgm:prSet/>
      <dgm:spPr/>
      <dgm:t>
        <a:bodyPr/>
        <a:lstStyle/>
        <a:p>
          <a:endParaRPr lang="en-US"/>
        </a:p>
      </dgm:t>
    </dgm:pt>
    <dgm:pt modelId="{AD432580-1C5F-4692-AE18-5538AC3EBEF4}">
      <dgm:prSet/>
      <dgm:spPr/>
      <dgm:t>
        <a:bodyPr/>
        <a:lstStyle/>
        <a:p>
          <a:r>
            <a:rPr lang="en-US"/>
            <a:t>Participate in Agile/Scrum meetings and contribute to team discussions.</a:t>
          </a:r>
        </a:p>
      </dgm:t>
    </dgm:pt>
    <dgm:pt modelId="{30F0AC17-FBF3-45E1-AF87-122BD738C6BD}" type="parTrans" cxnId="{9D86E604-2616-445B-917E-89849E3AF749}">
      <dgm:prSet/>
      <dgm:spPr/>
      <dgm:t>
        <a:bodyPr/>
        <a:lstStyle/>
        <a:p>
          <a:endParaRPr lang="en-US"/>
        </a:p>
      </dgm:t>
    </dgm:pt>
    <dgm:pt modelId="{43FBD8F8-400E-4D49-8006-1EB3CB94E343}" type="sibTrans" cxnId="{9D86E604-2616-445B-917E-89849E3AF749}">
      <dgm:prSet/>
      <dgm:spPr/>
      <dgm:t>
        <a:bodyPr/>
        <a:lstStyle/>
        <a:p>
          <a:endParaRPr lang="en-US"/>
        </a:p>
      </dgm:t>
    </dgm:pt>
    <dgm:pt modelId="{091F7D34-E0CB-40CC-AE69-7CE41CD1ABCE}" type="pres">
      <dgm:prSet presAssocID="{74DB1795-C251-4951-81DB-C4F3546AADA4}" presName="root" presStyleCnt="0">
        <dgm:presLayoutVars>
          <dgm:dir/>
          <dgm:resizeHandles val="exact"/>
        </dgm:presLayoutVars>
      </dgm:prSet>
      <dgm:spPr/>
    </dgm:pt>
    <dgm:pt modelId="{ADE69AB9-4234-43A5-8732-295D9F5816AD}" type="pres">
      <dgm:prSet presAssocID="{3A4B2F0C-114D-411A-9C94-1133A1729F44}" presName="compNode" presStyleCnt="0"/>
      <dgm:spPr/>
    </dgm:pt>
    <dgm:pt modelId="{AE6F1C05-102A-4EF9-84CB-EFFC8D436685}" type="pres">
      <dgm:prSet presAssocID="{3A4B2F0C-114D-411A-9C94-1133A1729F44}" presName="bgRect" presStyleLbl="bgShp" presStyleIdx="0" presStyleCnt="5"/>
      <dgm:spPr/>
    </dgm:pt>
    <dgm:pt modelId="{7491B57A-7811-443F-9190-D9945EA301E4}" type="pres">
      <dgm:prSet presAssocID="{3A4B2F0C-114D-411A-9C94-1133A1729F4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D8D56432-EEA3-4E1A-B3DF-1620946E35B6}" type="pres">
      <dgm:prSet presAssocID="{3A4B2F0C-114D-411A-9C94-1133A1729F44}" presName="spaceRect" presStyleCnt="0"/>
      <dgm:spPr/>
    </dgm:pt>
    <dgm:pt modelId="{B4417E9C-B7FD-4390-847F-98D71214737B}" type="pres">
      <dgm:prSet presAssocID="{3A4B2F0C-114D-411A-9C94-1133A1729F44}" presName="parTx" presStyleLbl="revTx" presStyleIdx="0" presStyleCnt="5">
        <dgm:presLayoutVars>
          <dgm:chMax val="0"/>
          <dgm:chPref val="0"/>
        </dgm:presLayoutVars>
      </dgm:prSet>
      <dgm:spPr/>
    </dgm:pt>
    <dgm:pt modelId="{8E441D1C-D250-43A4-97BA-8548C8BAB644}" type="pres">
      <dgm:prSet presAssocID="{24F83F76-DA1E-4604-B0BF-13EF20503E29}" presName="sibTrans" presStyleCnt="0"/>
      <dgm:spPr/>
    </dgm:pt>
    <dgm:pt modelId="{CB45FD05-396A-48D8-A42B-58764DF8B71E}" type="pres">
      <dgm:prSet presAssocID="{50BDEB67-4F2E-4171-AE2C-A79A9C97EB25}" presName="compNode" presStyleCnt="0"/>
      <dgm:spPr/>
    </dgm:pt>
    <dgm:pt modelId="{FE8584D4-9483-45D3-A03F-6A12536C961A}" type="pres">
      <dgm:prSet presAssocID="{50BDEB67-4F2E-4171-AE2C-A79A9C97EB25}" presName="bgRect" presStyleLbl="bgShp" presStyleIdx="1" presStyleCnt="5"/>
      <dgm:spPr/>
    </dgm:pt>
    <dgm:pt modelId="{101D38CD-2FDF-41FD-9207-97F03EC03B18}" type="pres">
      <dgm:prSet presAssocID="{50BDEB67-4F2E-4171-AE2C-A79A9C97EB2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96F9DDF-3327-4009-A4D4-F5C488208ABF}" type="pres">
      <dgm:prSet presAssocID="{50BDEB67-4F2E-4171-AE2C-A79A9C97EB25}" presName="spaceRect" presStyleCnt="0"/>
      <dgm:spPr/>
    </dgm:pt>
    <dgm:pt modelId="{9ABD7FDF-E4D7-4E4B-BB1D-A42A8D095990}" type="pres">
      <dgm:prSet presAssocID="{50BDEB67-4F2E-4171-AE2C-A79A9C97EB25}" presName="parTx" presStyleLbl="revTx" presStyleIdx="1" presStyleCnt="5">
        <dgm:presLayoutVars>
          <dgm:chMax val="0"/>
          <dgm:chPref val="0"/>
        </dgm:presLayoutVars>
      </dgm:prSet>
      <dgm:spPr/>
    </dgm:pt>
    <dgm:pt modelId="{B6E03BEA-EA45-44B7-AFE1-D47A4BB30AAB}" type="pres">
      <dgm:prSet presAssocID="{BA17F275-6F14-4BBA-8C83-EB128DD16518}" presName="sibTrans" presStyleCnt="0"/>
      <dgm:spPr/>
    </dgm:pt>
    <dgm:pt modelId="{4AA6A6FE-DF3D-47AC-8083-D07D1CD6D0D5}" type="pres">
      <dgm:prSet presAssocID="{02A1E6D7-0DB6-40E6-82FA-FCBB3C476FE7}" presName="compNode" presStyleCnt="0"/>
      <dgm:spPr/>
    </dgm:pt>
    <dgm:pt modelId="{58200E91-915A-45F2-894F-E0C877CD1F30}" type="pres">
      <dgm:prSet presAssocID="{02A1E6D7-0DB6-40E6-82FA-FCBB3C476FE7}" presName="bgRect" presStyleLbl="bgShp" presStyleIdx="2" presStyleCnt="5"/>
      <dgm:spPr/>
    </dgm:pt>
    <dgm:pt modelId="{E5EA1BFB-193C-477D-BFF8-EF08735BF3DB}" type="pres">
      <dgm:prSet presAssocID="{02A1E6D7-0DB6-40E6-82FA-FCBB3C476FE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9119164A-97E6-4D26-B13D-A4B6A908F5D6}" type="pres">
      <dgm:prSet presAssocID="{02A1E6D7-0DB6-40E6-82FA-FCBB3C476FE7}" presName="spaceRect" presStyleCnt="0"/>
      <dgm:spPr/>
    </dgm:pt>
    <dgm:pt modelId="{4A06DD7F-4A08-4C20-8BD2-4E8DE3A7ABE5}" type="pres">
      <dgm:prSet presAssocID="{02A1E6D7-0DB6-40E6-82FA-FCBB3C476FE7}" presName="parTx" presStyleLbl="revTx" presStyleIdx="2" presStyleCnt="5">
        <dgm:presLayoutVars>
          <dgm:chMax val="0"/>
          <dgm:chPref val="0"/>
        </dgm:presLayoutVars>
      </dgm:prSet>
      <dgm:spPr/>
    </dgm:pt>
    <dgm:pt modelId="{389A800E-8FD8-45E1-8845-706CD210F8F3}" type="pres">
      <dgm:prSet presAssocID="{D235B0CF-5935-40D1-B222-1FA802F9442A}" presName="sibTrans" presStyleCnt="0"/>
      <dgm:spPr/>
    </dgm:pt>
    <dgm:pt modelId="{B6B806D7-6180-481D-850C-3E1900B19C21}" type="pres">
      <dgm:prSet presAssocID="{4F748861-7E38-4F9C-9BF2-AAFC7F517E89}" presName="compNode" presStyleCnt="0"/>
      <dgm:spPr/>
    </dgm:pt>
    <dgm:pt modelId="{A0F2548A-EB23-43F7-9AE5-E8989592F7C8}" type="pres">
      <dgm:prSet presAssocID="{4F748861-7E38-4F9C-9BF2-AAFC7F517E89}" presName="bgRect" presStyleLbl="bgShp" presStyleIdx="3" presStyleCnt="5"/>
      <dgm:spPr/>
    </dgm:pt>
    <dgm:pt modelId="{B242E654-9355-4083-8351-D68DB0F8082C}" type="pres">
      <dgm:prSet presAssocID="{4F748861-7E38-4F9C-9BF2-AAFC7F517E8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E9F83D2C-3210-4702-ABEC-1A7F27180801}" type="pres">
      <dgm:prSet presAssocID="{4F748861-7E38-4F9C-9BF2-AAFC7F517E89}" presName="spaceRect" presStyleCnt="0"/>
      <dgm:spPr/>
    </dgm:pt>
    <dgm:pt modelId="{0D0F7DD1-CD1A-4DEE-958B-AAD416F4CA7D}" type="pres">
      <dgm:prSet presAssocID="{4F748861-7E38-4F9C-9BF2-AAFC7F517E89}" presName="parTx" presStyleLbl="revTx" presStyleIdx="3" presStyleCnt="5">
        <dgm:presLayoutVars>
          <dgm:chMax val="0"/>
          <dgm:chPref val="0"/>
        </dgm:presLayoutVars>
      </dgm:prSet>
      <dgm:spPr/>
    </dgm:pt>
    <dgm:pt modelId="{85EE6208-EF46-48C1-B86F-9DEC08CF7389}" type="pres">
      <dgm:prSet presAssocID="{EFB44912-195C-4673-BAA0-953B37A4DD97}" presName="sibTrans" presStyleCnt="0"/>
      <dgm:spPr/>
    </dgm:pt>
    <dgm:pt modelId="{0A8A6C45-3070-4471-AEE6-B7B776CF81CF}" type="pres">
      <dgm:prSet presAssocID="{AD432580-1C5F-4692-AE18-5538AC3EBEF4}" presName="compNode" presStyleCnt="0"/>
      <dgm:spPr/>
    </dgm:pt>
    <dgm:pt modelId="{DFB7A803-5757-4AD8-8567-6EF2DE321123}" type="pres">
      <dgm:prSet presAssocID="{AD432580-1C5F-4692-AE18-5538AC3EBEF4}" presName="bgRect" presStyleLbl="bgShp" presStyleIdx="4" presStyleCnt="5"/>
      <dgm:spPr/>
    </dgm:pt>
    <dgm:pt modelId="{E469418B-0B35-4220-AB12-B329FCEB34EE}" type="pres">
      <dgm:prSet presAssocID="{AD432580-1C5F-4692-AE18-5538AC3EBEF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CB87253D-DF6E-4A3C-8C93-A943E9B51A99}" type="pres">
      <dgm:prSet presAssocID="{AD432580-1C5F-4692-AE18-5538AC3EBEF4}" presName="spaceRect" presStyleCnt="0"/>
      <dgm:spPr/>
    </dgm:pt>
    <dgm:pt modelId="{0E10BD64-162D-4F27-A614-363F208861DD}" type="pres">
      <dgm:prSet presAssocID="{AD432580-1C5F-4692-AE18-5538AC3EBEF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D86E604-2616-445B-917E-89849E3AF749}" srcId="{74DB1795-C251-4951-81DB-C4F3546AADA4}" destId="{AD432580-1C5F-4692-AE18-5538AC3EBEF4}" srcOrd="4" destOrd="0" parTransId="{30F0AC17-FBF3-45E1-AF87-122BD738C6BD}" sibTransId="{43FBD8F8-400E-4D49-8006-1EB3CB94E343}"/>
    <dgm:cxn modelId="{2EE9E93B-A118-D741-9D7C-4154E7262724}" type="presOf" srcId="{02A1E6D7-0DB6-40E6-82FA-FCBB3C476FE7}" destId="{4A06DD7F-4A08-4C20-8BD2-4E8DE3A7ABE5}" srcOrd="0" destOrd="0" presId="urn:microsoft.com/office/officeart/2018/2/layout/IconVerticalSolidList"/>
    <dgm:cxn modelId="{75FD3E46-6A6E-F442-8F4A-F2D8FBC959D8}" type="presOf" srcId="{74DB1795-C251-4951-81DB-C4F3546AADA4}" destId="{091F7D34-E0CB-40CC-AE69-7CE41CD1ABCE}" srcOrd="0" destOrd="0" presId="urn:microsoft.com/office/officeart/2018/2/layout/IconVerticalSolidList"/>
    <dgm:cxn modelId="{60D91C48-2351-47B2-A303-74DCD00FADE6}" srcId="{74DB1795-C251-4951-81DB-C4F3546AADA4}" destId="{02A1E6D7-0DB6-40E6-82FA-FCBB3C476FE7}" srcOrd="2" destOrd="0" parTransId="{B3E79DB9-7331-4724-B51B-CF00D49A0514}" sibTransId="{D235B0CF-5935-40D1-B222-1FA802F9442A}"/>
    <dgm:cxn modelId="{DD57F06F-4250-44A3-911D-29937CA66CE7}" srcId="{74DB1795-C251-4951-81DB-C4F3546AADA4}" destId="{3A4B2F0C-114D-411A-9C94-1133A1729F44}" srcOrd="0" destOrd="0" parTransId="{6ECA2876-4F09-4500-9AC0-8D897FB8EEEB}" sibTransId="{24F83F76-DA1E-4604-B0BF-13EF20503E29}"/>
    <dgm:cxn modelId="{7850B884-6DAB-4DFB-86B2-8804365A8E4E}" srcId="{74DB1795-C251-4951-81DB-C4F3546AADA4}" destId="{4F748861-7E38-4F9C-9BF2-AAFC7F517E89}" srcOrd="3" destOrd="0" parTransId="{1C9C63C1-5BDB-4DBE-910F-6610F342B6BE}" sibTransId="{EFB44912-195C-4673-BAA0-953B37A4DD97}"/>
    <dgm:cxn modelId="{7A828491-73E3-CE48-83E9-7E29B4850F53}" type="presOf" srcId="{AD432580-1C5F-4692-AE18-5538AC3EBEF4}" destId="{0E10BD64-162D-4F27-A614-363F208861DD}" srcOrd="0" destOrd="0" presId="urn:microsoft.com/office/officeart/2018/2/layout/IconVerticalSolidList"/>
    <dgm:cxn modelId="{184D3DB7-5483-2449-B113-90149A24EB11}" type="presOf" srcId="{50BDEB67-4F2E-4171-AE2C-A79A9C97EB25}" destId="{9ABD7FDF-E4D7-4E4B-BB1D-A42A8D095990}" srcOrd="0" destOrd="0" presId="urn:microsoft.com/office/officeart/2018/2/layout/IconVerticalSolidList"/>
    <dgm:cxn modelId="{EEEDEABE-C9B5-FA4F-8FE5-77D8A53C41A2}" type="presOf" srcId="{3A4B2F0C-114D-411A-9C94-1133A1729F44}" destId="{B4417E9C-B7FD-4390-847F-98D71214737B}" srcOrd="0" destOrd="0" presId="urn:microsoft.com/office/officeart/2018/2/layout/IconVerticalSolidList"/>
    <dgm:cxn modelId="{B19A1DC8-C57B-4B49-BE90-88B73AEA61B3}" type="presOf" srcId="{4F748861-7E38-4F9C-9BF2-AAFC7F517E89}" destId="{0D0F7DD1-CD1A-4DEE-958B-AAD416F4CA7D}" srcOrd="0" destOrd="0" presId="urn:microsoft.com/office/officeart/2018/2/layout/IconVerticalSolidList"/>
    <dgm:cxn modelId="{B4E482CB-1D93-408D-8EB2-0458F3CF6312}" srcId="{74DB1795-C251-4951-81DB-C4F3546AADA4}" destId="{50BDEB67-4F2E-4171-AE2C-A79A9C97EB25}" srcOrd="1" destOrd="0" parTransId="{76C3BE3F-8EB9-48D8-A8E6-CAFFC06BA321}" sibTransId="{BA17F275-6F14-4BBA-8C83-EB128DD16518}"/>
    <dgm:cxn modelId="{4375AF7F-8507-D744-A728-176D1DA884AA}" type="presParOf" srcId="{091F7D34-E0CB-40CC-AE69-7CE41CD1ABCE}" destId="{ADE69AB9-4234-43A5-8732-295D9F5816AD}" srcOrd="0" destOrd="0" presId="urn:microsoft.com/office/officeart/2018/2/layout/IconVerticalSolidList"/>
    <dgm:cxn modelId="{E057C663-0629-E24E-856D-25A22AD27FA1}" type="presParOf" srcId="{ADE69AB9-4234-43A5-8732-295D9F5816AD}" destId="{AE6F1C05-102A-4EF9-84CB-EFFC8D436685}" srcOrd="0" destOrd="0" presId="urn:microsoft.com/office/officeart/2018/2/layout/IconVerticalSolidList"/>
    <dgm:cxn modelId="{4C86039A-27D8-CE40-B974-685AF05CE5B9}" type="presParOf" srcId="{ADE69AB9-4234-43A5-8732-295D9F5816AD}" destId="{7491B57A-7811-443F-9190-D9945EA301E4}" srcOrd="1" destOrd="0" presId="urn:microsoft.com/office/officeart/2018/2/layout/IconVerticalSolidList"/>
    <dgm:cxn modelId="{18F300E4-58A4-214C-890D-C9FBD2C8057B}" type="presParOf" srcId="{ADE69AB9-4234-43A5-8732-295D9F5816AD}" destId="{D8D56432-EEA3-4E1A-B3DF-1620946E35B6}" srcOrd="2" destOrd="0" presId="urn:microsoft.com/office/officeart/2018/2/layout/IconVerticalSolidList"/>
    <dgm:cxn modelId="{786D542D-4A71-C942-8612-D972DB678219}" type="presParOf" srcId="{ADE69AB9-4234-43A5-8732-295D9F5816AD}" destId="{B4417E9C-B7FD-4390-847F-98D71214737B}" srcOrd="3" destOrd="0" presId="urn:microsoft.com/office/officeart/2018/2/layout/IconVerticalSolidList"/>
    <dgm:cxn modelId="{D057050C-1F70-A84D-8B15-C666B69B90EB}" type="presParOf" srcId="{091F7D34-E0CB-40CC-AE69-7CE41CD1ABCE}" destId="{8E441D1C-D250-43A4-97BA-8548C8BAB644}" srcOrd="1" destOrd="0" presId="urn:microsoft.com/office/officeart/2018/2/layout/IconVerticalSolidList"/>
    <dgm:cxn modelId="{A36B9CAB-8B2C-FA47-BC69-33B2DE62FE80}" type="presParOf" srcId="{091F7D34-E0CB-40CC-AE69-7CE41CD1ABCE}" destId="{CB45FD05-396A-48D8-A42B-58764DF8B71E}" srcOrd="2" destOrd="0" presId="urn:microsoft.com/office/officeart/2018/2/layout/IconVerticalSolidList"/>
    <dgm:cxn modelId="{A0B3BDE9-653F-DF4F-897D-2030A92B61AB}" type="presParOf" srcId="{CB45FD05-396A-48D8-A42B-58764DF8B71E}" destId="{FE8584D4-9483-45D3-A03F-6A12536C961A}" srcOrd="0" destOrd="0" presId="urn:microsoft.com/office/officeart/2018/2/layout/IconVerticalSolidList"/>
    <dgm:cxn modelId="{00107BD4-9745-A548-8BF4-4787AAF5ADDF}" type="presParOf" srcId="{CB45FD05-396A-48D8-A42B-58764DF8B71E}" destId="{101D38CD-2FDF-41FD-9207-97F03EC03B18}" srcOrd="1" destOrd="0" presId="urn:microsoft.com/office/officeart/2018/2/layout/IconVerticalSolidList"/>
    <dgm:cxn modelId="{E9268442-FAF1-864B-A3D6-1517EE6DAA16}" type="presParOf" srcId="{CB45FD05-396A-48D8-A42B-58764DF8B71E}" destId="{096F9DDF-3327-4009-A4D4-F5C488208ABF}" srcOrd="2" destOrd="0" presId="urn:microsoft.com/office/officeart/2018/2/layout/IconVerticalSolidList"/>
    <dgm:cxn modelId="{61246614-595C-034F-A61E-013168A14BA9}" type="presParOf" srcId="{CB45FD05-396A-48D8-A42B-58764DF8B71E}" destId="{9ABD7FDF-E4D7-4E4B-BB1D-A42A8D095990}" srcOrd="3" destOrd="0" presId="urn:microsoft.com/office/officeart/2018/2/layout/IconVerticalSolidList"/>
    <dgm:cxn modelId="{4851EBCE-B2E6-6F45-8241-F31DAD0F65B4}" type="presParOf" srcId="{091F7D34-E0CB-40CC-AE69-7CE41CD1ABCE}" destId="{B6E03BEA-EA45-44B7-AFE1-D47A4BB30AAB}" srcOrd="3" destOrd="0" presId="urn:microsoft.com/office/officeart/2018/2/layout/IconVerticalSolidList"/>
    <dgm:cxn modelId="{9E26D8C0-36E4-734A-856D-B050B180133D}" type="presParOf" srcId="{091F7D34-E0CB-40CC-AE69-7CE41CD1ABCE}" destId="{4AA6A6FE-DF3D-47AC-8083-D07D1CD6D0D5}" srcOrd="4" destOrd="0" presId="urn:microsoft.com/office/officeart/2018/2/layout/IconVerticalSolidList"/>
    <dgm:cxn modelId="{C9D98A06-D552-9341-827B-7BAAA56802D6}" type="presParOf" srcId="{4AA6A6FE-DF3D-47AC-8083-D07D1CD6D0D5}" destId="{58200E91-915A-45F2-894F-E0C877CD1F30}" srcOrd="0" destOrd="0" presId="urn:microsoft.com/office/officeart/2018/2/layout/IconVerticalSolidList"/>
    <dgm:cxn modelId="{FE42CB03-8A26-504F-9DAD-2D4E3498763C}" type="presParOf" srcId="{4AA6A6FE-DF3D-47AC-8083-D07D1CD6D0D5}" destId="{E5EA1BFB-193C-477D-BFF8-EF08735BF3DB}" srcOrd="1" destOrd="0" presId="urn:microsoft.com/office/officeart/2018/2/layout/IconVerticalSolidList"/>
    <dgm:cxn modelId="{B2A23A97-88C5-9C4F-8F84-69C0B1168A00}" type="presParOf" srcId="{4AA6A6FE-DF3D-47AC-8083-D07D1CD6D0D5}" destId="{9119164A-97E6-4D26-B13D-A4B6A908F5D6}" srcOrd="2" destOrd="0" presId="urn:microsoft.com/office/officeart/2018/2/layout/IconVerticalSolidList"/>
    <dgm:cxn modelId="{625AA7CB-06E3-6C43-9FCD-721D52773F3B}" type="presParOf" srcId="{4AA6A6FE-DF3D-47AC-8083-D07D1CD6D0D5}" destId="{4A06DD7F-4A08-4C20-8BD2-4E8DE3A7ABE5}" srcOrd="3" destOrd="0" presId="urn:microsoft.com/office/officeart/2018/2/layout/IconVerticalSolidList"/>
    <dgm:cxn modelId="{92281D9F-27C5-D74C-894E-CCE018708CF4}" type="presParOf" srcId="{091F7D34-E0CB-40CC-AE69-7CE41CD1ABCE}" destId="{389A800E-8FD8-45E1-8845-706CD210F8F3}" srcOrd="5" destOrd="0" presId="urn:microsoft.com/office/officeart/2018/2/layout/IconVerticalSolidList"/>
    <dgm:cxn modelId="{F5684E26-12DC-374C-BE78-16FD743EA1B1}" type="presParOf" srcId="{091F7D34-E0CB-40CC-AE69-7CE41CD1ABCE}" destId="{B6B806D7-6180-481D-850C-3E1900B19C21}" srcOrd="6" destOrd="0" presId="urn:microsoft.com/office/officeart/2018/2/layout/IconVerticalSolidList"/>
    <dgm:cxn modelId="{D0A3F1F3-EE38-9345-A8B3-D07B626353B7}" type="presParOf" srcId="{B6B806D7-6180-481D-850C-3E1900B19C21}" destId="{A0F2548A-EB23-43F7-9AE5-E8989592F7C8}" srcOrd="0" destOrd="0" presId="urn:microsoft.com/office/officeart/2018/2/layout/IconVerticalSolidList"/>
    <dgm:cxn modelId="{DF0668A8-1B67-3E4D-92D1-BB693ED62703}" type="presParOf" srcId="{B6B806D7-6180-481D-850C-3E1900B19C21}" destId="{B242E654-9355-4083-8351-D68DB0F8082C}" srcOrd="1" destOrd="0" presId="urn:microsoft.com/office/officeart/2018/2/layout/IconVerticalSolidList"/>
    <dgm:cxn modelId="{DA86ACF3-6C71-4E40-B59A-729E2C90AB15}" type="presParOf" srcId="{B6B806D7-6180-481D-850C-3E1900B19C21}" destId="{E9F83D2C-3210-4702-ABEC-1A7F27180801}" srcOrd="2" destOrd="0" presId="urn:microsoft.com/office/officeart/2018/2/layout/IconVerticalSolidList"/>
    <dgm:cxn modelId="{F4518A19-0087-654F-B015-82AEDE34F98C}" type="presParOf" srcId="{B6B806D7-6180-481D-850C-3E1900B19C21}" destId="{0D0F7DD1-CD1A-4DEE-958B-AAD416F4CA7D}" srcOrd="3" destOrd="0" presId="urn:microsoft.com/office/officeart/2018/2/layout/IconVerticalSolidList"/>
    <dgm:cxn modelId="{36610633-D40C-AB4F-B4D7-C1CB306186B8}" type="presParOf" srcId="{091F7D34-E0CB-40CC-AE69-7CE41CD1ABCE}" destId="{85EE6208-EF46-48C1-B86F-9DEC08CF7389}" srcOrd="7" destOrd="0" presId="urn:microsoft.com/office/officeart/2018/2/layout/IconVerticalSolidList"/>
    <dgm:cxn modelId="{6C744428-26CC-9141-A37D-610D1F7C9C95}" type="presParOf" srcId="{091F7D34-E0CB-40CC-AE69-7CE41CD1ABCE}" destId="{0A8A6C45-3070-4471-AEE6-B7B776CF81CF}" srcOrd="8" destOrd="0" presId="urn:microsoft.com/office/officeart/2018/2/layout/IconVerticalSolidList"/>
    <dgm:cxn modelId="{20CF56CA-3512-2E49-92BA-B1491FD508B1}" type="presParOf" srcId="{0A8A6C45-3070-4471-AEE6-B7B776CF81CF}" destId="{DFB7A803-5757-4AD8-8567-6EF2DE321123}" srcOrd="0" destOrd="0" presId="urn:microsoft.com/office/officeart/2018/2/layout/IconVerticalSolidList"/>
    <dgm:cxn modelId="{763A84E0-C24C-434A-905C-3E92A433BD3F}" type="presParOf" srcId="{0A8A6C45-3070-4471-AEE6-B7B776CF81CF}" destId="{E469418B-0B35-4220-AB12-B329FCEB34EE}" srcOrd="1" destOrd="0" presId="urn:microsoft.com/office/officeart/2018/2/layout/IconVerticalSolidList"/>
    <dgm:cxn modelId="{E21FF772-747D-A746-B0DA-50621B975232}" type="presParOf" srcId="{0A8A6C45-3070-4471-AEE6-B7B776CF81CF}" destId="{CB87253D-DF6E-4A3C-8C93-A943E9B51A99}" srcOrd="2" destOrd="0" presId="urn:microsoft.com/office/officeart/2018/2/layout/IconVerticalSolidList"/>
    <dgm:cxn modelId="{C61CB28B-0513-E847-892C-B0505D1A18EF}" type="presParOf" srcId="{0A8A6C45-3070-4471-AEE6-B7B776CF81CF}" destId="{0E10BD64-162D-4F27-A614-363F208861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2B3DEB-D5B5-49F8-9AD1-43FC15E883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B10AED0-E356-44BA-B347-5C4691202ABE}">
      <dgm:prSet/>
      <dgm:spPr/>
      <dgm:t>
        <a:bodyPr/>
        <a:lstStyle/>
        <a:p>
          <a:r>
            <a:rPr lang="en-US" b="1" dirty="0"/>
            <a:t>Methodology : </a:t>
          </a:r>
          <a:r>
            <a:rPr lang="en-US" dirty="0"/>
            <a:t>The project was executed using Agile Software Engineering methodology. This approach facilitated iterative development, frequent feedback, and continuous improvement.</a:t>
          </a:r>
        </a:p>
      </dgm:t>
    </dgm:pt>
    <dgm:pt modelId="{795FC561-7105-4228-A3DD-B296F93F0768}" type="parTrans" cxnId="{53D8DD9F-0BC5-4094-8206-45F83F5D75E0}">
      <dgm:prSet/>
      <dgm:spPr/>
      <dgm:t>
        <a:bodyPr/>
        <a:lstStyle/>
        <a:p>
          <a:endParaRPr lang="en-US"/>
        </a:p>
      </dgm:t>
    </dgm:pt>
    <dgm:pt modelId="{D52A6AA5-F6E2-41D3-A2C0-DBEBAC67B126}" type="sibTrans" cxnId="{53D8DD9F-0BC5-4094-8206-45F83F5D75E0}">
      <dgm:prSet/>
      <dgm:spPr/>
      <dgm:t>
        <a:bodyPr/>
        <a:lstStyle/>
        <a:p>
          <a:endParaRPr lang="en-US"/>
        </a:p>
      </dgm:t>
    </dgm:pt>
    <dgm:pt modelId="{444DBBC6-5A59-4C2D-A6CA-156F58A2D0E5}">
      <dgm:prSet/>
      <dgm:spPr/>
      <dgm:t>
        <a:bodyPr/>
        <a:lstStyle/>
        <a:p>
          <a:r>
            <a:rPr lang="en-US" b="1"/>
            <a:t>Programming Techniques</a:t>
          </a:r>
          <a:endParaRPr lang="en-US"/>
        </a:p>
      </dgm:t>
    </dgm:pt>
    <dgm:pt modelId="{670F8249-004F-4EB8-9102-485D6E2EC41E}" type="parTrans" cxnId="{B2FFEC53-6F07-426D-9257-D65EFDC51E88}">
      <dgm:prSet/>
      <dgm:spPr/>
      <dgm:t>
        <a:bodyPr/>
        <a:lstStyle/>
        <a:p>
          <a:endParaRPr lang="en-US"/>
        </a:p>
      </dgm:t>
    </dgm:pt>
    <dgm:pt modelId="{D889BC01-0461-4A6C-B96B-67FEADCFCD72}" type="sibTrans" cxnId="{B2FFEC53-6F07-426D-9257-D65EFDC51E88}">
      <dgm:prSet/>
      <dgm:spPr/>
      <dgm:t>
        <a:bodyPr/>
        <a:lstStyle/>
        <a:p>
          <a:endParaRPr lang="en-US"/>
        </a:p>
      </dgm:t>
    </dgm:pt>
    <dgm:pt modelId="{9013F71A-588B-4F6F-808A-CD6FA081B946}">
      <dgm:prSet/>
      <dgm:spPr/>
      <dgm:t>
        <a:bodyPr/>
        <a:lstStyle/>
        <a:p>
          <a:r>
            <a:rPr lang="en-US" b="1"/>
            <a:t>Languages:</a:t>
          </a:r>
          <a:r>
            <a:rPr lang="en-US"/>
            <a:t> Java, Python, JavaScript</a:t>
          </a:r>
        </a:p>
      </dgm:t>
    </dgm:pt>
    <dgm:pt modelId="{39B860A1-9D9C-4D0E-BBB5-9E9F1A1ECFB7}" type="parTrans" cxnId="{C7058E5A-7F63-48CC-BB0C-48A67503BDCE}">
      <dgm:prSet/>
      <dgm:spPr/>
      <dgm:t>
        <a:bodyPr/>
        <a:lstStyle/>
        <a:p>
          <a:endParaRPr lang="en-US"/>
        </a:p>
      </dgm:t>
    </dgm:pt>
    <dgm:pt modelId="{CC4A0E39-47CD-4F44-97EB-607E8666F0B9}" type="sibTrans" cxnId="{C7058E5A-7F63-48CC-BB0C-48A67503BDCE}">
      <dgm:prSet/>
      <dgm:spPr/>
      <dgm:t>
        <a:bodyPr/>
        <a:lstStyle/>
        <a:p>
          <a:endParaRPr lang="en-US"/>
        </a:p>
      </dgm:t>
    </dgm:pt>
    <dgm:pt modelId="{5DFC9D91-A142-4093-AD1A-D3F2AB83D163}">
      <dgm:prSet/>
      <dgm:spPr/>
      <dgm:t>
        <a:bodyPr/>
        <a:lstStyle/>
        <a:p>
          <a:r>
            <a:rPr lang="en-US" b="1"/>
            <a:t>Technologies:</a:t>
          </a:r>
          <a:r>
            <a:rPr lang="en-US"/>
            <a:t> AWS ECS, Fargate, S3, CodePipeline, CodeDeploy</a:t>
          </a:r>
        </a:p>
      </dgm:t>
    </dgm:pt>
    <dgm:pt modelId="{5561A7DD-2439-4704-B890-6D35CA429506}" type="parTrans" cxnId="{86F4FF0D-196C-4CE6-B690-03A2FB71CA2C}">
      <dgm:prSet/>
      <dgm:spPr/>
      <dgm:t>
        <a:bodyPr/>
        <a:lstStyle/>
        <a:p>
          <a:endParaRPr lang="en-US"/>
        </a:p>
      </dgm:t>
    </dgm:pt>
    <dgm:pt modelId="{26983FD9-AE3E-440E-8762-4D358C7F56EB}" type="sibTrans" cxnId="{86F4FF0D-196C-4CE6-B690-03A2FB71CA2C}">
      <dgm:prSet/>
      <dgm:spPr/>
      <dgm:t>
        <a:bodyPr/>
        <a:lstStyle/>
        <a:p>
          <a:endParaRPr lang="en-US"/>
        </a:p>
      </dgm:t>
    </dgm:pt>
    <dgm:pt modelId="{48667EC9-8D8D-4C71-9398-13AB28508171}">
      <dgm:prSet/>
      <dgm:spPr/>
      <dgm:t>
        <a:bodyPr/>
        <a:lstStyle/>
        <a:p>
          <a:r>
            <a:rPr lang="en-US" b="1"/>
            <a:t>Frameworks:</a:t>
          </a:r>
          <a:r>
            <a:rPr lang="en-US"/>
            <a:t> Spring Boot for REST endpoints</a:t>
          </a:r>
        </a:p>
      </dgm:t>
    </dgm:pt>
    <dgm:pt modelId="{19E5F09E-BC42-4D60-A27D-5CDCD61D6C3F}" type="parTrans" cxnId="{F0CE115C-084C-40AB-87AC-9FADA56EE4BD}">
      <dgm:prSet/>
      <dgm:spPr/>
      <dgm:t>
        <a:bodyPr/>
        <a:lstStyle/>
        <a:p>
          <a:endParaRPr lang="en-US"/>
        </a:p>
      </dgm:t>
    </dgm:pt>
    <dgm:pt modelId="{9B511349-AB44-4D1F-BE76-EE5E64A161BE}" type="sibTrans" cxnId="{F0CE115C-084C-40AB-87AC-9FADA56EE4BD}">
      <dgm:prSet/>
      <dgm:spPr/>
      <dgm:t>
        <a:bodyPr/>
        <a:lstStyle/>
        <a:p>
          <a:endParaRPr lang="en-US"/>
        </a:p>
      </dgm:t>
    </dgm:pt>
    <dgm:pt modelId="{3E5FA3A8-3514-4272-B485-C1FB234AB5CF}" type="pres">
      <dgm:prSet presAssocID="{732B3DEB-D5B5-49F8-9AD1-43FC15E883E2}" presName="root" presStyleCnt="0">
        <dgm:presLayoutVars>
          <dgm:dir/>
          <dgm:resizeHandles val="exact"/>
        </dgm:presLayoutVars>
      </dgm:prSet>
      <dgm:spPr/>
    </dgm:pt>
    <dgm:pt modelId="{ECFFFB8B-1440-4975-8D84-A1A2991AC0D4}" type="pres">
      <dgm:prSet presAssocID="{5B10AED0-E356-44BA-B347-5C4691202ABE}" presName="compNode" presStyleCnt="0"/>
      <dgm:spPr/>
    </dgm:pt>
    <dgm:pt modelId="{3AC02B1D-F7CD-48BF-BE67-9C7FDC7B5746}" type="pres">
      <dgm:prSet presAssocID="{5B10AED0-E356-44BA-B347-5C4691202ABE}" presName="bgRect" presStyleLbl="bgShp" presStyleIdx="0" presStyleCnt="2"/>
      <dgm:spPr/>
    </dgm:pt>
    <dgm:pt modelId="{CF47F7A2-29E9-4FA1-B413-52BF0BAAA9B0}" type="pres">
      <dgm:prSet presAssocID="{5B10AED0-E356-44BA-B347-5C4691202AB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B192356-DEE8-47BF-8D8F-D5EA8ED4A0B9}" type="pres">
      <dgm:prSet presAssocID="{5B10AED0-E356-44BA-B347-5C4691202ABE}" presName="spaceRect" presStyleCnt="0"/>
      <dgm:spPr/>
    </dgm:pt>
    <dgm:pt modelId="{FD80123F-5849-4F46-8AD6-768A892A6B12}" type="pres">
      <dgm:prSet presAssocID="{5B10AED0-E356-44BA-B347-5C4691202ABE}" presName="parTx" presStyleLbl="revTx" presStyleIdx="0" presStyleCnt="3">
        <dgm:presLayoutVars>
          <dgm:chMax val="0"/>
          <dgm:chPref val="0"/>
        </dgm:presLayoutVars>
      </dgm:prSet>
      <dgm:spPr/>
    </dgm:pt>
    <dgm:pt modelId="{7A8D401A-D93F-4ED2-AA58-7981A840AA4C}" type="pres">
      <dgm:prSet presAssocID="{D52A6AA5-F6E2-41D3-A2C0-DBEBAC67B126}" presName="sibTrans" presStyleCnt="0"/>
      <dgm:spPr/>
    </dgm:pt>
    <dgm:pt modelId="{850649A1-FDBA-4E0B-B41B-A53E2ED33D41}" type="pres">
      <dgm:prSet presAssocID="{444DBBC6-5A59-4C2D-A6CA-156F58A2D0E5}" presName="compNode" presStyleCnt="0"/>
      <dgm:spPr/>
    </dgm:pt>
    <dgm:pt modelId="{AAFF20E8-6F05-4065-8566-D321E66D5438}" type="pres">
      <dgm:prSet presAssocID="{444DBBC6-5A59-4C2D-A6CA-156F58A2D0E5}" presName="bgRect" presStyleLbl="bgShp" presStyleIdx="1" presStyleCnt="2"/>
      <dgm:spPr>
        <a:solidFill>
          <a:schemeClr val="accent2"/>
        </a:solidFill>
      </dgm:spPr>
    </dgm:pt>
    <dgm:pt modelId="{BD2E35A9-98C3-4F08-8D72-84BAB48B21BD}" type="pres">
      <dgm:prSet presAssocID="{444DBBC6-5A59-4C2D-A6CA-156F58A2D0E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DE3B62A-B721-4742-B651-26DBAAA0ED0A}" type="pres">
      <dgm:prSet presAssocID="{444DBBC6-5A59-4C2D-A6CA-156F58A2D0E5}" presName="spaceRect" presStyleCnt="0"/>
      <dgm:spPr/>
    </dgm:pt>
    <dgm:pt modelId="{DDB74190-DCFA-43ED-8B01-E6CC1C3671DF}" type="pres">
      <dgm:prSet presAssocID="{444DBBC6-5A59-4C2D-A6CA-156F58A2D0E5}" presName="parTx" presStyleLbl="revTx" presStyleIdx="1" presStyleCnt="3">
        <dgm:presLayoutVars>
          <dgm:chMax val="0"/>
          <dgm:chPref val="0"/>
        </dgm:presLayoutVars>
      </dgm:prSet>
      <dgm:spPr/>
    </dgm:pt>
    <dgm:pt modelId="{84B3EBC5-9C42-4900-A1EA-E32386907767}" type="pres">
      <dgm:prSet presAssocID="{444DBBC6-5A59-4C2D-A6CA-156F58A2D0E5}" presName="desTx" presStyleLbl="revTx" presStyleIdx="2" presStyleCnt="3">
        <dgm:presLayoutVars/>
      </dgm:prSet>
      <dgm:spPr/>
    </dgm:pt>
  </dgm:ptLst>
  <dgm:cxnLst>
    <dgm:cxn modelId="{86F4FF0D-196C-4CE6-B690-03A2FB71CA2C}" srcId="{444DBBC6-5A59-4C2D-A6CA-156F58A2D0E5}" destId="{5DFC9D91-A142-4093-AD1A-D3F2AB83D163}" srcOrd="1" destOrd="0" parTransId="{5561A7DD-2439-4704-B890-6D35CA429506}" sibTransId="{26983FD9-AE3E-440E-8762-4D358C7F56EB}"/>
    <dgm:cxn modelId="{A1112128-96B5-C94F-A405-68B55917752F}" type="presOf" srcId="{732B3DEB-D5B5-49F8-9AD1-43FC15E883E2}" destId="{3E5FA3A8-3514-4272-B485-C1FB234AB5CF}" srcOrd="0" destOrd="0" presId="urn:microsoft.com/office/officeart/2018/2/layout/IconVerticalSolidList"/>
    <dgm:cxn modelId="{F0E3B23E-6FA4-6E4A-B27B-BA03CF554865}" type="presOf" srcId="{5DFC9D91-A142-4093-AD1A-D3F2AB83D163}" destId="{84B3EBC5-9C42-4900-A1EA-E32386907767}" srcOrd="0" destOrd="1" presId="urn:microsoft.com/office/officeart/2018/2/layout/IconVerticalSolidList"/>
    <dgm:cxn modelId="{B2FFEC53-6F07-426D-9257-D65EFDC51E88}" srcId="{732B3DEB-D5B5-49F8-9AD1-43FC15E883E2}" destId="{444DBBC6-5A59-4C2D-A6CA-156F58A2D0E5}" srcOrd="1" destOrd="0" parTransId="{670F8249-004F-4EB8-9102-485D6E2EC41E}" sibTransId="{D889BC01-0461-4A6C-B96B-67FEADCFCD72}"/>
    <dgm:cxn modelId="{C7058E5A-7F63-48CC-BB0C-48A67503BDCE}" srcId="{444DBBC6-5A59-4C2D-A6CA-156F58A2D0E5}" destId="{9013F71A-588B-4F6F-808A-CD6FA081B946}" srcOrd="0" destOrd="0" parTransId="{39B860A1-9D9C-4D0E-BBB5-9E9F1A1ECFB7}" sibTransId="{CC4A0E39-47CD-4F44-97EB-607E8666F0B9}"/>
    <dgm:cxn modelId="{F0CE115C-084C-40AB-87AC-9FADA56EE4BD}" srcId="{444DBBC6-5A59-4C2D-A6CA-156F58A2D0E5}" destId="{48667EC9-8D8D-4C71-9398-13AB28508171}" srcOrd="2" destOrd="0" parTransId="{19E5F09E-BC42-4D60-A27D-5CDCD61D6C3F}" sibTransId="{9B511349-AB44-4D1F-BE76-EE5E64A161BE}"/>
    <dgm:cxn modelId="{199E6F67-AB50-DE4C-93B1-643C55F3C163}" type="presOf" srcId="{5B10AED0-E356-44BA-B347-5C4691202ABE}" destId="{FD80123F-5849-4F46-8AD6-768A892A6B12}" srcOrd="0" destOrd="0" presId="urn:microsoft.com/office/officeart/2018/2/layout/IconVerticalSolidList"/>
    <dgm:cxn modelId="{BC86A072-D2D3-CF4C-ADB5-470D3702CD4A}" type="presOf" srcId="{48667EC9-8D8D-4C71-9398-13AB28508171}" destId="{84B3EBC5-9C42-4900-A1EA-E32386907767}" srcOrd="0" destOrd="2" presId="urn:microsoft.com/office/officeart/2018/2/layout/IconVerticalSolidList"/>
    <dgm:cxn modelId="{53D8DD9F-0BC5-4094-8206-45F83F5D75E0}" srcId="{732B3DEB-D5B5-49F8-9AD1-43FC15E883E2}" destId="{5B10AED0-E356-44BA-B347-5C4691202ABE}" srcOrd="0" destOrd="0" parTransId="{795FC561-7105-4228-A3DD-B296F93F0768}" sibTransId="{D52A6AA5-F6E2-41D3-A2C0-DBEBAC67B126}"/>
    <dgm:cxn modelId="{82D30BCF-3EFD-8F44-9B1D-BE6892194190}" type="presOf" srcId="{9013F71A-588B-4F6F-808A-CD6FA081B946}" destId="{84B3EBC5-9C42-4900-A1EA-E32386907767}" srcOrd="0" destOrd="0" presId="urn:microsoft.com/office/officeart/2018/2/layout/IconVerticalSolidList"/>
    <dgm:cxn modelId="{5DBB60FB-4681-F748-B6C5-9F234E49A7B6}" type="presOf" srcId="{444DBBC6-5A59-4C2D-A6CA-156F58A2D0E5}" destId="{DDB74190-DCFA-43ED-8B01-E6CC1C3671DF}" srcOrd="0" destOrd="0" presId="urn:microsoft.com/office/officeart/2018/2/layout/IconVerticalSolidList"/>
    <dgm:cxn modelId="{1783E763-C4C1-8D43-AD41-0E1A4FE1E172}" type="presParOf" srcId="{3E5FA3A8-3514-4272-B485-C1FB234AB5CF}" destId="{ECFFFB8B-1440-4975-8D84-A1A2991AC0D4}" srcOrd="0" destOrd="0" presId="urn:microsoft.com/office/officeart/2018/2/layout/IconVerticalSolidList"/>
    <dgm:cxn modelId="{7A625C8D-4374-4B45-B34F-EEFEC2C56FAB}" type="presParOf" srcId="{ECFFFB8B-1440-4975-8D84-A1A2991AC0D4}" destId="{3AC02B1D-F7CD-48BF-BE67-9C7FDC7B5746}" srcOrd="0" destOrd="0" presId="urn:microsoft.com/office/officeart/2018/2/layout/IconVerticalSolidList"/>
    <dgm:cxn modelId="{9CF21A0B-1976-E442-83C5-FFF112D717AB}" type="presParOf" srcId="{ECFFFB8B-1440-4975-8D84-A1A2991AC0D4}" destId="{CF47F7A2-29E9-4FA1-B413-52BF0BAAA9B0}" srcOrd="1" destOrd="0" presId="urn:microsoft.com/office/officeart/2018/2/layout/IconVerticalSolidList"/>
    <dgm:cxn modelId="{1DEB60CD-1C20-D14E-9EE5-1B6A1C04E4F7}" type="presParOf" srcId="{ECFFFB8B-1440-4975-8D84-A1A2991AC0D4}" destId="{2B192356-DEE8-47BF-8D8F-D5EA8ED4A0B9}" srcOrd="2" destOrd="0" presId="urn:microsoft.com/office/officeart/2018/2/layout/IconVerticalSolidList"/>
    <dgm:cxn modelId="{52226544-89F4-2747-AA49-D7495534E73F}" type="presParOf" srcId="{ECFFFB8B-1440-4975-8D84-A1A2991AC0D4}" destId="{FD80123F-5849-4F46-8AD6-768A892A6B12}" srcOrd="3" destOrd="0" presId="urn:microsoft.com/office/officeart/2018/2/layout/IconVerticalSolidList"/>
    <dgm:cxn modelId="{92074458-904E-0A46-8DE4-69972B5EF546}" type="presParOf" srcId="{3E5FA3A8-3514-4272-B485-C1FB234AB5CF}" destId="{7A8D401A-D93F-4ED2-AA58-7981A840AA4C}" srcOrd="1" destOrd="0" presId="urn:microsoft.com/office/officeart/2018/2/layout/IconVerticalSolidList"/>
    <dgm:cxn modelId="{9E7F9072-850E-FB4D-965F-AC8B2CBD8C1E}" type="presParOf" srcId="{3E5FA3A8-3514-4272-B485-C1FB234AB5CF}" destId="{850649A1-FDBA-4E0B-B41B-A53E2ED33D41}" srcOrd="2" destOrd="0" presId="urn:microsoft.com/office/officeart/2018/2/layout/IconVerticalSolidList"/>
    <dgm:cxn modelId="{CB1E93BB-452A-C244-8181-21E866F98156}" type="presParOf" srcId="{850649A1-FDBA-4E0B-B41B-A53E2ED33D41}" destId="{AAFF20E8-6F05-4065-8566-D321E66D5438}" srcOrd="0" destOrd="0" presId="urn:microsoft.com/office/officeart/2018/2/layout/IconVerticalSolidList"/>
    <dgm:cxn modelId="{21208C68-E69B-9541-93D5-BA82074B550A}" type="presParOf" srcId="{850649A1-FDBA-4E0B-B41B-A53E2ED33D41}" destId="{BD2E35A9-98C3-4F08-8D72-84BAB48B21BD}" srcOrd="1" destOrd="0" presId="urn:microsoft.com/office/officeart/2018/2/layout/IconVerticalSolidList"/>
    <dgm:cxn modelId="{F7334A50-48C1-5649-AE0F-951CAF907DDE}" type="presParOf" srcId="{850649A1-FDBA-4E0B-B41B-A53E2ED33D41}" destId="{BDE3B62A-B721-4742-B651-26DBAAA0ED0A}" srcOrd="2" destOrd="0" presId="urn:microsoft.com/office/officeart/2018/2/layout/IconVerticalSolidList"/>
    <dgm:cxn modelId="{60B939C4-E17A-9043-9F84-F5ED8575280B}" type="presParOf" srcId="{850649A1-FDBA-4E0B-B41B-A53E2ED33D41}" destId="{DDB74190-DCFA-43ED-8B01-E6CC1C3671DF}" srcOrd="3" destOrd="0" presId="urn:microsoft.com/office/officeart/2018/2/layout/IconVerticalSolidList"/>
    <dgm:cxn modelId="{4F44654F-9A02-8A4C-8A5E-9E4E6C8721B3}" type="presParOf" srcId="{850649A1-FDBA-4E0B-B41B-A53E2ED33D41}" destId="{84B3EBC5-9C42-4900-A1EA-E3238690776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FACB862-2950-4051-B879-70C62360440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CD6EBD-BFCA-4F53-8CFF-2163B89D52B2}">
      <dgm:prSet/>
      <dgm:spPr>
        <a:solidFill>
          <a:schemeClr val="accent2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b="1"/>
            <a:t>Requirements Management:</a:t>
          </a:r>
          <a:r>
            <a:rPr lang="en-US"/>
            <a:t> Utilized JIRA for tracking user stories and requirements.</a:t>
          </a:r>
        </a:p>
      </dgm:t>
    </dgm:pt>
    <dgm:pt modelId="{D41407B4-8131-45AF-A0AF-C29E2EE2D983}" type="parTrans" cxnId="{D5969AAF-ACD0-443D-9B25-7355A01AC3C5}">
      <dgm:prSet/>
      <dgm:spPr/>
      <dgm:t>
        <a:bodyPr/>
        <a:lstStyle/>
        <a:p>
          <a:endParaRPr lang="en-US"/>
        </a:p>
      </dgm:t>
    </dgm:pt>
    <dgm:pt modelId="{0AE99ACA-577C-40E7-BC6B-9F4D23196FF3}" type="sibTrans" cxnId="{D5969AAF-ACD0-443D-9B25-7355A01AC3C5}">
      <dgm:prSet/>
      <dgm:spPr/>
      <dgm:t>
        <a:bodyPr/>
        <a:lstStyle/>
        <a:p>
          <a:endParaRPr lang="en-US"/>
        </a:p>
      </dgm:t>
    </dgm:pt>
    <dgm:pt modelId="{A906FB18-6A2F-4F7B-A120-022783A330D5}">
      <dgm:prSet/>
      <dgm:spPr>
        <a:solidFill>
          <a:schemeClr val="accent2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b="1"/>
            <a:t>Quality Assurance:</a:t>
          </a:r>
          <a:r>
            <a:rPr lang="en-US"/>
            <a:t> Employed unit testing, integration testing, and code reviews to maintain high-quality standards.</a:t>
          </a:r>
        </a:p>
      </dgm:t>
    </dgm:pt>
    <dgm:pt modelId="{7F9BAE68-3A35-4EE8-B259-B2156DB613DE}" type="parTrans" cxnId="{97F9D1B4-E6F0-4608-BA9B-7279D6887EC1}">
      <dgm:prSet/>
      <dgm:spPr/>
      <dgm:t>
        <a:bodyPr/>
        <a:lstStyle/>
        <a:p>
          <a:endParaRPr lang="en-US"/>
        </a:p>
      </dgm:t>
    </dgm:pt>
    <dgm:pt modelId="{218C36C3-60C4-4B54-85C1-0365B49CA869}" type="sibTrans" cxnId="{97F9D1B4-E6F0-4608-BA9B-7279D6887EC1}">
      <dgm:prSet/>
      <dgm:spPr/>
      <dgm:t>
        <a:bodyPr/>
        <a:lstStyle/>
        <a:p>
          <a:endParaRPr lang="en-US"/>
        </a:p>
      </dgm:t>
    </dgm:pt>
    <dgm:pt modelId="{06B8559C-379F-41DD-B1AE-77D31B512EAA}">
      <dgm:prSet/>
      <dgm:spPr>
        <a:solidFill>
          <a:schemeClr val="accent2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b="1"/>
            <a:t>Beta Release Management:</a:t>
          </a:r>
          <a:r>
            <a:rPr lang="en-US"/>
            <a:t> Conducted beta testing in a staging environment before production deployment.</a:t>
          </a:r>
        </a:p>
      </dgm:t>
    </dgm:pt>
    <dgm:pt modelId="{30B50142-8FD2-4DE3-B30B-DD69446F81AC}" type="parTrans" cxnId="{9C32D705-7142-412B-A3C0-C1373BDF5E8F}">
      <dgm:prSet/>
      <dgm:spPr/>
      <dgm:t>
        <a:bodyPr/>
        <a:lstStyle/>
        <a:p>
          <a:endParaRPr lang="en-US"/>
        </a:p>
      </dgm:t>
    </dgm:pt>
    <dgm:pt modelId="{87313D90-62F2-484B-9A08-319AFB49CD6F}" type="sibTrans" cxnId="{9C32D705-7142-412B-A3C0-C1373BDF5E8F}">
      <dgm:prSet/>
      <dgm:spPr/>
      <dgm:t>
        <a:bodyPr/>
        <a:lstStyle/>
        <a:p>
          <a:endParaRPr lang="en-US"/>
        </a:p>
      </dgm:t>
    </dgm:pt>
    <dgm:pt modelId="{8E5836CD-FEC2-4EBB-87D9-9B99AF5F18E2}" type="pres">
      <dgm:prSet presAssocID="{5FACB862-2950-4051-B879-70C62360440B}" presName="root" presStyleCnt="0">
        <dgm:presLayoutVars>
          <dgm:dir/>
          <dgm:resizeHandles val="exact"/>
        </dgm:presLayoutVars>
      </dgm:prSet>
      <dgm:spPr/>
    </dgm:pt>
    <dgm:pt modelId="{9344C2FC-6F8F-40E1-BA26-1F5DC1E135E0}" type="pres">
      <dgm:prSet presAssocID="{D0CD6EBD-BFCA-4F53-8CFF-2163B89D52B2}" presName="compNode" presStyleCnt="0"/>
      <dgm:spPr/>
    </dgm:pt>
    <dgm:pt modelId="{B77E1578-CAEC-46F2-A762-D64DDB3AA76A}" type="pres">
      <dgm:prSet presAssocID="{D0CD6EBD-BFCA-4F53-8CFF-2163B89D52B2}" presName="bgRect" presStyleLbl="bgShp" presStyleIdx="0" presStyleCnt="3"/>
      <dgm:spPr>
        <a:solidFill>
          <a:schemeClr val="accent2"/>
        </a:solidFill>
      </dgm:spPr>
    </dgm:pt>
    <dgm:pt modelId="{9C671C97-86E9-4847-949C-0D6440CD2224}" type="pres">
      <dgm:prSet presAssocID="{D0CD6EBD-BFCA-4F53-8CFF-2163B89D52B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CB03F91-5A96-49D0-AA63-BD2199794CEB}" type="pres">
      <dgm:prSet presAssocID="{D0CD6EBD-BFCA-4F53-8CFF-2163B89D52B2}" presName="spaceRect" presStyleCnt="0"/>
      <dgm:spPr/>
    </dgm:pt>
    <dgm:pt modelId="{E747019C-758D-412D-8467-9152474AB563}" type="pres">
      <dgm:prSet presAssocID="{D0CD6EBD-BFCA-4F53-8CFF-2163B89D52B2}" presName="parTx" presStyleLbl="revTx" presStyleIdx="0" presStyleCnt="3">
        <dgm:presLayoutVars>
          <dgm:chMax val="0"/>
          <dgm:chPref val="0"/>
        </dgm:presLayoutVars>
      </dgm:prSet>
      <dgm:spPr/>
    </dgm:pt>
    <dgm:pt modelId="{1F6A47AB-3C2E-48C0-9154-BFE3AFC54BB7}" type="pres">
      <dgm:prSet presAssocID="{0AE99ACA-577C-40E7-BC6B-9F4D23196FF3}" presName="sibTrans" presStyleCnt="0"/>
      <dgm:spPr/>
    </dgm:pt>
    <dgm:pt modelId="{4D2B262F-A90B-4BB7-9D34-FA4381B45F29}" type="pres">
      <dgm:prSet presAssocID="{A906FB18-6A2F-4F7B-A120-022783A330D5}" presName="compNode" presStyleCnt="0"/>
      <dgm:spPr/>
    </dgm:pt>
    <dgm:pt modelId="{61589B17-CB49-4076-84E1-6DBA508DD297}" type="pres">
      <dgm:prSet presAssocID="{A906FB18-6A2F-4F7B-A120-022783A330D5}" presName="bgRect" presStyleLbl="bgShp" presStyleIdx="1" presStyleCnt="3"/>
      <dgm:spPr>
        <a:solidFill>
          <a:schemeClr val="accent2"/>
        </a:solidFill>
      </dgm:spPr>
    </dgm:pt>
    <dgm:pt modelId="{52B8B30A-863A-42C8-A809-F8EF5B86A1B8}" type="pres">
      <dgm:prSet presAssocID="{A906FB18-6A2F-4F7B-A120-022783A330D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FAECF1E-6B90-4558-AD8E-DF3E94A9EA33}" type="pres">
      <dgm:prSet presAssocID="{A906FB18-6A2F-4F7B-A120-022783A330D5}" presName="spaceRect" presStyleCnt="0"/>
      <dgm:spPr/>
    </dgm:pt>
    <dgm:pt modelId="{79F05451-4EA4-4456-AD1A-8BDEEBCB56C5}" type="pres">
      <dgm:prSet presAssocID="{A906FB18-6A2F-4F7B-A120-022783A330D5}" presName="parTx" presStyleLbl="revTx" presStyleIdx="1" presStyleCnt="3">
        <dgm:presLayoutVars>
          <dgm:chMax val="0"/>
          <dgm:chPref val="0"/>
        </dgm:presLayoutVars>
      </dgm:prSet>
      <dgm:spPr/>
    </dgm:pt>
    <dgm:pt modelId="{8C8E9FE2-830C-40DC-8EE5-FA6917A41B7B}" type="pres">
      <dgm:prSet presAssocID="{218C36C3-60C4-4B54-85C1-0365B49CA869}" presName="sibTrans" presStyleCnt="0"/>
      <dgm:spPr/>
    </dgm:pt>
    <dgm:pt modelId="{05E417D7-3B42-44BB-BBE0-F00355E8D3DB}" type="pres">
      <dgm:prSet presAssocID="{06B8559C-379F-41DD-B1AE-77D31B512EAA}" presName="compNode" presStyleCnt="0"/>
      <dgm:spPr/>
    </dgm:pt>
    <dgm:pt modelId="{75876425-8BCA-4307-8810-D0D8D5068CF1}" type="pres">
      <dgm:prSet presAssocID="{06B8559C-379F-41DD-B1AE-77D31B512EAA}" presName="bgRect" presStyleLbl="bgShp" presStyleIdx="2" presStyleCnt="3"/>
      <dgm:spPr>
        <a:solidFill>
          <a:schemeClr val="accent2"/>
        </a:solidFill>
      </dgm:spPr>
    </dgm:pt>
    <dgm:pt modelId="{63CF15A9-A6DD-4F68-BA4B-78A8D067BDC6}" type="pres">
      <dgm:prSet presAssocID="{06B8559C-379F-41DD-B1AE-77D31B512EA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EC19F0C4-3C6B-4A31-9312-3DEE820672D5}" type="pres">
      <dgm:prSet presAssocID="{06B8559C-379F-41DD-B1AE-77D31B512EAA}" presName="spaceRect" presStyleCnt="0"/>
      <dgm:spPr/>
    </dgm:pt>
    <dgm:pt modelId="{68DC4F57-F837-4E87-B007-45EAB6C88D5D}" type="pres">
      <dgm:prSet presAssocID="{06B8559C-379F-41DD-B1AE-77D31B512EA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C32D705-7142-412B-A3C0-C1373BDF5E8F}" srcId="{5FACB862-2950-4051-B879-70C62360440B}" destId="{06B8559C-379F-41DD-B1AE-77D31B512EAA}" srcOrd="2" destOrd="0" parTransId="{30B50142-8FD2-4DE3-B30B-DD69446F81AC}" sibTransId="{87313D90-62F2-484B-9A08-319AFB49CD6F}"/>
    <dgm:cxn modelId="{21182622-A4B7-C740-AB3B-02937B94D238}" type="presOf" srcId="{5FACB862-2950-4051-B879-70C62360440B}" destId="{8E5836CD-FEC2-4EBB-87D9-9B99AF5F18E2}" srcOrd="0" destOrd="0" presId="urn:microsoft.com/office/officeart/2018/2/layout/IconVerticalSolidList"/>
    <dgm:cxn modelId="{0076DC50-4AC4-7F42-A251-140511245E84}" type="presOf" srcId="{A906FB18-6A2F-4F7B-A120-022783A330D5}" destId="{79F05451-4EA4-4456-AD1A-8BDEEBCB56C5}" srcOrd="0" destOrd="0" presId="urn:microsoft.com/office/officeart/2018/2/layout/IconVerticalSolidList"/>
    <dgm:cxn modelId="{59AE2FAD-C40C-E74C-AE46-9455E376258E}" type="presOf" srcId="{06B8559C-379F-41DD-B1AE-77D31B512EAA}" destId="{68DC4F57-F837-4E87-B007-45EAB6C88D5D}" srcOrd="0" destOrd="0" presId="urn:microsoft.com/office/officeart/2018/2/layout/IconVerticalSolidList"/>
    <dgm:cxn modelId="{D5969AAF-ACD0-443D-9B25-7355A01AC3C5}" srcId="{5FACB862-2950-4051-B879-70C62360440B}" destId="{D0CD6EBD-BFCA-4F53-8CFF-2163B89D52B2}" srcOrd="0" destOrd="0" parTransId="{D41407B4-8131-45AF-A0AF-C29E2EE2D983}" sibTransId="{0AE99ACA-577C-40E7-BC6B-9F4D23196FF3}"/>
    <dgm:cxn modelId="{97F9D1B4-E6F0-4608-BA9B-7279D6887EC1}" srcId="{5FACB862-2950-4051-B879-70C62360440B}" destId="{A906FB18-6A2F-4F7B-A120-022783A330D5}" srcOrd="1" destOrd="0" parTransId="{7F9BAE68-3A35-4EE8-B259-B2156DB613DE}" sibTransId="{218C36C3-60C4-4B54-85C1-0365B49CA869}"/>
    <dgm:cxn modelId="{9D7359E4-4B6F-1745-B292-92E4AB97E7A7}" type="presOf" srcId="{D0CD6EBD-BFCA-4F53-8CFF-2163B89D52B2}" destId="{E747019C-758D-412D-8467-9152474AB563}" srcOrd="0" destOrd="0" presId="urn:microsoft.com/office/officeart/2018/2/layout/IconVerticalSolidList"/>
    <dgm:cxn modelId="{51B008F9-361C-A048-96C2-9C6D0FD51700}" type="presParOf" srcId="{8E5836CD-FEC2-4EBB-87D9-9B99AF5F18E2}" destId="{9344C2FC-6F8F-40E1-BA26-1F5DC1E135E0}" srcOrd="0" destOrd="0" presId="urn:microsoft.com/office/officeart/2018/2/layout/IconVerticalSolidList"/>
    <dgm:cxn modelId="{ED3E6103-BCE9-7441-A079-58CA35F7BEB1}" type="presParOf" srcId="{9344C2FC-6F8F-40E1-BA26-1F5DC1E135E0}" destId="{B77E1578-CAEC-46F2-A762-D64DDB3AA76A}" srcOrd="0" destOrd="0" presId="urn:microsoft.com/office/officeart/2018/2/layout/IconVerticalSolidList"/>
    <dgm:cxn modelId="{40305EF3-D81D-FF49-89D1-97D4F5E050FA}" type="presParOf" srcId="{9344C2FC-6F8F-40E1-BA26-1F5DC1E135E0}" destId="{9C671C97-86E9-4847-949C-0D6440CD2224}" srcOrd="1" destOrd="0" presId="urn:microsoft.com/office/officeart/2018/2/layout/IconVerticalSolidList"/>
    <dgm:cxn modelId="{0401B7B8-0FB7-ED44-9674-7ED9EBD6E410}" type="presParOf" srcId="{9344C2FC-6F8F-40E1-BA26-1F5DC1E135E0}" destId="{ECB03F91-5A96-49D0-AA63-BD2199794CEB}" srcOrd="2" destOrd="0" presId="urn:microsoft.com/office/officeart/2018/2/layout/IconVerticalSolidList"/>
    <dgm:cxn modelId="{5A9741A0-85C7-DC49-8C25-7E459D60C13C}" type="presParOf" srcId="{9344C2FC-6F8F-40E1-BA26-1F5DC1E135E0}" destId="{E747019C-758D-412D-8467-9152474AB563}" srcOrd="3" destOrd="0" presId="urn:microsoft.com/office/officeart/2018/2/layout/IconVerticalSolidList"/>
    <dgm:cxn modelId="{C389E6AE-0330-6B49-8713-84BAB9ECBD8B}" type="presParOf" srcId="{8E5836CD-FEC2-4EBB-87D9-9B99AF5F18E2}" destId="{1F6A47AB-3C2E-48C0-9154-BFE3AFC54BB7}" srcOrd="1" destOrd="0" presId="urn:microsoft.com/office/officeart/2018/2/layout/IconVerticalSolidList"/>
    <dgm:cxn modelId="{D00858F1-4CAA-5945-A7FD-02E2EF880E6D}" type="presParOf" srcId="{8E5836CD-FEC2-4EBB-87D9-9B99AF5F18E2}" destId="{4D2B262F-A90B-4BB7-9D34-FA4381B45F29}" srcOrd="2" destOrd="0" presId="urn:microsoft.com/office/officeart/2018/2/layout/IconVerticalSolidList"/>
    <dgm:cxn modelId="{7CB90348-4AAE-7742-9C8F-A736FE9AF750}" type="presParOf" srcId="{4D2B262F-A90B-4BB7-9D34-FA4381B45F29}" destId="{61589B17-CB49-4076-84E1-6DBA508DD297}" srcOrd="0" destOrd="0" presId="urn:microsoft.com/office/officeart/2018/2/layout/IconVerticalSolidList"/>
    <dgm:cxn modelId="{EC3E1178-9B10-3D4D-B196-133BCADC6D53}" type="presParOf" srcId="{4D2B262F-A90B-4BB7-9D34-FA4381B45F29}" destId="{52B8B30A-863A-42C8-A809-F8EF5B86A1B8}" srcOrd="1" destOrd="0" presId="urn:microsoft.com/office/officeart/2018/2/layout/IconVerticalSolidList"/>
    <dgm:cxn modelId="{01005713-2DF3-6F48-BB37-6CAA6A136EC2}" type="presParOf" srcId="{4D2B262F-A90B-4BB7-9D34-FA4381B45F29}" destId="{8FAECF1E-6B90-4558-AD8E-DF3E94A9EA33}" srcOrd="2" destOrd="0" presId="urn:microsoft.com/office/officeart/2018/2/layout/IconVerticalSolidList"/>
    <dgm:cxn modelId="{091062BB-70A1-6F44-8ADA-8AE73D817290}" type="presParOf" srcId="{4D2B262F-A90B-4BB7-9D34-FA4381B45F29}" destId="{79F05451-4EA4-4456-AD1A-8BDEEBCB56C5}" srcOrd="3" destOrd="0" presId="urn:microsoft.com/office/officeart/2018/2/layout/IconVerticalSolidList"/>
    <dgm:cxn modelId="{04A09662-530D-184F-93ED-B54FF88173BB}" type="presParOf" srcId="{8E5836CD-FEC2-4EBB-87D9-9B99AF5F18E2}" destId="{8C8E9FE2-830C-40DC-8EE5-FA6917A41B7B}" srcOrd="3" destOrd="0" presId="urn:microsoft.com/office/officeart/2018/2/layout/IconVerticalSolidList"/>
    <dgm:cxn modelId="{BA0DC5C4-2CC8-4D45-93A2-52E038DEDDC7}" type="presParOf" srcId="{8E5836CD-FEC2-4EBB-87D9-9B99AF5F18E2}" destId="{05E417D7-3B42-44BB-BBE0-F00355E8D3DB}" srcOrd="4" destOrd="0" presId="urn:microsoft.com/office/officeart/2018/2/layout/IconVerticalSolidList"/>
    <dgm:cxn modelId="{A3BC5F0E-F0AB-9F4B-8F64-76930E84E4D6}" type="presParOf" srcId="{05E417D7-3B42-44BB-BBE0-F00355E8D3DB}" destId="{75876425-8BCA-4307-8810-D0D8D5068CF1}" srcOrd="0" destOrd="0" presId="urn:microsoft.com/office/officeart/2018/2/layout/IconVerticalSolidList"/>
    <dgm:cxn modelId="{B2FD7D80-EA7D-1042-B0FB-B6584766873E}" type="presParOf" srcId="{05E417D7-3B42-44BB-BBE0-F00355E8D3DB}" destId="{63CF15A9-A6DD-4F68-BA4B-78A8D067BDC6}" srcOrd="1" destOrd="0" presId="urn:microsoft.com/office/officeart/2018/2/layout/IconVerticalSolidList"/>
    <dgm:cxn modelId="{CDF9D6FD-FB5A-9049-9401-81C096E3A44B}" type="presParOf" srcId="{05E417D7-3B42-44BB-BBE0-F00355E8D3DB}" destId="{EC19F0C4-3C6B-4A31-9312-3DEE820672D5}" srcOrd="2" destOrd="0" presId="urn:microsoft.com/office/officeart/2018/2/layout/IconVerticalSolidList"/>
    <dgm:cxn modelId="{8C5EA299-A0D5-E243-8BD2-7E7AB0D7A038}" type="presParOf" srcId="{05E417D7-3B42-44BB-BBE0-F00355E8D3DB}" destId="{68DC4F57-F837-4E87-B007-45EAB6C88D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26DACCD-D1BE-4C6F-A942-BA657DE194A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BD86FB-D5E8-4BEE-83D6-B02A3ABEC5EE}">
      <dgm:prSet/>
      <dgm:spPr>
        <a:solidFill>
          <a:schemeClr val="accent2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b="1" dirty="0"/>
            <a:t>Traditional Communication:</a:t>
          </a:r>
          <a:r>
            <a:rPr lang="en-US" dirty="0"/>
            <a:t> Regular meetings with peers and managers via video calls and email.</a:t>
          </a:r>
        </a:p>
      </dgm:t>
    </dgm:pt>
    <dgm:pt modelId="{98599153-304F-4BCC-87C2-5DB878605C44}" type="parTrans" cxnId="{17061C2B-2251-4ED6-BADB-486B616C9F0D}">
      <dgm:prSet/>
      <dgm:spPr/>
      <dgm:t>
        <a:bodyPr/>
        <a:lstStyle/>
        <a:p>
          <a:endParaRPr lang="en-US"/>
        </a:p>
      </dgm:t>
    </dgm:pt>
    <dgm:pt modelId="{035AA383-700A-4FE3-A851-A7550F17E049}" type="sibTrans" cxnId="{17061C2B-2251-4ED6-BADB-486B616C9F0D}">
      <dgm:prSet/>
      <dgm:spPr/>
      <dgm:t>
        <a:bodyPr/>
        <a:lstStyle/>
        <a:p>
          <a:endParaRPr lang="en-US"/>
        </a:p>
      </dgm:t>
    </dgm:pt>
    <dgm:pt modelId="{0A49CC16-9213-46E6-A34B-32964973EF7D}">
      <dgm:prSet/>
      <dgm:spPr>
        <a:solidFill>
          <a:schemeClr val="accent2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b="1" dirty="0"/>
            <a:t>Non-Traditional Communication:</a:t>
          </a:r>
          <a:r>
            <a:rPr lang="en-US" dirty="0"/>
            <a:t> Used Slack for real-time communication and quick updates.</a:t>
          </a:r>
        </a:p>
      </dgm:t>
    </dgm:pt>
    <dgm:pt modelId="{E076B0FE-39CB-439C-AE5E-74FE464E2B28}" type="parTrans" cxnId="{90ACD211-D259-47CF-B932-BAE95129CBD2}">
      <dgm:prSet/>
      <dgm:spPr/>
      <dgm:t>
        <a:bodyPr/>
        <a:lstStyle/>
        <a:p>
          <a:endParaRPr lang="en-US"/>
        </a:p>
      </dgm:t>
    </dgm:pt>
    <dgm:pt modelId="{B7A6E505-A2BF-4F08-A437-8A6DD1D7A6F3}" type="sibTrans" cxnId="{90ACD211-D259-47CF-B932-BAE95129CBD2}">
      <dgm:prSet/>
      <dgm:spPr/>
      <dgm:t>
        <a:bodyPr/>
        <a:lstStyle/>
        <a:p>
          <a:endParaRPr lang="en-US"/>
        </a:p>
      </dgm:t>
    </dgm:pt>
    <dgm:pt modelId="{CEB6D5D0-B9C0-414C-8DAE-CA2FA92D3852}" type="pres">
      <dgm:prSet presAssocID="{926DACCD-D1BE-4C6F-A942-BA657DE194A2}" presName="root" presStyleCnt="0">
        <dgm:presLayoutVars>
          <dgm:dir/>
          <dgm:resizeHandles val="exact"/>
        </dgm:presLayoutVars>
      </dgm:prSet>
      <dgm:spPr/>
    </dgm:pt>
    <dgm:pt modelId="{7DAF3D59-8BF8-4529-BE85-ECE07756DDE9}" type="pres">
      <dgm:prSet presAssocID="{20BD86FB-D5E8-4BEE-83D6-B02A3ABEC5EE}" presName="compNode" presStyleCnt="0"/>
      <dgm:spPr/>
    </dgm:pt>
    <dgm:pt modelId="{1810467F-6057-4950-AF05-A7FB63D1F8EC}" type="pres">
      <dgm:prSet presAssocID="{20BD86FB-D5E8-4BEE-83D6-B02A3ABEC5EE}" presName="bgRect" presStyleLbl="bgShp" presStyleIdx="0" presStyleCnt="2"/>
      <dgm:spPr>
        <a:solidFill>
          <a:schemeClr val="accent2"/>
        </a:solidFill>
      </dgm:spPr>
    </dgm:pt>
    <dgm:pt modelId="{6785A9B2-ED6B-4F0A-BA72-933162CAEDFA}" type="pres">
      <dgm:prSet presAssocID="{20BD86FB-D5E8-4BEE-83D6-B02A3ABEC5E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68F01812-897A-45A2-9979-41AD20319963}" type="pres">
      <dgm:prSet presAssocID="{20BD86FB-D5E8-4BEE-83D6-B02A3ABEC5EE}" presName="spaceRect" presStyleCnt="0"/>
      <dgm:spPr/>
    </dgm:pt>
    <dgm:pt modelId="{CA24A66D-3EB9-46E3-AEEB-A4717F0A6385}" type="pres">
      <dgm:prSet presAssocID="{20BD86FB-D5E8-4BEE-83D6-B02A3ABEC5EE}" presName="parTx" presStyleLbl="revTx" presStyleIdx="0" presStyleCnt="2">
        <dgm:presLayoutVars>
          <dgm:chMax val="0"/>
          <dgm:chPref val="0"/>
        </dgm:presLayoutVars>
      </dgm:prSet>
      <dgm:spPr/>
    </dgm:pt>
    <dgm:pt modelId="{5A8D5F80-8E5A-4C2F-A5EF-D056030BBDD4}" type="pres">
      <dgm:prSet presAssocID="{035AA383-700A-4FE3-A851-A7550F17E049}" presName="sibTrans" presStyleCnt="0"/>
      <dgm:spPr/>
    </dgm:pt>
    <dgm:pt modelId="{58B65A5A-4F85-4DDE-B24B-1627484801EA}" type="pres">
      <dgm:prSet presAssocID="{0A49CC16-9213-46E6-A34B-32964973EF7D}" presName="compNode" presStyleCnt="0"/>
      <dgm:spPr/>
    </dgm:pt>
    <dgm:pt modelId="{79551DAD-A353-44C2-9528-C85B321D35BF}" type="pres">
      <dgm:prSet presAssocID="{0A49CC16-9213-46E6-A34B-32964973EF7D}" presName="bgRect" presStyleLbl="bgShp" presStyleIdx="1" presStyleCnt="2"/>
      <dgm:spPr>
        <a:solidFill>
          <a:schemeClr val="accent2"/>
        </a:solidFill>
      </dgm:spPr>
    </dgm:pt>
    <dgm:pt modelId="{244CCE47-642F-4CDB-A99C-A39597BDE974}" type="pres">
      <dgm:prSet presAssocID="{0A49CC16-9213-46E6-A34B-32964973EF7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54D98F3C-EF00-40E7-9F95-FFEB1944E515}" type="pres">
      <dgm:prSet presAssocID="{0A49CC16-9213-46E6-A34B-32964973EF7D}" presName="spaceRect" presStyleCnt="0"/>
      <dgm:spPr/>
    </dgm:pt>
    <dgm:pt modelId="{CD0239D0-2C97-444C-9743-C48A02780395}" type="pres">
      <dgm:prSet presAssocID="{0A49CC16-9213-46E6-A34B-32964973EF7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0ACD211-D259-47CF-B932-BAE95129CBD2}" srcId="{926DACCD-D1BE-4C6F-A942-BA657DE194A2}" destId="{0A49CC16-9213-46E6-A34B-32964973EF7D}" srcOrd="1" destOrd="0" parTransId="{E076B0FE-39CB-439C-AE5E-74FE464E2B28}" sibTransId="{B7A6E505-A2BF-4F08-A437-8A6DD1D7A6F3}"/>
    <dgm:cxn modelId="{17061C2B-2251-4ED6-BADB-486B616C9F0D}" srcId="{926DACCD-D1BE-4C6F-A942-BA657DE194A2}" destId="{20BD86FB-D5E8-4BEE-83D6-B02A3ABEC5EE}" srcOrd="0" destOrd="0" parTransId="{98599153-304F-4BCC-87C2-5DB878605C44}" sibTransId="{035AA383-700A-4FE3-A851-A7550F17E049}"/>
    <dgm:cxn modelId="{AFA02249-011D-4916-BEA0-4752D23AFF61}" type="presOf" srcId="{20BD86FB-D5E8-4BEE-83D6-B02A3ABEC5EE}" destId="{CA24A66D-3EB9-46E3-AEEB-A4717F0A6385}" srcOrd="0" destOrd="0" presId="urn:microsoft.com/office/officeart/2018/2/layout/IconVerticalSolidList"/>
    <dgm:cxn modelId="{ED9B8169-D0C1-4A93-BA71-F00FD66108C2}" type="presOf" srcId="{0A49CC16-9213-46E6-A34B-32964973EF7D}" destId="{CD0239D0-2C97-444C-9743-C48A02780395}" srcOrd="0" destOrd="0" presId="urn:microsoft.com/office/officeart/2018/2/layout/IconVerticalSolidList"/>
    <dgm:cxn modelId="{58E834A8-A814-4FA9-A242-5AEAC2F3FB38}" type="presOf" srcId="{926DACCD-D1BE-4C6F-A942-BA657DE194A2}" destId="{CEB6D5D0-B9C0-414C-8DAE-CA2FA92D3852}" srcOrd="0" destOrd="0" presId="urn:microsoft.com/office/officeart/2018/2/layout/IconVerticalSolidList"/>
    <dgm:cxn modelId="{EA43CD2C-7932-4E90-B22A-A7EB81D9B5FA}" type="presParOf" srcId="{CEB6D5D0-B9C0-414C-8DAE-CA2FA92D3852}" destId="{7DAF3D59-8BF8-4529-BE85-ECE07756DDE9}" srcOrd="0" destOrd="0" presId="urn:microsoft.com/office/officeart/2018/2/layout/IconVerticalSolidList"/>
    <dgm:cxn modelId="{D48CCBC0-8420-4FCD-899D-A81C9F208960}" type="presParOf" srcId="{7DAF3D59-8BF8-4529-BE85-ECE07756DDE9}" destId="{1810467F-6057-4950-AF05-A7FB63D1F8EC}" srcOrd="0" destOrd="0" presId="urn:microsoft.com/office/officeart/2018/2/layout/IconVerticalSolidList"/>
    <dgm:cxn modelId="{F3EE314B-3750-4D24-858F-46886C20366F}" type="presParOf" srcId="{7DAF3D59-8BF8-4529-BE85-ECE07756DDE9}" destId="{6785A9B2-ED6B-4F0A-BA72-933162CAEDFA}" srcOrd="1" destOrd="0" presId="urn:microsoft.com/office/officeart/2018/2/layout/IconVerticalSolidList"/>
    <dgm:cxn modelId="{65B104D0-B271-4ABF-9430-B4E905646A16}" type="presParOf" srcId="{7DAF3D59-8BF8-4529-BE85-ECE07756DDE9}" destId="{68F01812-897A-45A2-9979-41AD20319963}" srcOrd="2" destOrd="0" presId="urn:microsoft.com/office/officeart/2018/2/layout/IconVerticalSolidList"/>
    <dgm:cxn modelId="{28AD349E-D7C2-4EA7-AFE6-4C7C8D2BFD34}" type="presParOf" srcId="{7DAF3D59-8BF8-4529-BE85-ECE07756DDE9}" destId="{CA24A66D-3EB9-46E3-AEEB-A4717F0A6385}" srcOrd="3" destOrd="0" presId="urn:microsoft.com/office/officeart/2018/2/layout/IconVerticalSolidList"/>
    <dgm:cxn modelId="{7E134EF5-4069-4552-A0CA-56B641DBC6E0}" type="presParOf" srcId="{CEB6D5D0-B9C0-414C-8DAE-CA2FA92D3852}" destId="{5A8D5F80-8E5A-4C2F-A5EF-D056030BBDD4}" srcOrd="1" destOrd="0" presId="urn:microsoft.com/office/officeart/2018/2/layout/IconVerticalSolidList"/>
    <dgm:cxn modelId="{FB91DD1C-91C6-4F48-96F4-A1025CBCD9DD}" type="presParOf" srcId="{CEB6D5D0-B9C0-414C-8DAE-CA2FA92D3852}" destId="{58B65A5A-4F85-4DDE-B24B-1627484801EA}" srcOrd="2" destOrd="0" presId="urn:microsoft.com/office/officeart/2018/2/layout/IconVerticalSolidList"/>
    <dgm:cxn modelId="{6A9BB9E2-4269-49CC-B73D-16226BE22310}" type="presParOf" srcId="{58B65A5A-4F85-4DDE-B24B-1627484801EA}" destId="{79551DAD-A353-44C2-9528-C85B321D35BF}" srcOrd="0" destOrd="0" presId="urn:microsoft.com/office/officeart/2018/2/layout/IconVerticalSolidList"/>
    <dgm:cxn modelId="{6E128E24-3038-4D71-9BE7-C67EAA7A4CEC}" type="presParOf" srcId="{58B65A5A-4F85-4DDE-B24B-1627484801EA}" destId="{244CCE47-642F-4CDB-A99C-A39597BDE974}" srcOrd="1" destOrd="0" presId="urn:microsoft.com/office/officeart/2018/2/layout/IconVerticalSolidList"/>
    <dgm:cxn modelId="{6A12298D-49EC-4063-B0DB-34799030086D}" type="presParOf" srcId="{58B65A5A-4F85-4DDE-B24B-1627484801EA}" destId="{54D98F3C-EF00-40E7-9F95-FFEB1944E515}" srcOrd="2" destOrd="0" presId="urn:microsoft.com/office/officeart/2018/2/layout/IconVerticalSolidList"/>
    <dgm:cxn modelId="{D2E47588-BC28-4B2E-91F6-3B45F6FA86C4}" type="presParOf" srcId="{58B65A5A-4F85-4DDE-B24B-1627484801EA}" destId="{CD0239D0-2C97-444C-9743-C48A0278039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57E58C8-0DFB-4ED5-B1A9-18CAD090C0A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CBA7A3-9ABF-4638-9FCD-F478CFAB864A}">
      <dgm:prSet/>
      <dgm:spPr>
        <a:solidFill>
          <a:schemeClr val="accent2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b="1" dirty="0"/>
            <a:t>Iteration Plans:</a:t>
          </a:r>
          <a:r>
            <a:rPr lang="en-US" dirty="0"/>
            <a:t> Work was planned in two-week sprints. Each sprint began with a planning session to define tasks and goals.</a:t>
          </a:r>
        </a:p>
      </dgm:t>
    </dgm:pt>
    <dgm:pt modelId="{FDEDEFB8-7E1D-4928-B340-970ECC9447D9}" type="parTrans" cxnId="{98BDF079-15F6-415D-8AC0-C8592F1BD66B}">
      <dgm:prSet/>
      <dgm:spPr/>
      <dgm:t>
        <a:bodyPr/>
        <a:lstStyle/>
        <a:p>
          <a:endParaRPr lang="en-US"/>
        </a:p>
      </dgm:t>
    </dgm:pt>
    <dgm:pt modelId="{BAA88638-4026-4F49-84AB-3292C2B5A475}" type="sibTrans" cxnId="{98BDF079-15F6-415D-8AC0-C8592F1BD66B}">
      <dgm:prSet/>
      <dgm:spPr/>
      <dgm:t>
        <a:bodyPr/>
        <a:lstStyle/>
        <a:p>
          <a:endParaRPr lang="en-US"/>
        </a:p>
      </dgm:t>
    </dgm:pt>
    <dgm:pt modelId="{C8BEF4CB-1DA5-4797-A886-9A4B74D943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Tracking:</a:t>
          </a:r>
          <a:r>
            <a:rPr lang="en-US"/>
            <a:t> Used JIRA to track progress and update task status. Daily stand-up meetings were held to discuss progress and any blockers.</a:t>
          </a:r>
        </a:p>
      </dgm:t>
    </dgm:pt>
    <dgm:pt modelId="{0C5EE4EA-CDDC-47D5-8644-E07612ACFB8A}" type="parTrans" cxnId="{44DDC540-A680-4520-8EA7-BF56B8070AF9}">
      <dgm:prSet/>
      <dgm:spPr/>
      <dgm:t>
        <a:bodyPr/>
        <a:lstStyle/>
        <a:p>
          <a:endParaRPr lang="en-US"/>
        </a:p>
      </dgm:t>
    </dgm:pt>
    <dgm:pt modelId="{6A70BA12-A1F7-46A6-B6B3-71A581421E7B}" type="sibTrans" cxnId="{44DDC540-A680-4520-8EA7-BF56B8070AF9}">
      <dgm:prSet/>
      <dgm:spPr/>
      <dgm:t>
        <a:bodyPr/>
        <a:lstStyle/>
        <a:p>
          <a:endParaRPr lang="en-US"/>
        </a:p>
      </dgm:t>
    </dgm:pt>
    <dgm:pt modelId="{9463EDF2-62C4-40F1-A6FA-E7A11E9A304C}" type="pres">
      <dgm:prSet presAssocID="{157E58C8-0DFB-4ED5-B1A9-18CAD090C0A1}" presName="root" presStyleCnt="0">
        <dgm:presLayoutVars>
          <dgm:dir/>
          <dgm:resizeHandles val="exact"/>
        </dgm:presLayoutVars>
      </dgm:prSet>
      <dgm:spPr/>
    </dgm:pt>
    <dgm:pt modelId="{EA5E428F-D540-4E6A-BC4E-EDCEC326166E}" type="pres">
      <dgm:prSet presAssocID="{FECBA7A3-9ABF-4638-9FCD-F478CFAB864A}" presName="compNode" presStyleCnt="0"/>
      <dgm:spPr/>
    </dgm:pt>
    <dgm:pt modelId="{216E29EF-0F41-4FF4-864B-A1C4E4DFA705}" type="pres">
      <dgm:prSet presAssocID="{FECBA7A3-9ABF-4638-9FCD-F478CFAB864A}" presName="bgRect" presStyleLbl="bgShp" presStyleIdx="0" presStyleCnt="2"/>
      <dgm:spPr>
        <a:solidFill>
          <a:schemeClr val="accent2"/>
        </a:solidFill>
      </dgm:spPr>
    </dgm:pt>
    <dgm:pt modelId="{3DA72305-F1B4-44A2-AEBE-CAD087B48D27}" type="pres">
      <dgm:prSet presAssocID="{FECBA7A3-9ABF-4638-9FCD-F478CFAB864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456ABF9A-892E-4B7D-B144-4FCBE4E056DB}" type="pres">
      <dgm:prSet presAssocID="{FECBA7A3-9ABF-4638-9FCD-F478CFAB864A}" presName="spaceRect" presStyleCnt="0"/>
      <dgm:spPr/>
    </dgm:pt>
    <dgm:pt modelId="{5DB9831B-03F1-4431-A12B-5050F7A48D1D}" type="pres">
      <dgm:prSet presAssocID="{FECBA7A3-9ABF-4638-9FCD-F478CFAB864A}" presName="parTx" presStyleLbl="revTx" presStyleIdx="0" presStyleCnt="2">
        <dgm:presLayoutVars>
          <dgm:chMax val="0"/>
          <dgm:chPref val="0"/>
        </dgm:presLayoutVars>
      </dgm:prSet>
      <dgm:spPr/>
    </dgm:pt>
    <dgm:pt modelId="{9E8FDEC8-5BC9-44D1-8D34-4C46A226A218}" type="pres">
      <dgm:prSet presAssocID="{BAA88638-4026-4F49-84AB-3292C2B5A475}" presName="sibTrans" presStyleCnt="0"/>
      <dgm:spPr/>
    </dgm:pt>
    <dgm:pt modelId="{743C1031-4A0E-46AF-A558-A4BF53D446E4}" type="pres">
      <dgm:prSet presAssocID="{C8BEF4CB-1DA5-4797-A886-9A4B74D943A6}" presName="compNode" presStyleCnt="0"/>
      <dgm:spPr/>
    </dgm:pt>
    <dgm:pt modelId="{D5E8B96E-8488-4B17-8788-ABB151FDB251}" type="pres">
      <dgm:prSet presAssocID="{C8BEF4CB-1DA5-4797-A886-9A4B74D943A6}" presName="bgRect" presStyleLbl="bgShp" presStyleIdx="1" presStyleCnt="2"/>
      <dgm:spPr>
        <a:solidFill>
          <a:schemeClr val="accent2"/>
        </a:solidFill>
      </dgm:spPr>
    </dgm:pt>
    <dgm:pt modelId="{3BD133FE-3A42-4B50-968A-849E35C7BC7F}" type="pres">
      <dgm:prSet presAssocID="{C8BEF4CB-1DA5-4797-A886-9A4B74D943A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2FB08D97-00F1-4AD1-A77C-AB24FE408FBA}" type="pres">
      <dgm:prSet presAssocID="{C8BEF4CB-1DA5-4797-A886-9A4B74D943A6}" presName="spaceRect" presStyleCnt="0"/>
      <dgm:spPr/>
    </dgm:pt>
    <dgm:pt modelId="{3656CAC2-DF4E-464D-9CD5-023CB1D92BFD}" type="pres">
      <dgm:prSet presAssocID="{C8BEF4CB-1DA5-4797-A886-9A4B74D943A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4DDC540-A680-4520-8EA7-BF56B8070AF9}" srcId="{157E58C8-0DFB-4ED5-B1A9-18CAD090C0A1}" destId="{C8BEF4CB-1DA5-4797-A886-9A4B74D943A6}" srcOrd="1" destOrd="0" parTransId="{0C5EE4EA-CDDC-47D5-8644-E07612ACFB8A}" sibTransId="{6A70BA12-A1F7-46A6-B6B3-71A581421E7B}"/>
    <dgm:cxn modelId="{98BDF079-15F6-415D-8AC0-C8592F1BD66B}" srcId="{157E58C8-0DFB-4ED5-B1A9-18CAD090C0A1}" destId="{FECBA7A3-9ABF-4638-9FCD-F478CFAB864A}" srcOrd="0" destOrd="0" parTransId="{FDEDEFB8-7E1D-4928-B340-970ECC9447D9}" sibTransId="{BAA88638-4026-4F49-84AB-3292C2B5A475}"/>
    <dgm:cxn modelId="{9808C5A9-5F82-D741-9CC1-8F1D006C118E}" type="presOf" srcId="{C8BEF4CB-1DA5-4797-A886-9A4B74D943A6}" destId="{3656CAC2-DF4E-464D-9CD5-023CB1D92BFD}" srcOrd="0" destOrd="0" presId="urn:microsoft.com/office/officeart/2018/2/layout/IconVerticalSolidList"/>
    <dgm:cxn modelId="{9A6321B8-4D8C-3648-B521-86E970F4E919}" type="presOf" srcId="{157E58C8-0DFB-4ED5-B1A9-18CAD090C0A1}" destId="{9463EDF2-62C4-40F1-A6FA-E7A11E9A304C}" srcOrd="0" destOrd="0" presId="urn:microsoft.com/office/officeart/2018/2/layout/IconVerticalSolidList"/>
    <dgm:cxn modelId="{C60D84EA-5D1D-4D49-B30E-DD9C23B4FF13}" type="presOf" srcId="{FECBA7A3-9ABF-4638-9FCD-F478CFAB864A}" destId="{5DB9831B-03F1-4431-A12B-5050F7A48D1D}" srcOrd="0" destOrd="0" presId="urn:microsoft.com/office/officeart/2018/2/layout/IconVerticalSolidList"/>
    <dgm:cxn modelId="{0B03AE49-3D02-AD4D-818F-37C68F3CF81F}" type="presParOf" srcId="{9463EDF2-62C4-40F1-A6FA-E7A11E9A304C}" destId="{EA5E428F-D540-4E6A-BC4E-EDCEC326166E}" srcOrd="0" destOrd="0" presId="urn:microsoft.com/office/officeart/2018/2/layout/IconVerticalSolidList"/>
    <dgm:cxn modelId="{C5D01681-E790-BD4F-9E77-91168C036A58}" type="presParOf" srcId="{EA5E428F-D540-4E6A-BC4E-EDCEC326166E}" destId="{216E29EF-0F41-4FF4-864B-A1C4E4DFA705}" srcOrd="0" destOrd="0" presId="urn:microsoft.com/office/officeart/2018/2/layout/IconVerticalSolidList"/>
    <dgm:cxn modelId="{70F90703-43A4-5B47-90FE-ED56958B4B11}" type="presParOf" srcId="{EA5E428F-D540-4E6A-BC4E-EDCEC326166E}" destId="{3DA72305-F1B4-44A2-AEBE-CAD087B48D27}" srcOrd="1" destOrd="0" presId="urn:microsoft.com/office/officeart/2018/2/layout/IconVerticalSolidList"/>
    <dgm:cxn modelId="{6B06F13E-8684-1647-9D1B-C086F672235C}" type="presParOf" srcId="{EA5E428F-D540-4E6A-BC4E-EDCEC326166E}" destId="{456ABF9A-892E-4B7D-B144-4FCBE4E056DB}" srcOrd="2" destOrd="0" presId="urn:microsoft.com/office/officeart/2018/2/layout/IconVerticalSolidList"/>
    <dgm:cxn modelId="{3B11ECA2-3CC6-544B-8B6B-74F3AE35BEC5}" type="presParOf" srcId="{EA5E428F-D540-4E6A-BC4E-EDCEC326166E}" destId="{5DB9831B-03F1-4431-A12B-5050F7A48D1D}" srcOrd="3" destOrd="0" presId="urn:microsoft.com/office/officeart/2018/2/layout/IconVerticalSolidList"/>
    <dgm:cxn modelId="{4A26414F-B9CC-D34E-B1D2-C30CE3C84B07}" type="presParOf" srcId="{9463EDF2-62C4-40F1-A6FA-E7A11E9A304C}" destId="{9E8FDEC8-5BC9-44D1-8D34-4C46A226A218}" srcOrd="1" destOrd="0" presId="urn:microsoft.com/office/officeart/2018/2/layout/IconVerticalSolidList"/>
    <dgm:cxn modelId="{627CDCCC-9871-2149-A4DC-F5A19BE22F59}" type="presParOf" srcId="{9463EDF2-62C4-40F1-A6FA-E7A11E9A304C}" destId="{743C1031-4A0E-46AF-A558-A4BF53D446E4}" srcOrd="2" destOrd="0" presId="urn:microsoft.com/office/officeart/2018/2/layout/IconVerticalSolidList"/>
    <dgm:cxn modelId="{1B85E195-284F-3E4E-94C8-8384C77F0127}" type="presParOf" srcId="{743C1031-4A0E-46AF-A558-A4BF53D446E4}" destId="{D5E8B96E-8488-4B17-8788-ABB151FDB251}" srcOrd="0" destOrd="0" presId="urn:microsoft.com/office/officeart/2018/2/layout/IconVerticalSolidList"/>
    <dgm:cxn modelId="{067FC0CA-3AA5-6044-A754-7D7301A8A978}" type="presParOf" srcId="{743C1031-4A0E-46AF-A558-A4BF53D446E4}" destId="{3BD133FE-3A42-4B50-968A-849E35C7BC7F}" srcOrd="1" destOrd="0" presId="urn:microsoft.com/office/officeart/2018/2/layout/IconVerticalSolidList"/>
    <dgm:cxn modelId="{B0997118-9B5D-9C40-8941-4E6D3DADC38E}" type="presParOf" srcId="{743C1031-4A0E-46AF-A558-A4BF53D446E4}" destId="{2FB08D97-00F1-4AD1-A77C-AB24FE408FBA}" srcOrd="2" destOrd="0" presId="urn:microsoft.com/office/officeart/2018/2/layout/IconVerticalSolidList"/>
    <dgm:cxn modelId="{9C817D0E-8AAD-704B-809F-1AE17E03C96F}" type="presParOf" srcId="{743C1031-4A0E-46AF-A558-A4BF53D446E4}" destId="{3656CAC2-DF4E-464D-9CD5-023CB1D92B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C876E8F-A6A5-46B1-92FF-0E530CC4852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0BD29C-147E-4E39-A41C-B49FE91D9681}">
      <dgm:prSet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en-US"/>
            <a:t>Week 1: Set up ECS cluster and Fargate tasks.</a:t>
          </a:r>
        </a:p>
      </dgm:t>
    </dgm:pt>
    <dgm:pt modelId="{9E6419FF-6305-4B01-B720-9FE81F1BD4C9}" type="parTrans" cxnId="{321C6F0D-9AD8-4559-851C-6E79B0F6D594}">
      <dgm:prSet/>
      <dgm:spPr/>
      <dgm:t>
        <a:bodyPr/>
        <a:lstStyle/>
        <a:p>
          <a:endParaRPr lang="en-US"/>
        </a:p>
      </dgm:t>
    </dgm:pt>
    <dgm:pt modelId="{77E38B5C-BD6B-4F2F-823D-E94BBB2A5863}" type="sibTrans" cxnId="{321C6F0D-9AD8-4559-851C-6E79B0F6D59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DE4300E-A39E-40BF-8517-B061931C1B39}">
      <dgm:prSet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en-US"/>
            <a:t>Week 2: Develop and test REST endpoints.</a:t>
          </a:r>
        </a:p>
      </dgm:t>
    </dgm:pt>
    <dgm:pt modelId="{EA283D72-4FAC-4F2B-AFF2-0755E8E222BC}" type="parTrans" cxnId="{4DE03933-2A6B-45FF-9E3F-8636F491D70B}">
      <dgm:prSet/>
      <dgm:spPr/>
      <dgm:t>
        <a:bodyPr/>
        <a:lstStyle/>
        <a:p>
          <a:endParaRPr lang="en-US"/>
        </a:p>
      </dgm:t>
    </dgm:pt>
    <dgm:pt modelId="{58C3FC20-8075-4AF3-AB0F-CC5064F3EAD6}" type="sibTrans" cxnId="{4DE03933-2A6B-45FF-9E3F-8636F491D70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6B64725-3E1C-40E0-9C27-4887120B810A}">
      <dgm:prSet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en-US"/>
            <a:t>Week 3: Integrate with S3 and implement security measures.</a:t>
          </a:r>
        </a:p>
      </dgm:t>
    </dgm:pt>
    <dgm:pt modelId="{CB8CBB0F-1B60-46EB-AA74-1C7EDAB55F1E}" type="parTrans" cxnId="{6CC64FE1-250A-4462-A0EE-DE2539F7E7C2}">
      <dgm:prSet/>
      <dgm:spPr/>
      <dgm:t>
        <a:bodyPr/>
        <a:lstStyle/>
        <a:p>
          <a:endParaRPr lang="en-US"/>
        </a:p>
      </dgm:t>
    </dgm:pt>
    <dgm:pt modelId="{B91E81DC-51DA-4660-9F64-CA408AB16E11}" type="sibTrans" cxnId="{6CC64FE1-250A-4462-A0EE-DE2539F7E7C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2101694-2C36-41A8-94FC-7AD0D3B53469}">
      <dgm:prSet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en-US"/>
            <a:t>Week 4: Optimize deployment pipeline and conduct final testing.</a:t>
          </a:r>
        </a:p>
      </dgm:t>
    </dgm:pt>
    <dgm:pt modelId="{26B3EDF4-675E-4DD2-AAC0-E5730D1AF54C}" type="parTrans" cxnId="{3D57C6EB-3602-45E8-B3C2-5A3D8E0C4C6A}">
      <dgm:prSet/>
      <dgm:spPr/>
      <dgm:t>
        <a:bodyPr/>
        <a:lstStyle/>
        <a:p>
          <a:endParaRPr lang="en-US"/>
        </a:p>
      </dgm:t>
    </dgm:pt>
    <dgm:pt modelId="{37B894EC-AEB2-4CD0-86FC-6EBA9BE9C552}" type="sibTrans" cxnId="{3D57C6EB-3602-45E8-B3C2-5A3D8E0C4C6A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A3DC5734-E700-4244-8F70-80A0F688CDF9}" type="pres">
      <dgm:prSet presAssocID="{9C876E8F-A6A5-46B1-92FF-0E530CC48523}" presName="Name0" presStyleCnt="0">
        <dgm:presLayoutVars>
          <dgm:animLvl val="lvl"/>
          <dgm:resizeHandles val="exact"/>
        </dgm:presLayoutVars>
      </dgm:prSet>
      <dgm:spPr/>
    </dgm:pt>
    <dgm:pt modelId="{EEACB4D8-2252-8A48-B7E4-BFCD12B83A11}" type="pres">
      <dgm:prSet presAssocID="{FF0BD29C-147E-4E39-A41C-B49FE91D9681}" presName="compositeNode" presStyleCnt="0">
        <dgm:presLayoutVars>
          <dgm:bulletEnabled val="1"/>
        </dgm:presLayoutVars>
      </dgm:prSet>
      <dgm:spPr/>
    </dgm:pt>
    <dgm:pt modelId="{983FD34E-ED5D-7F4E-9DF7-155649B1645D}" type="pres">
      <dgm:prSet presAssocID="{FF0BD29C-147E-4E39-A41C-B49FE91D9681}" presName="bgRect" presStyleLbl="bgAccFollowNode1" presStyleIdx="0" presStyleCnt="4"/>
      <dgm:spPr/>
    </dgm:pt>
    <dgm:pt modelId="{5D2B144D-FCF6-CA44-9714-261E5C7CF61B}" type="pres">
      <dgm:prSet presAssocID="{77E38B5C-BD6B-4F2F-823D-E94BBB2A5863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5131454E-3392-9343-BCFF-6E78EA448E70}" type="pres">
      <dgm:prSet presAssocID="{FF0BD29C-147E-4E39-A41C-B49FE91D9681}" presName="bottomLine" presStyleLbl="alignNode1" presStyleIdx="1" presStyleCnt="8">
        <dgm:presLayoutVars/>
      </dgm:prSet>
      <dgm:spPr/>
    </dgm:pt>
    <dgm:pt modelId="{D566AB89-07BD-364F-A42A-ED595BA02587}" type="pres">
      <dgm:prSet presAssocID="{FF0BD29C-147E-4E39-A41C-B49FE91D9681}" presName="nodeText" presStyleLbl="bgAccFollowNode1" presStyleIdx="0" presStyleCnt="4">
        <dgm:presLayoutVars>
          <dgm:bulletEnabled val="1"/>
        </dgm:presLayoutVars>
      </dgm:prSet>
      <dgm:spPr/>
    </dgm:pt>
    <dgm:pt modelId="{29717ABC-A4CD-EC4D-899A-A5D6B0E25569}" type="pres">
      <dgm:prSet presAssocID="{77E38B5C-BD6B-4F2F-823D-E94BBB2A5863}" presName="sibTrans" presStyleCnt="0"/>
      <dgm:spPr/>
    </dgm:pt>
    <dgm:pt modelId="{2C1A88F6-9041-0147-A197-76E824728535}" type="pres">
      <dgm:prSet presAssocID="{BDE4300E-A39E-40BF-8517-B061931C1B39}" presName="compositeNode" presStyleCnt="0">
        <dgm:presLayoutVars>
          <dgm:bulletEnabled val="1"/>
        </dgm:presLayoutVars>
      </dgm:prSet>
      <dgm:spPr/>
    </dgm:pt>
    <dgm:pt modelId="{E7CAA187-B8E7-1947-8326-57240FAA4B4D}" type="pres">
      <dgm:prSet presAssocID="{BDE4300E-A39E-40BF-8517-B061931C1B39}" presName="bgRect" presStyleLbl="bgAccFollowNode1" presStyleIdx="1" presStyleCnt="4"/>
      <dgm:spPr/>
    </dgm:pt>
    <dgm:pt modelId="{34AA8393-598E-FE4D-9B70-EBC7CC391857}" type="pres">
      <dgm:prSet presAssocID="{58C3FC20-8075-4AF3-AB0F-CC5064F3EAD6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E0505609-2BDA-2E42-B979-2486604394BE}" type="pres">
      <dgm:prSet presAssocID="{BDE4300E-A39E-40BF-8517-B061931C1B39}" presName="bottomLine" presStyleLbl="alignNode1" presStyleIdx="3" presStyleCnt="8">
        <dgm:presLayoutVars/>
      </dgm:prSet>
      <dgm:spPr/>
    </dgm:pt>
    <dgm:pt modelId="{EA551D3B-93A6-724C-913C-547E8A10049B}" type="pres">
      <dgm:prSet presAssocID="{BDE4300E-A39E-40BF-8517-B061931C1B39}" presName="nodeText" presStyleLbl="bgAccFollowNode1" presStyleIdx="1" presStyleCnt="4">
        <dgm:presLayoutVars>
          <dgm:bulletEnabled val="1"/>
        </dgm:presLayoutVars>
      </dgm:prSet>
      <dgm:spPr/>
    </dgm:pt>
    <dgm:pt modelId="{EEDD392D-9565-A741-89BE-269F89FFA148}" type="pres">
      <dgm:prSet presAssocID="{58C3FC20-8075-4AF3-AB0F-CC5064F3EAD6}" presName="sibTrans" presStyleCnt="0"/>
      <dgm:spPr/>
    </dgm:pt>
    <dgm:pt modelId="{CEB0B41D-FA4C-7C47-9278-11CEB5EE13B0}" type="pres">
      <dgm:prSet presAssocID="{46B64725-3E1C-40E0-9C27-4887120B810A}" presName="compositeNode" presStyleCnt="0">
        <dgm:presLayoutVars>
          <dgm:bulletEnabled val="1"/>
        </dgm:presLayoutVars>
      </dgm:prSet>
      <dgm:spPr/>
    </dgm:pt>
    <dgm:pt modelId="{DB5D18AB-D3E5-C940-A2FC-C4EA0B44F2D9}" type="pres">
      <dgm:prSet presAssocID="{46B64725-3E1C-40E0-9C27-4887120B810A}" presName="bgRect" presStyleLbl="bgAccFollowNode1" presStyleIdx="2" presStyleCnt="4"/>
      <dgm:spPr/>
    </dgm:pt>
    <dgm:pt modelId="{FBF1CC6F-B25C-A341-A7A7-DE72BDBB54EC}" type="pres">
      <dgm:prSet presAssocID="{B91E81DC-51DA-4660-9F64-CA408AB16E11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3DCFDFF0-5FFD-4744-ACF8-080F32C2FBBF}" type="pres">
      <dgm:prSet presAssocID="{46B64725-3E1C-40E0-9C27-4887120B810A}" presName="bottomLine" presStyleLbl="alignNode1" presStyleIdx="5" presStyleCnt="8">
        <dgm:presLayoutVars/>
      </dgm:prSet>
      <dgm:spPr/>
    </dgm:pt>
    <dgm:pt modelId="{AA172F33-E8AB-C049-B909-C11F63CE0C86}" type="pres">
      <dgm:prSet presAssocID="{46B64725-3E1C-40E0-9C27-4887120B810A}" presName="nodeText" presStyleLbl="bgAccFollowNode1" presStyleIdx="2" presStyleCnt="4">
        <dgm:presLayoutVars>
          <dgm:bulletEnabled val="1"/>
        </dgm:presLayoutVars>
      </dgm:prSet>
      <dgm:spPr/>
    </dgm:pt>
    <dgm:pt modelId="{DE7DDFD2-0F7B-364C-83FC-DB3648E746AB}" type="pres">
      <dgm:prSet presAssocID="{B91E81DC-51DA-4660-9F64-CA408AB16E11}" presName="sibTrans" presStyleCnt="0"/>
      <dgm:spPr/>
    </dgm:pt>
    <dgm:pt modelId="{92A4FBD0-5596-EC46-A8C9-625E6651DB6A}" type="pres">
      <dgm:prSet presAssocID="{82101694-2C36-41A8-94FC-7AD0D3B53469}" presName="compositeNode" presStyleCnt="0">
        <dgm:presLayoutVars>
          <dgm:bulletEnabled val="1"/>
        </dgm:presLayoutVars>
      </dgm:prSet>
      <dgm:spPr/>
    </dgm:pt>
    <dgm:pt modelId="{97493B4E-0FD8-9246-81C8-2C98DD7F67C2}" type="pres">
      <dgm:prSet presAssocID="{82101694-2C36-41A8-94FC-7AD0D3B53469}" presName="bgRect" presStyleLbl="bgAccFollowNode1" presStyleIdx="3" presStyleCnt="4"/>
      <dgm:spPr/>
    </dgm:pt>
    <dgm:pt modelId="{6F8CC0CC-6BAE-3446-9850-5AC7109F6C91}" type="pres">
      <dgm:prSet presAssocID="{37B894EC-AEB2-4CD0-86FC-6EBA9BE9C552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9DC694B9-E936-8946-9834-7EFA2755D7BE}" type="pres">
      <dgm:prSet presAssocID="{82101694-2C36-41A8-94FC-7AD0D3B53469}" presName="bottomLine" presStyleLbl="alignNode1" presStyleIdx="7" presStyleCnt="8">
        <dgm:presLayoutVars/>
      </dgm:prSet>
      <dgm:spPr/>
    </dgm:pt>
    <dgm:pt modelId="{6468201B-2F8C-9341-8A79-3D757916C2EF}" type="pres">
      <dgm:prSet presAssocID="{82101694-2C36-41A8-94FC-7AD0D3B53469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321C6F0D-9AD8-4559-851C-6E79B0F6D594}" srcId="{9C876E8F-A6A5-46B1-92FF-0E530CC48523}" destId="{FF0BD29C-147E-4E39-A41C-B49FE91D9681}" srcOrd="0" destOrd="0" parTransId="{9E6419FF-6305-4B01-B720-9FE81F1BD4C9}" sibTransId="{77E38B5C-BD6B-4F2F-823D-E94BBB2A5863}"/>
    <dgm:cxn modelId="{869F0A22-4F31-0346-8180-B219F8FF7971}" type="presOf" srcId="{37B894EC-AEB2-4CD0-86FC-6EBA9BE9C552}" destId="{6F8CC0CC-6BAE-3446-9850-5AC7109F6C91}" srcOrd="0" destOrd="0" presId="urn:microsoft.com/office/officeart/2016/7/layout/BasicLinearProcessNumbered"/>
    <dgm:cxn modelId="{4DE03933-2A6B-45FF-9E3F-8636F491D70B}" srcId="{9C876E8F-A6A5-46B1-92FF-0E530CC48523}" destId="{BDE4300E-A39E-40BF-8517-B061931C1B39}" srcOrd="1" destOrd="0" parTransId="{EA283D72-4FAC-4F2B-AFF2-0755E8E222BC}" sibTransId="{58C3FC20-8075-4AF3-AB0F-CC5064F3EAD6}"/>
    <dgm:cxn modelId="{DE333242-D8D2-BB41-B855-0CA81788F02E}" type="presOf" srcId="{FF0BD29C-147E-4E39-A41C-B49FE91D9681}" destId="{983FD34E-ED5D-7F4E-9DF7-155649B1645D}" srcOrd="0" destOrd="0" presId="urn:microsoft.com/office/officeart/2016/7/layout/BasicLinearProcessNumbered"/>
    <dgm:cxn modelId="{8DE14C58-C9A5-7348-99D3-8F8ECE11D749}" type="presOf" srcId="{BDE4300E-A39E-40BF-8517-B061931C1B39}" destId="{EA551D3B-93A6-724C-913C-547E8A10049B}" srcOrd="1" destOrd="0" presId="urn:microsoft.com/office/officeart/2016/7/layout/BasicLinearProcessNumbered"/>
    <dgm:cxn modelId="{9CC16F5B-7730-0442-A58A-D8A83BDF39E9}" type="presOf" srcId="{46B64725-3E1C-40E0-9C27-4887120B810A}" destId="{DB5D18AB-D3E5-C940-A2FC-C4EA0B44F2D9}" srcOrd="0" destOrd="0" presId="urn:microsoft.com/office/officeart/2016/7/layout/BasicLinearProcessNumbered"/>
    <dgm:cxn modelId="{FF18CA6E-BEB2-E443-9128-579D14591D54}" type="presOf" srcId="{77E38B5C-BD6B-4F2F-823D-E94BBB2A5863}" destId="{5D2B144D-FCF6-CA44-9714-261E5C7CF61B}" srcOrd="0" destOrd="0" presId="urn:microsoft.com/office/officeart/2016/7/layout/BasicLinearProcessNumbered"/>
    <dgm:cxn modelId="{110AF481-C09F-2E4A-AE09-0B22346808D2}" type="presOf" srcId="{82101694-2C36-41A8-94FC-7AD0D3B53469}" destId="{6468201B-2F8C-9341-8A79-3D757916C2EF}" srcOrd="1" destOrd="0" presId="urn:microsoft.com/office/officeart/2016/7/layout/BasicLinearProcessNumbered"/>
    <dgm:cxn modelId="{C7061F8F-91FC-F041-A2B0-804E99B420FA}" type="presOf" srcId="{9C876E8F-A6A5-46B1-92FF-0E530CC48523}" destId="{A3DC5734-E700-4244-8F70-80A0F688CDF9}" srcOrd="0" destOrd="0" presId="urn:microsoft.com/office/officeart/2016/7/layout/BasicLinearProcessNumbered"/>
    <dgm:cxn modelId="{E1AD829E-6464-404D-9ADF-EC14DEA5B735}" type="presOf" srcId="{FF0BD29C-147E-4E39-A41C-B49FE91D9681}" destId="{D566AB89-07BD-364F-A42A-ED595BA02587}" srcOrd="1" destOrd="0" presId="urn:microsoft.com/office/officeart/2016/7/layout/BasicLinearProcessNumbered"/>
    <dgm:cxn modelId="{539828A5-B161-564D-A9DA-902CDD3CE6F2}" type="presOf" srcId="{B91E81DC-51DA-4660-9F64-CA408AB16E11}" destId="{FBF1CC6F-B25C-A341-A7A7-DE72BDBB54EC}" srcOrd="0" destOrd="0" presId="urn:microsoft.com/office/officeart/2016/7/layout/BasicLinearProcessNumbered"/>
    <dgm:cxn modelId="{B23020C6-FAFC-124C-89E9-3CEBCBAF2E9C}" type="presOf" srcId="{58C3FC20-8075-4AF3-AB0F-CC5064F3EAD6}" destId="{34AA8393-598E-FE4D-9B70-EBC7CC391857}" srcOrd="0" destOrd="0" presId="urn:microsoft.com/office/officeart/2016/7/layout/BasicLinearProcessNumbered"/>
    <dgm:cxn modelId="{6CC64FE1-250A-4462-A0EE-DE2539F7E7C2}" srcId="{9C876E8F-A6A5-46B1-92FF-0E530CC48523}" destId="{46B64725-3E1C-40E0-9C27-4887120B810A}" srcOrd="2" destOrd="0" parTransId="{CB8CBB0F-1B60-46EB-AA74-1C7EDAB55F1E}" sibTransId="{B91E81DC-51DA-4660-9F64-CA408AB16E11}"/>
    <dgm:cxn modelId="{031229E6-33DB-E34D-8A41-EB2A85E92E96}" type="presOf" srcId="{BDE4300E-A39E-40BF-8517-B061931C1B39}" destId="{E7CAA187-B8E7-1947-8326-57240FAA4B4D}" srcOrd="0" destOrd="0" presId="urn:microsoft.com/office/officeart/2016/7/layout/BasicLinearProcessNumbered"/>
    <dgm:cxn modelId="{876E58E7-1A2B-5641-93EC-CAD323227969}" type="presOf" srcId="{46B64725-3E1C-40E0-9C27-4887120B810A}" destId="{AA172F33-E8AB-C049-B909-C11F63CE0C86}" srcOrd="1" destOrd="0" presId="urn:microsoft.com/office/officeart/2016/7/layout/BasicLinearProcessNumbered"/>
    <dgm:cxn modelId="{3D57C6EB-3602-45E8-B3C2-5A3D8E0C4C6A}" srcId="{9C876E8F-A6A5-46B1-92FF-0E530CC48523}" destId="{82101694-2C36-41A8-94FC-7AD0D3B53469}" srcOrd="3" destOrd="0" parTransId="{26B3EDF4-675E-4DD2-AAC0-E5730D1AF54C}" sibTransId="{37B894EC-AEB2-4CD0-86FC-6EBA9BE9C552}"/>
    <dgm:cxn modelId="{B7D0DFF8-FC87-854C-B01C-FC9A9C7A019B}" type="presOf" srcId="{82101694-2C36-41A8-94FC-7AD0D3B53469}" destId="{97493B4E-0FD8-9246-81C8-2C98DD7F67C2}" srcOrd="0" destOrd="0" presId="urn:microsoft.com/office/officeart/2016/7/layout/BasicLinearProcessNumbered"/>
    <dgm:cxn modelId="{5C8B8EF0-F729-BB40-BAB3-B72686DA3DAB}" type="presParOf" srcId="{A3DC5734-E700-4244-8F70-80A0F688CDF9}" destId="{EEACB4D8-2252-8A48-B7E4-BFCD12B83A11}" srcOrd="0" destOrd="0" presId="urn:microsoft.com/office/officeart/2016/7/layout/BasicLinearProcessNumbered"/>
    <dgm:cxn modelId="{111A7516-0907-8E4C-8392-B6056F735B7E}" type="presParOf" srcId="{EEACB4D8-2252-8A48-B7E4-BFCD12B83A11}" destId="{983FD34E-ED5D-7F4E-9DF7-155649B1645D}" srcOrd="0" destOrd="0" presId="urn:microsoft.com/office/officeart/2016/7/layout/BasicLinearProcessNumbered"/>
    <dgm:cxn modelId="{28386B50-8CF1-8B43-A12C-339B930FBE51}" type="presParOf" srcId="{EEACB4D8-2252-8A48-B7E4-BFCD12B83A11}" destId="{5D2B144D-FCF6-CA44-9714-261E5C7CF61B}" srcOrd="1" destOrd="0" presId="urn:microsoft.com/office/officeart/2016/7/layout/BasicLinearProcessNumbered"/>
    <dgm:cxn modelId="{D3040DFE-17E4-8F48-9D0D-EAA861FC2025}" type="presParOf" srcId="{EEACB4D8-2252-8A48-B7E4-BFCD12B83A11}" destId="{5131454E-3392-9343-BCFF-6E78EA448E70}" srcOrd="2" destOrd="0" presId="urn:microsoft.com/office/officeart/2016/7/layout/BasicLinearProcessNumbered"/>
    <dgm:cxn modelId="{0880E1D6-D443-E848-AC4F-A73882960949}" type="presParOf" srcId="{EEACB4D8-2252-8A48-B7E4-BFCD12B83A11}" destId="{D566AB89-07BD-364F-A42A-ED595BA02587}" srcOrd="3" destOrd="0" presId="urn:microsoft.com/office/officeart/2016/7/layout/BasicLinearProcessNumbered"/>
    <dgm:cxn modelId="{4B036D84-4C96-7F43-9672-0D7E85CEF832}" type="presParOf" srcId="{A3DC5734-E700-4244-8F70-80A0F688CDF9}" destId="{29717ABC-A4CD-EC4D-899A-A5D6B0E25569}" srcOrd="1" destOrd="0" presId="urn:microsoft.com/office/officeart/2016/7/layout/BasicLinearProcessNumbered"/>
    <dgm:cxn modelId="{A9D5B376-F816-FE4F-994F-4845078D1053}" type="presParOf" srcId="{A3DC5734-E700-4244-8F70-80A0F688CDF9}" destId="{2C1A88F6-9041-0147-A197-76E824728535}" srcOrd="2" destOrd="0" presId="urn:microsoft.com/office/officeart/2016/7/layout/BasicLinearProcessNumbered"/>
    <dgm:cxn modelId="{352EE2E4-16D9-0B4A-A34C-DD168B8DECE1}" type="presParOf" srcId="{2C1A88F6-9041-0147-A197-76E824728535}" destId="{E7CAA187-B8E7-1947-8326-57240FAA4B4D}" srcOrd="0" destOrd="0" presId="urn:microsoft.com/office/officeart/2016/7/layout/BasicLinearProcessNumbered"/>
    <dgm:cxn modelId="{D54070FA-F411-9B43-9208-C3836DF84C19}" type="presParOf" srcId="{2C1A88F6-9041-0147-A197-76E824728535}" destId="{34AA8393-598E-FE4D-9B70-EBC7CC391857}" srcOrd="1" destOrd="0" presId="urn:microsoft.com/office/officeart/2016/7/layout/BasicLinearProcessNumbered"/>
    <dgm:cxn modelId="{711CA953-2434-614A-B016-5EB6CE3893BB}" type="presParOf" srcId="{2C1A88F6-9041-0147-A197-76E824728535}" destId="{E0505609-2BDA-2E42-B979-2486604394BE}" srcOrd="2" destOrd="0" presId="urn:microsoft.com/office/officeart/2016/7/layout/BasicLinearProcessNumbered"/>
    <dgm:cxn modelId="{8168964E-F0C0-504D-AAE9-ED12D2C6F211}" type="presParOf" srcId="{2C1A88F6-9041-0147-A197-76E824728535}" destId="{EA551D3B-93A6-724C-913C-547E8A10049B}" srcOrd="3" destOrd="0" presId="urn:microsoft.com/office/officeart/2016/7/layout/BasicLinearProcessNumbered"/>
    <dgm:cxn modelId="{B919B914-9D1A-654B-9AAC-B6304D05E523}" type="presParOf" srcId="{A3DC5734-E700-4244-8F70-80A0F688CDF9}" destId="{EEDD392D-9565-A741-89BE-269F89FFA148}" srcOrd="3" destOrd="0" presId="urn:microsoft.com/office/officeart/2016/7/layout/BasicLinearProcessNumbered"/>
    <dgm:cxn modelId="{E428AB9A-281B-B449-9F01-E45BFF7E4B90}" type="presParOf" srcId="{A3DC5734-E700-4244-8F70-80A0F688CDF9}" destId="{CEB0B41D-FA4C-7C47-9278-11CEB5EE13B0}" srcOrd="4" destOrd="0" presId="urn:microsoft.com/office/officeart/2016/7/layout/BasicLinearProcessNumbered"/>
    <dgm:cxn modelId="{A9FA11E4-27C0-7348-833E-7F8167BEF8C2}" type="presParOf" srcId="{CEB0B41D-FA4C-7C47-9278-11CEB5EE13B0}" destId="{DB5D18AB-D3E5-C940-A2FC-C4EA0B44F2D9}" srcOrd="0" destOrd="0" presId="urn:microsoft.com/office/officeart/2016/7/layout/BasicLinearProcessNumbered"/>
    <dgm:cxn modelId="{CA11DE64-DAEE-DC4A-9244-A526F3F1B8FF}" type="presParOf" srcId="{CEB0B41D-FA4C-7C47-9278-11CEB5EE13B0}" destId="{FBF1CC6F-B25C-A341-A7A7-DE72BDBB54EC}" srcOrd="1" destOrd="0" presId="urn:microsoft.com/office/officeart/2016/7/layout/BasicLinearProcessNumbered"/>
    <dgm:cxn modelId="{FC18E344-6F5F-1246-B2B8-9FA2CB8B1B32}" type="presParOf" srcId="{CEB0B41D-FA4C-7C47-9278-11CEB5EE13B0}" destId="{3DCFDFF0-5FFD-4744-ACF8-080F32C2FBBF}" srcOrd="2" destOrd="0" presId="urn:microsoft.com/office/officeart/2016/7/layout/BasicLinearProcessNumbered"/>
    <dgm:cxn modelId="{6159E8F1-D466-DE4C-B7A7-B199B0278B61}" type="presParOf" srcId="{CEB0B41D-FA4C-7C47-9278-11CEB5EE13B0}" destId="{AA172F33-E8AB-C049-B909-C11F63CE0C86}" srcOrd="3" destOrd="0" presId="urn:microsoft.com/office/officeart/2016/7/layout/BasicLinearProcessNumbered"/>
    <dgm:cxn modelId="{0752F2ED-E6D0-7043-B41C-8C4C8394A161}" type="presParOf" srcId="{A3DC5734-E700-4244-8F70-80A0F688CDF9}" destId="{DE7DDFD2-0F7B-364C-83FC-DB3648E746AB}" srcOrd="5" destOrd="0" presId="urn:microsoft.com/office/officeart/2016/7/layout/BasicLinearProcessNumbered"/>
    <dgm:cxn modelId="{493E48AF-7A00-A047-8AD1-824A3A82CB8D}" type="presParOf" srcId="{A3DC5734-E700-4244-8F70-80A0F688CDF9}" destId="{92A4FBD0-5596-EC46-A8C9-625E6651DB6A}" srcOrd="6" destOrd="0" presId="urn:microsoft.com/office/officeart/2016/7/layout/BasicLinearProcessNumbered"/>
    <dgm:cxn modelId="{D9FFCBCA-E103-984A-8BF7-34E1452F6669}" type="presParOf" srcId="{92A4FBD0-5596-EC46-A8C9-625E6651DB6A}" destId="{97493B4E-0FD8-9246-81C8-2C98DD7F67C2}" srcOrd="0" destOrd="0" presId="urn:microsoft.com/office/officeart/2016/7/layout/BasicLinearProcessNumbered"/>
    <dgm:cxn modelId="{DF890EE7-032F-C840-A4C4-D3052779F725}" type="presParOf" srcId="{92A4FBD0-5596-EC46-A8C9-625E6651DB6A}" destId="{6F8CC0CC-6BAE-3446-9850-5AC7109F6C91}" srcOrd="1" destOrd="0" presId="urn:microsoft.com/office/officeart/2016/7/layout/BasicLinearProcessNumbered"/>
    <dgm:cxn modelId="{ADF02BEA-E3C6-814A-AE45-78D2EE35FCF4}" type="presParOf" srcId="{92A4FBD0-5596-EC46-A8C9-625E6651DB6A}" destId="{9DC694B9-E936-8946-9834-7EFA2755D7BE}" srcOrd="2" destOrd="0" presId="urn:microsoft.com/office/officeart/2016/7/layout/BasicLinearProcessNumbered"/>
    <dgm:cxn modelId="{B22A1183-07E1-444D-97F1-0DBEE05EF348}" type="presParOf" srcId="{92A4FBD0-5596-EC46-A8C9-625E6651DB6A}" destId="{6468201B-2F8C-9341-8A79-3D757916C2E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4F90F0-DAE9-4C4D-809A-CC5504727D67}">
      <dsp:nvSpPr>
        <dsp:cNvPr id="0" name=""/>
        <dsp:cNvSpPr/>
      </dsp:nvSpPr>
      <dsp:spPr>
        <a:xfrm>
          <a:off x="0" y="1694"/>
          <a:ext cx="9906000" cy="8586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4624A6-DFBC-4526-A443-FA470011CCBF}">
      <dsp:nvSpPr>
        <dsp:cNvPr id="0" name=""/>
        <dsp:cNvSpPr/>
      </dsp:nvSpPr>
      <dsp:spPr>
        <a:xfrm>
          <a:off x="259747" y="194895"/>
          <a:ext cx="472268" cy="4722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5491D-A76B-49C9-9B84-10193463DE8D}">
      <dsp:nvSpPr>
        <dsp:cNvPr id="0" name=""/>
        <dsp:cNvSpPr/>
      </dsp:nvSpPr>
      <dsp:spPr>
        <a:xfrm>
          <a:off x="991764" y="1694"/>
          <a:ext cx="8914235" cy="858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76" tIns="90876" rIns="90876" bIns="9087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Introduction to AWS:</a:t>
          </a:r>
          <a:endParaRPr lang="en-US" sz="2200" kern="1200" dirty="0"/>
        </a:p>
      </dsp:txBody>
      <dsp:txXfrm>
        <a:off x="991764" y="1694"/>
        <a:ext cx="8914235" cy="858670"/>
      </dsp:txXfrm>
    </dsp:sp>
    <dsp:sp modelId="{662087F2-8021-4BF6-AF8A-25622A7EFCA5}">
      <dsp:nvSpPr>
        <dsp:cNvPr id="0" name=""/>
        <dsp:cNvSpPr/>
      </dsp:nvSpPr>
      <dsp:spPr>
        <a:xfrm>
          <a:off x="0" y="1075032"/>
          <a:ext cx="9906000" cy="8586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7AAB0-3BD2-427A-8B1F-CCA011375BBC}">
      <dsp:nvSpPr>
        <dsp:cNvPr id="0" name=""/>
        <dsp:cNvSpPr/>
      </dsp:nvSpPr>
      <dsp:spPr>
        <a:xfrm>
          <a:off x="259747" y="1268233"/>
          <a:ext cx="472268" cy="4722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A8FE6-5E18-4AE3-9751-BBF82FE9E5FC}">
      <dsp:nvSpPr>
        <dsp:cNvPr id="0" name=""/>
        <dsp:cNvSpPr/>
      </dsp:nvSpPr>
      <dsp:spPr>
        <a:xfrm>
          <a:off x="991764" y="1075032"/>
          <a:ext cx="8914235" cy="858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76" tIns="90876" rIns="90876" bIns="9087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AWS is a subsidiary of Amazon providing on-demand cloud computing platforms and APIs.</a:t>
          </a:r>
        </a:p>
      </dsp:txBody>
      <dsp:txXfrm>
        <a:off x="991764" y="1075032"/>
        <a:ext cx="8914235" cy="858670"/>
      </dsp:txXfrm>
    </dsp:sp>
    <dsp:sp modelId="{883351E5-E259-4D8A-BFB9-8AC55D702FAF}">
      <dsp:nvSpPr>
        <dsp:cNvPr id="0" name=""/>
        <dsp:cNvSpPr/>
      </dsp:nvSpPr>
      <dsp:spPr>
        <a:xfrm>
          <a:off x="0" y="2148371"/>
          <a:ext cx="9906000" cy="8586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5AD728-617B-4186-A9E7-A92511321462}">
      <dsp:nvSpPr>
        <dsp:cNvPr id="0" name=""/>
        <dsp:cNvSpPr/>
      </dsp:nvSpPr>
      <dsp:spPr>
        <a:xfrm>
          <a:off x="259747" y="2341572"/>
          <a:ext cx="472268" cy="4722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A087D-7AA8-4F31-943C-59E8F9E58FCD}">
      <dsp:nvSpPr>
        <dsp:cNvPr id="0" name=""/>
        <dsp:cNvSpPr/>
      </dsp:nvSpPr>
      <dsp:spPr>
        <a:xfrm>
          <a:off x="991764" y="2148371"/>
          <a:ext cx="8914235" cy="858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76" tIns="90876" rIns="90876" bIns="9087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offers scalable, reliable, and inexpensive cloud computing services.</a:t>
          </a:r>
        </a:p>
      </dsp:txBody>
      <dsp:txXfrm>
        <a:off x="991764" y="2148371"/>
        <a:ext cx="8914235" cy="858670"/>
      </dsp:txXfrm>
    </dsp:sp>
    <dsp:sp modelId="{1FC3BA70-BA29-43B6-9A46-A3D284127A27}">
      <dsp:nvSpPr>
        <dsp:cNvPr id="0" name=""/>
        <dsp:cNvSpPr/>
      </dsp:nvSpPr>
      <dsp:spPr>
        <a:xfrm>
          <a:off x="0" y="3221709"/>
          <a:ext cx="9906000" cy="8586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01672-CA8C-4609-86FD-07BBB770D9DE}">
      <dsp:nvSpPr>
        <dsp:cNvPr id="0" name=""/>
        <dsp:cNvSpPr/>
      </dsp:nvSpPr>
      <dsp:spPr>
        <a:xfrm>
          <a:off x="259747" y="3414910"/>
          <a:ext cx="472268" cy="4722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18211-88F9-4EF6-823C-D610FFC33A02}">
      <dsp:nvSpPr>
        <dsp:cNvPr id="0" name=""/>
        <dsp:cNvSpPr/>
      </dsp:nvSpPr>
      <dsp:spPr>
        <a:xfrm>
          <a:off x="991764" y="3221709"/>
          <a:ext cx="8914235" cy="858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76" tIns="90876" rIns="90876" bIns="9087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AWS is used by millions of customers including startups, large enterprises, and leading government agencies.</a:t>
          </a:r>
        </a:p>
      </dsp:txBody>
      <dsp:txXfrm>
        <a:off x="991764" y="3221709"/>
        <a:ext cx="8914235" cy="85867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6B0C59-2B34-458F-92AA-665CBA087569}">
      <dsp:nvSpPr>
        <dsp:cNvPr id="0" name=""/>
        <dsp:cNvSpPr/>
      </dsp:nvSpPr>
      <dsp:spPr>
        <a:xfrm>
          <a:off x="0" y="2668"/>
          <a:ext cx="8824913" cy="568493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39D27E-2030-4C32-AE65-555D7DEE2E8A}">
      <dsp:nvSpPr>
        <dsp:cNvPr id="0" name=""/>
        <dsp:cNvSpPr/>
      </dsp:nvSpPr>
      <dsp:spPr>
        <a:xfrm>
          <a:off x="171969" y="130580"/>
          <a:ext cx="312671" cy="312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FF503-B207-4EA4-BDB8-9E12A417BBB4}">
      <dsp:nvSpPr>
        <dsp:cNvPr id="0" name=""/>
        <dsp:cNvSpPr/>
      </dsp:nvSpPr>
      <dsp:spPr>
        <a:xfrm>
          <a:off x="656610" y="2668"/>
          <a:ext cx="8168302" cy="56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166" tIns="60166" rIns="60166" bIns="60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IDE:</a:t>
          </a:r>
          <a:r>
            <a:rPr lang="en-US" sz="1900" kern="1200"/>
            <a:t> Eclipse</a:t>
          </a:r>
        </a:p>
      </dsp:txBody>
      <dsp:txXfrm>
        <a:off x="656610" y="2668"/>
        <a:ext cx="8168302" cy="568493"/>
      </dsp:txXfrm>
    </dsp:sp>
    <dsp:sp modelId="{CB552C3D-DA85-4EB6-AE39-E6CB23EAFB6F}">
      <dsp:nvSpPr>
        <dsp:cNvPr id="0" name=""/>
        <dsp:cNvSpPr/>
      </dsp:nvSpPr>
      <dsp:spPr>
        <a:xfrm>
          <a:off x="0" y="713286"/>
          <a:ext cx="8824913" cy="568493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9DD300-732C-4251-A688-B5B3D082D37B}">
      <dsp:nvSpPr>
        <dsp:cNvPr id="0" name=""/>
        <dsp:cNvSpPr/>
      </dsp:nvSpPr>
      <dsp:spPr>
        <a:xfrm>
          <a:off x="171969" y="841197"/>
          <a:ext cx="312671" cy="312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70F90-1450-4DA4-8A30-A954F98118C3}">
      <dsp:nvSpPr>
        <dsp:cNvPr id="0" name=""/>
        <dsp:cNvSpPr/>
      </dsp:nvSpPr>
      <dsp:spPr>
        <a:xfrm>
          <a:off x="656610" y="713286"/>
          <a:ext cx="8168302" cy="56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166" tIns="60166" rIns="60166" bIns="60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Build Tool:</a:t>
          </a:r>
          <a:r>
            <a:rPr lang="en-US" sz="1900" kern="1200"/>
            <a:t> Apache Ant</a:t>
          </a:r>
        </a:p>
      </dsp:txBody>
      <dsp:txXfrm>
        <a:off x="656610" y="713286"/>
        <a:ext cx="8168302" cy="568493"/>
      </dsp:txXfrm>
    </dsp:sp>
    <dsp:sp modelId="{0B2556FF-B86D-4C70-9EBF-49558D01FCA7}">
      <dsp:nvSpPr>
        <dsp:cNvPr id="0" name=""/>
        <dsp:cNvSpPr/>
      </dsp:nvSpPr>
      <dsp:spPr>
        <a:xfrm>
          <a:off x="0" y="1423903"/>
          <a:ext cx="8824913" cy="568493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98193E-A783-4200-8EB8-1C4A8EFA75FE}">
      <dsp:nvSpPr>
        <dsp:cNvPr id="0" name=""/>
        <dsp:cNvSpPr/>
      </dsp:nvSpPr>
      <dsp:spPr>
        <a:xfrm>
          <a:off x="171969" y="1551814"/>
          <a:ext cx="312671" cy="312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BB24B-200F-4872-9278-81D5E8AC29F6}">
      <dsp:nvSpPr>
        <dsp:cNvPr id="0" name=""/>
        <dsp:cNvSpPr/>
      </dsp:nvSpPr>
      <dsp:spPr>
        <a:xfrm>
          <a:off x="656610" y="1423903"/>
          <a:ext cx="8168302" cy="568493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166" tIns="60166" rIns="60166" bIns="60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Version Control:</a:t>
          </a:r>
          <a:r>
            <a:rPr lang="en-US" sz="1900" kern="1200" dirty="0"/>
            <a:t> Git, hosted on AWS </a:t>
          </a:r>
          <a:r>
            <a:rPr lang="en-US" sz="1900" kern="1200" dirty="0" err="1"/>
            <a:t>CodeCommit</a:t>
          </a:r>
          <a:endParaRPr lang="en-US" sz="1900" kern="1200" dirty="0"/>
        </a:p>
      </dsp:txBody>
      <dsp:txXfrm>
        <a:off x="656610" y="1423903"/>
        <a:ext cx="8168302" cy="568493"/>
      </dsp:txXfrm>
    </dsp:sp>
    <dsp:sp modelId="{4CC63ECF-CE29-47A5-9A18-29B20DB37B9E}">
      <dsp:nvSpPr>
        <dsp:cNvPr id="0" name=""/>
        <dsp:cNvSpPr/>
      </dsp:nvSpPr>
      <dsp:spPr>
        <a:xfrm>
          <a:off x="0" y="2134520"/>
          <a:ext cx="8824913" cy="568493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C48EBE-8F8F-4E30-AB40-6D4135354B26}">
      <dsp:nvSpPr>
        <dsp:cNvPr id="0" name=""/>
        <dsp:cNvSpPr/>
      </dsp:nvSpPr>
      <dsp:spPr>
        <a:xfrm>
          <a:off x="171969" y="2262431"/>
          <a:ext cx="312671" cy="312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A7B398-5005-435F-B569-399421322F19}">
      <dsp:nvSpPr>
        <dsp:cNvPr id="0" name=""/>
        <dsp:cNvSpPr/>
      </dsp:nvSpPr>
      <dsp:spPr>
        <a:xfrm>
          <a:off x="656610" y="2134520"/>
          <a:ext cx="8168302" cy="56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166" tIns="60166" rIns="60166" bIns="60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CI/CD:</a:t>
          </a:r>
          <a:r>
            <a:rPr lang="en-US" sz="1900" kern="1200"/>
            <a:t> AWS CodePipeline, CodeDeploy</a:t>
          </a:r>
        </a:p>
      </dsp:txBody>
      <dsp:txXfrm>
        <a:off x="656610" y="2134520"/>
        <a:ext cx="8168302" cy="568493"/>
      </dsp:txXfrm>
    </dsp:sp>
    <dsp:sp modelId="{264BE212-4EE2-4C97-A6B0-43833FA655FF}">
      <dsp:nvSpPr>
        <dsp:cNvPr id="0" name=""/>
        <dsp:cNvSpPr/>
      </dsp:nvSpPr>
      <dsp:spPr>
        <a:xfrm>
          <a:off x="0" y="2845137"/>
          <a:ext cx="8824913" cy="568493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9926C6-9AA4-472C-BB47-CF9AF933AFFA}">
      <dsp:nvSpPr>
        <dsp:cNvPr id="0" name=""/>
        <dsp:cNvSpPr/>
      </dsp:nvSpPr>
      <dsp:spPr>
        <a:xfrm>
          <a:off x="171969" y="2973048"/>
          <a:ext cx="312671" cy="3126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27AD0-CA77-4B23-9B1E-EEAE8D2A2F56}">
      <dsp:nvSpPr>
        <dsp:cNvPr id="0" name=""/>
        <dsp:cNvSpPr/>
      </dsp:nvSpPr>
      <dsp:spPr>
        <a:xfrm>
          <a:off x="656610" y="2845137"/>
          <a:ext cx="8168302" cy="56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166" tIns="60166" rIns="60166" bIns="60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Communication:</a:t>
          </a:r>
          <a:r>
            <a:rPr lang="en-US" sz="1900" kern="1200"/>
            <a:t> Slack, Email, JIRA</a:t>
          </a:r>
        </a:p>
      </dsp:txBody>
      <dsp:txXfrm>
        <a:off x="656610" y="2845137"/>
        <a:ext cx="8168302" cy="56849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34C8F-E107-4B41-8C29-D919B7A21012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A486A0-DEDC-4A9C-A88E-45B37FA5D040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F1DDF-D39C-41C7-AF4E-43B4C9514F88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ECS/Fargate Service Development:</a:t>
          </a:r>
          <a:r>
            <a:rPr lang="en-US" sz="2500" kern="1200"/>
            <a:t> Created REST endpoints for efficient S3 file retrieval.</a:t>
          </a:r>
        </a:p>
      </dsp:txBody>
      <dsp:txXfrm>
        <a:off x="1437631" y="531"/>
        <a:ext cx="9077968" cy="1244702"/>
      </dsp:txXfrm>
    </dsp:sp>
    <dsp:sp modelId="{04271968-3941-4ABC-B253-6292CE869F38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432C6B-3FC4-4157-8CE8-56D6BE9290DE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B60229-E1B2-423F-BAA2-C0FA68B1C2E4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Automated Deployment Pipeline:</a:t>
          </a:r>
          <a:r>
            <a:rPr lang="en-US" sz="2500" kern="1200"/>
            <a:t> Developed a pipeline that automates S3 uploads upon successful builds.</a:t>
          </a:r>
        </a:p>
      </dsp:txBody>
      <dsp:txXfrm>
        <a:off x="1437631" y="1556410"/>
        <a:ext cx="9077968" cy="1244702"/>
      </dsp:txXfrm>
    </dsp:sp>
    <dsp:sp modelId="{EEE547F7-F691-4D40-B9BF-B5C877F56486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8767F1-4CF7-40FC-888D-32DBB0C222B5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C63B4-F094-4915-8B53-A58C2407990D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Config Change Optimization:</a:t>
          </a:r>
          <a:r>
            <a:rPr lang="en-US" sz="2500" kern="1200" dirty="0"/>
            <a:t> Reduced deployment time from 8 hours to 1 minute.</a:t>
          </a:r>
        </a:p>
      </dsp:txBody>
      <dsp:txXfrm>
        <a:off x="1437631" y="3112289"/>
        <a:ext cx="9077968" cy="124470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B64964-14C1-564B-9AB2-DFE67FA68754}">
      <dsp:nvSpPr>
        <dsp:cNvPr id="0" name=""/>
        <dsp:cNvSpPr/>
      </dsp:nvSpPr>
      <dsp:spPr>
        <a:xfrm>
          <a:off x="0" y="332049"/>
          <a:ext cx="8824913" cy="875160"/>
        </a:xfrm>
        <a:prstGeom prst="roundRect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Agile Methodology:</a:t>
          </a:r>
          <a:r>
            <a:rPr lang="en-US" sz="2200" kern="1200" dirty="0"/>
            <a:t> The iterative approach allowed for flexibility and continuous improvement.</a:t>
          </a:r>
        </a:p>
      </dsp:txBody>
      <dsp:txXfrm>
        <a:off x="42722" y="374771"/>
        <a:ext cx="8739469" cy="789716"/>
      </dsp:txXfrm>
    </dsp:sp>
    <dsp:sp modelId="{48BD9E73-2C69-D24B-9AD6-812E1856A649}">
      <dsp:nvSpPr>
        <dsp:cNvPr id="0" name=""/>
        <dsp:cNvSpPr/>
      </dsp:nvSpPr>
      <dsp:spPr>
        <a:xfrm>
          <a:off x="0" y="1270569"/>
          <a:ext cx="8824913" cy="875160"/>
        </a:xfrm>
        <a:prstGeom prst="roundRect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Automation Tools:</a:t>
          </a:r>
          <a:r>
            <a:rPr lang="en-US" sz="2200" kern="1200" dirty="0"/>
            <a:t> The use of AWS </a:t>
          </a:r>
          <a:r>
            <a:rPr lang="en-US" sz="2200" kern="1200" dirty="0" err="1"/>
            <a:t>CodePipeline</a:t>
          </a:r>
          <a:r>
            <a:rPr lang="en-US" sz="2200" kern="1200" dirty="0"/>
            <a:t> and </a:t>
          </a:r>
          <a:r>
            <a:rPr lang="en-US" sz="2200" kern="1200" dirty="0" err="1"/>
            <a:t>CodeDeploy</a:t>
          </a:r>
          <a:r>
            <a:rPr lang="en-US" sz="2200" kern="1200" dirty="0"/>
            <a:t> significantly streamlined the deployment process.</a:t>
          </a:r>
        </a:p>
      </dsp:txBody>
      <dsp:txXfrm>
        <a:off x="42722" y="1313291"/>
        <a:ext cx="8739469" cy="789716"/>
      </dsp:txXfrm>
    </dsp:sp>
    <dsp:sp modelId="{1F10E0A7-8499-144F-83E6-081663A118A0}">
      <dsp:nvSpPr>
        <dsp:cNvPr id="0" name=""/>
        <dsp:cNvSpPr/>
      </dsp:nvSpPr>
      <dsp:spPr>
        <a:xfrm>
          <a:off x="0" y="2209090"/>
          <a:ext cx="8824913" cy="875160"/>
        </a:xfrm>
        <a:prstGeom prst="roundRect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Collaboration:</a:t>
          </a:r>
          <a:r>
            <a:rPr lang="en-US" sz="2200" kern="1200" dirty="0"/>
            <a:t> Effective communication and collaboration within the team enhanced project success.</a:t>
          </a:r>
        </a:p>
      </dsp:txBody>
      <dsp:txXfrm>
        <a:off x="42722" y="2251812"/>
        <a:ext cx="8739469" cy="78971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46AFC-EE7E-4F7A-9EEC-7C444234817E}">
      <dsp:nvSpPr>
        <dsp:cNvPr id="0" name=""/>
        <dsp:cNvSpPr/>
      </dsp:nvSpPr>
      <dsp:spPr>
        <a:xfrm>
          <a:off x="0" y="555148"/>
          <a:ext cx="8824913" cy="102489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5007F0-C033-4433-A3D9-090E3EBEDA23}">
      <dsp:nvSpPr>
        <dsp:cNvPr id="0" name=""/>
        <dsp:cNvSpPr/>
      </dsp:nvSpPr>
      <dsp:spPr>
        <a:xfrm>
          <a:off x="310029" y="785749"/>
          <a:ext cx="563689" cy="5636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98D07-60FA-43F8-BB22-E23C256EE887}">
      <dsp:nvSpPr>
        <dsp:cNvPr id="0" name=""/>
        <dsp:cNvSpPr/>
      </dsp:nvSpPr>
      <dsp:spPr>
        <a:xfrm>
          <a:off x="1183747" y="555148"/>
          <a:ext cx="7641165" cy="1024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8" tIns="108468" rIns="108468" bIns="10846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Initial Configuration Challenges:</a:t>
          </a:r>
          <a:r>
            <a:rPr lang="en-US" sz="1800" kern="1200" dirty="0"/>
            <a:t> Encountered difficulties in setting up initial ECS configurations due to complex requirements.</a:t>
          </a:r>
        </a:p>
      </dsp:txBody>
      <dsp:txXfrm>
        <a:off x="1183747" y="555148"/>
        <a:ext cx="7641165" cy="1024890"/>
      </dsp:txXfrm>
    </dsp:sp>
    <dsp:sp modelId="{A2004467-7BF5-44D4-B0FB-F5F2CD7A2DD7}">
      <dsp:nvSpPr>
        <dsp:cNvPr id="0" name=""/>
        <dsp:cNvSpPr/>
      </dsp:nvSpPr>
      <dsp:spPr>
        <a:xfrm>
          <a:off x="0" y="1836261"/>
          <a:ext cx="8824913" cy="102489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AD1CFA-71E5-4E14-BBED-AB3E98C60DD3}">
      <dsp:nvSpPr>
        <dsp:cNvPr id="0" name=""/>
        <dsp:cNvSpPr/>
      </dsp:nvSpPr>
      <dsp:spPr>
        <a:xfrm>
          <a:off x="310029" y="2066861"/>
          <a:ext cx="563689" cy="5636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11F19-74FC-4499-A483-FB37D5FFA8C2}">
      <dsp:nvSpPr>
        <dsp:cNvPr id="0" name=""/>
        <dsp:cNvSpPr/>
      </dsp:nvSpPr>
      <dsp:spPr>
        <a:xfrm>
          <a:off x="1183747" y="1836261"/>
          <a:ext cx="7641165" cy="1024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8" tIns="108468" rIns="108468" bIns="10846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Deployment Delays:</a:t>
          </a:r>
          <a:r>
            <a:rPr lang="en-US" sz="1800" kern="1200"/>
            <a:t> Initial manual deployment processes were time-consuming and prone to errors.</a:t>
          </a:r>
        </a:p>
      </dsp:txBody>
      <dsp:txXfrm>
        <a:off x="1183747" y="1836261"/>
        <a:ext cx="7641165" cy="102489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0FF6A-D218-4FB7-865A-446656D7D624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898249-5DDA-4C6E-BB50-955AEE4995D2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BA87EB-1E13-4D16-9761-F953E2BC5FFA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Configuration Challenges:</a:t>
          </a:r>
          <a:r>
            <a:rPr lang="en-US" sz="2100" kern="1200"/>
            <a:t> Lack of prior experience with ECS setup caused initial delays. This was mitigated by additional research and seeking guidance from experienced team members.</a:t>
          </a:r>
        </a:p>
      </dsp:txBody>
      <dsp:txXfrm>
        <a:off x="1509882" y="708097"/>
        <a:ext cx="9005717" cy="1307257"/>
      </dsp:txXfrm>
    </dsp:sp>
    <dsp:sp modelId="{8E0A9B0D-8B46-41B5-AD00-F46234F5EA59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A4AF8-AB2D-4C86-A6D7-249FCB29EC85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FCA6E-D9AD-42C3-8A7E-BF8A74A4010C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Deployment Delays:</a:t>
          </a:r>
          <a:r>
            <a:rPr lang="en-US" sz="2100" kern="1200" dirty="0"/>
            <a:t> Manual processes were inefficient, prompting the shift to automated deployment pipelines.</a:t>
          </a:r>
        </a:p>
      </dsp:txBody>
      <dsp:txXfrm>
        <a:off x="1509882" y="2342169"/>
        <a:ext cx="9005717" cy="130725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0C2D1-CD73-43A5-B902-3C91F16E0C7A}">
      <dsp:nvSpPr>
        <dsp:cNvPr id="0" name=""/>
        <dsp:cNvSpPr/>
      </dsp:nvSpPr>
      <dsp:spPr>
        <a:xfrm>
          <a:off x="0" y="417"/>
          <a:ext cx="8824913" cy="975847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9694B6-F926-4E60-B3CD-D21273E6A1D4}">
      <dsp:nvSpPr>
        <dsp:cNvPr id="0" name=""/>
        <dsp:cNvSpPr/>
      </dsp:nvSpPr>
      <dsp:spPr>
        <a:xfrm>
          <a:off x="295193" y="219982"/>
          <a:ext cx="536716" cy="536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CC080-1169-4272-9602-D9A75E576C25}">
      <dsp:nvSpPr>
        <dsp:cNvPr id="0" name=""/>
        <dsp:cNvSpPr/>
      </dsp:nvSpPr>
      <dsp:spPr>
        <a:xfrm>
          <a:off x="1127103" y="417"/>
          <a:ext cx="7697809" cy="975847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7" tIns="103277" rIns="103277" bIns="10327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Value of Automation:</a:t>
          </a:r>
          <a:r>
            <a:rPr lang="en-US" sz="2000" kern="1200" dirty="0"/>
            <a:t> Automation of deployment processes saves time and reduces errors.</a:t>
          </a:r>
        </a:p>
      </dsp:txBody>
      <dsp:txXfrm>
        <a:off x="1127103" y="417"/>
        <a:ext cx="7697809" cy="975847"/>
      </dsp:txXfrm>
    </dsp:sp>
    <dsp:sp modelId="{CD70F1FB-E6A9-461C-B4B6-7ADC94C58396}">
      <dsp:nvSpPr>
        <dsp:cNvPr id="0" name=""/>
        <dsp:cNvSpPr/>
      </dsp:nvSpPr>
      <dsp:spPr>
        <a:xfrm>
          <a:off x="0" y="1220226"/>
          <a:ext cx="8824913" cy="975847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4D8994-7981-499D-B2D1-CB11D9D47452}">
      <dsp:nvSpPr>
        <dsp:cNvPr id="0" name=""/>
        <dsp:cNvSpPr/>
      </dsp:nvSpPr>
      <dsp:spPr>
        <a:xfrm>
          <a:off x="295193" y="1439791"/>
          <a:ext cx="536716" cy="5367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BEBAF-5011-4E2E-8F6A-55C3EAE50E23}">
      <dsp:nvSpPr>
        <dsp:cNvPr id="0" name=""/>
        <dsp:cNvSpPr/>
      </dsp:nvSpPr>
      <dsp:spPr>
        <a:xfrm>
          <a:off x="1127103" y="1220226"/>
          <a:ext cx="7697809" cy="975847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7" tIns="103277" rIns="103277" bIns="10327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Importance of Communication:</a:t>
          </a:r>
          <a:r>
            <a:rPr lang="en-US" sz="2000" kern="1200"/>
            <a:t> Regular and effective communication is crucial for successful project execution.</a:t>
          </a:r>
        </a:p>
      </dsp:txBody>
      <dsp:txXfrm>
        <a:off x="1127103" y="1220226"/>
        <a:ext cx="7697809" cy="975847"/>
      </dsp:txXfrm>
    </dsp:sp>
    <dsp:sp modelId="{A6612E35-AA09-47AB-860D-B2A177923242}">
      <dsp:nvSpPr>
        <dsp:cNvPr id="0" name=""/>
        <dsp:cNvSpPr/>
      </dsp:nvSpPr>
      <dsp:spPr>
        <a:xfrm>
          <a:off x="0" y="2440035"/>
          <a:ext cx="8824913" cy="975847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E22E2-68DA-427F-9A3F-A71DDF7C20EB}">
      <dsp:nvSpPr>
        <dsp:cNvPr id="0" name=""/>
        <dsp:cNvSpPr/>
      </dsp:nvSpPr>
      <dsp:spPr>
        <a:xfrm>
          <a:off x="295193" y="2659601"/>
          <a:ext cx="536716" cy="5367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9BABD-CAC1-47ED-8579-A518B5399336}">
      <dsp:nvSpPr>
        <dsp:cNvPr id="0" name=""/>
        <dsp:cNvSpPr/>
      </dsp:nvSpPr>
      <dsp:spPr>
        <a:xfrm>
          <a:off x="1127103" y="2440035"/>
          <a:ext cx="7697809" cy="975847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7" tIns="103277" rIns="103277" bIns="10327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Continuous Learning:</a:t>
          </a:r>
          <a:r>
            <a:rPr lang="en-US" sz="2000" kern="1200"/>
            <a:t> Staying updated with the latest tools and technologies is essential for tackling complex projects.</a:t>
          </a:r>
        </a:p>
      </dsp:txBody>
      <dsp:txXfrm>
        <a:off x="1127103" y="2440035"/>
        <a:ext cx="7697809" cy="97584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C4715-093B-E74E-A58D-12E12A4E65D8}">
      <dsp:nvSpPr>
        <dsp:cNvPr id="0" name=""/>
        <dsp:cNvSpPr/>
      </dsp:nvSpPr>
      <dsp:spPr>
        <a:xfrm>
          <a:off x="3095" y="124554"/>
          <a:ext cx="3018234" cy="547200"/>
        </a:xfrm>
        <a:prstGeom prst="rect">
          <a:avLst/>
        </a:prstGeom>
        <a:solidFill>
          <a:schemeClr val="accent2">
            <a:lumMod val="5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kern="1200" dirty="0"/>
            <a:t>Short-Term Goals:</a:t>
          </a:r>
          <a:endParaRPr lang="en-US" sz="1900" kern="1200" dirty="0"/>
        </a:p>
      </dsp:txBody>
      <dsp:txXfrm>
        <a:off x="3095" y="124554"/>
        <a:ext cx="3018234" cy="547200"/>
      </dsp:txXfrm>
    </dsp:sp>
    <dsp:sp modelId="{A2754DCC-9F03-A642-80ED-6B1E19298CFB}">
      <dsp:nvSpPr>
        <dsp:cNvPr id="0" name=""/>
        <dsp:cNvSpPr/>
      </dsp:nvSpPr>
      <dsp:spPr>
        <a:xfrm>
          <a:off x="3095" y="671755"/>
          <a:ext cx="3018234" cy="3285765"/>
        </a:xfrm>
        <a:prstGeom prst="rect">
          <a:avLst/>
        </a:prstGeom>
        <a:solidFill>
          <a:schemeClr val="accent2">
            <a:alpha val="9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Master advanced AWS services and features.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Enhance skills in automation and CI/CD practices.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Gain deeper knowledge in container orchestration using ECS and Kubernetes.</a:t>
          </a:r>
        </a:p>
      </dsp:txBody>
      <dsp:txXfrm>
        <a:off x="3095" y="671755"/>
        <a:ext cx="3018234" cy="3285765"/>
      </dsp:txXfrm>
    </dsp:sp>
    <dsp:sp modelId="{7B019E6C-62C6-5A4B-A5B7-32F29CD6D7B8}">
      <dsp:nvSpPr>
        <dsp:cNvPr id="0" name=""/>
        <dsp:cNvSpPr/>
      </dsp:nvSpPr>
      <dsp:spPr>
        <a:xfrm>
          <a:off x="3443882" y="124554"/>
          <a:ext cx="3018234" cy="547200"/>
        </a:xfrm>
        <a:prstGeom prst="rect">
          <a:avLst/>
        </a:prstGeom>
        <a:solidFill>
          <a:schemeClr val="accent2">
            <a:lumMod val="5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kern="1200"/>
            <a:t>Long-Term Goals:</a:t>
          </a:r>
          <a:endParaRPr lang="en-US" sz="1900" kern="1200"/>
        </a:p>
      </dsp:txBody>
      <dsp:txXfrm>
        <a:off x="3443882" y="124554"/>
        <a:ext cx="3018234" cy="547200"/>
      </dsp:txXfrm>
    </dsp:sp>
    <dsp:sp modelId="{E7FF7A3F-FF82-7243-9CCD-01FA2D67A101}">
      <dsp:nvSpPr>
        <dsp:cNvPr id="0" name=""/>
        <dsp:cNvSpPr/>
      </dsp:nvSpPr>
      <dsp:spPr>
        <a:xfrm>
          <a:off x="3443882" y="671755"/>
          <a:ext cx="3018234" cy="3285765"/>
        </a:xfrm>
        <a:prstGeom prst="rect">
          <a:avLst/>
        </a:prstGeom>
        <a:solidFill>
          <a:schemeClr val="accent2">
            <a:alpha val="9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Achieve AWS Certified Solutions Architect certification.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Take on leadership roles in software development projects.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Contribute to open-source projects related to cloud computing.</a:t>
          </a:r>
        </a:p>
      </dsp:txBody>
      <dsp:txXfrm>
        <a:off x="3443882" y="671755"/>
        <a:ext cx="3018234" cy="3285765"/>
      </dsp:txXfrm>
    </dsp:sp>
    <dsp:sp modelId="{3120FC86-7909-B145-9F9E-A3EFD4B79BEF}">
      <dsp:nvSpPr>
        <dsp:cNvPr id="0" name=""/>
        <dsp:cNvSpPr/>
      </dsp:nvSpPr>
      <dsp:spPr>
        <a:xfrm>
          <a:off x="6884670" y="124554"/>
          <a:ext cx="3018234" cy="547200"/>
        </a:xfrm>
        <a:prstGeom prst="rect">
          <a:avLst/>
        </a:prstGeom>
        <a:solidFill>
          <a:schemeClr val="accent2">
            <a:lumMod val="5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kern="1200"/>
            <a:t>Continuous Learning:</a:t>
          </a:r>
          <a:endParaRPr lang="en-US" sz="1900" kern="1200"/>
        </a:p>
      </dsp:txBody>
      <dsp:txXfrm>
        <a:off x="6884670" y="124554"/>
        <a:ext cx="3018234" cy="547200"/>
      </dsp:txXfrm>
    </dsp:sp>
    <dsp:sp modelId="{E500448D-8920-D449-9749-CE3A892C4D80}">
      <dsp:nvSpPr>
        <dsp:cNvPr id="0" name=""/>
        <dsp:cNvSpPr/>
      </dsp:nvSpPr>
      <dsp:spPr>
        <a:xfrm>
          <a:off x="6884670" y="671755"/>
          <a:ext cx="3018234" cy="3285765"/>
        </a:xfrm>
        <a:prstGeom prst="rect">
          <a:avLst/>
        </a:prstGeom>
        <a:solidFill>
          <a:schemeClr val="accent2">
            <a:alpha val="9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Regularly attend AWS webinars and training sessions.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Participate in coding challenges and hackathons.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Stay updated with the latest industry trends and technologies.</a:t>
          </a:r>
        </a:p>
      </dsp:txBody>
      <dsp:txXfrm>
        <a:off x="6884670" y="671755"/>
        <a:ext cx="3018234" cy="32857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1BD39F-76DD-4F52-AC63-6B024AA20810}">
      <dsp:nvSpPr>
        <dsp:cNvPr id="0" name=""/>
        <dsp:cNvSpPr/>
      </dsp:nvSpPr>
      <dsp:spPr>
        <a:xfrm>
          <a:off x="241136" y="172748"/>
          <a:ext cx="749513" cy="749513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753F2D-2FC7-452D-A2C2-031B0764CFEF}">
      <dsp:nvSpPr>
        <dsp:cNvPr id="0" name=""/>
        <dsp:cNvSpPr/>
      </dsp:nvSpPr>
      <dsp:spPr>
        <a:xfrm>
          <a:off x="400869" y="332480"/>
          <a:ext cx="430048" cy="430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9774A-3817-4F75-A0F3-5AF970B3922D}">
      <dsp:nvSpPr>
        <dsp:cNvPr id="0" name=""/>
        <dsp:cNvSpPr/>
      </dsp:nvSpPr>
      <dsp:spPr>
        <a:xfrm>
          <a:off x="1538" y="1155717"/>
          <a:ext cx="1228710" cy="49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Compute (EC2, Lambda)</a:t>
          </a:r>
        </a:p>
      </dsp:txBody>
      <dsp:txXfrm>
        <a:off x="1538" y="1155717"/>
        <a:ext cx="1228710" cy="491484"/>
      </dsp:txXfrm>
    </dsp:sp>
    <dsp:sp modelId="{4ADA1BDA-5C0F-4781-A8C8-C837132FF062}">
      <dsp:nvSpPr>
        <dsp:cNvPr id="0" name=""/>
        <dsp:cNvSpPr/>
      </dsp:nvSpPr>
      <dsp:spPr>
        <a:xfrm>
          <a:off x="1684872" y="172748"/>
          <a:ext cx="749513" cy="749513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3A2538-4F53-413F-B257-9597065B3083}">
      <dsp:nvSpPr>
        <dsp:cNvPr id="0" name=""/>
        <dsp:cNvSpPr/>
      </dsp:nvSpPr>
      <dsp:spPr>
        <a:xfrm>
          <a:off x="1844604" y="332480"/>
          <a:ext cx="430048" cy="430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04C4C-AEE6-4624-AA4F-041473DE8364}">
      <dsp:nvSpPr>
        <dsp:cNvPr id="0" name=""/>
        <dsp:cNvSpPr/>
      </dsp:nvSpPr>
      <dsp:spPr>
        <a:xfrm>
          <a:off x="1445273" y="1155717"/>
          <a:ext cx="1228710" cy="49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Storage (S3, EBS)</a:t>
          </a:r>
        </a:p>
      </dsp:txBody>
      <dsp:txXfrm>
        <a:off x="1445273" y="1155717"/>
        <a:ext cx="1228710" cy="491484"/>
      </dsp:txXfrm>
    </dsp:sp>
    <dsp:sp modelId="{F0BE9BC0-0717-41C8-9360-365BD3544CD3}">
      <dsp:nvSpPr>
        <dsp:cNvPr id="0" name=""/>
        <dsp:cNvSpPr/>
      </dsp:nvSpPr>
      <dsp:spPr>
        <a:xfrm>
          <a:off x="3128607" y="172748"/>
          <a:ext cx="749513" cy="749513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98436-9C1A-4FA2-A120-541C45ED1C24}">
      <dsp:nvSpPr>
        <dsp:cNvPr id="0" name=""/>
        <dsp:cNvSpPr/>
      </dsp:nvSpPr>
      <dsp:spPr>
        <a:xfrm>
          <a:off x="3288339" y="332480"/>
          <a:ext cx="430048" cy="430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8B4F6-E476-4404-AB92-7B01A99F2FB0}">
      <dsp:nvSpPr>
        <dsp:cNvPr id="0" name=""/>
        <dsp:cNvSpPr/>
      </dsp:nvSpPr>
      <dsp:spPr>
        <a:xfrm>
          <a:off x="2889008" y="1155717"/>
          <a:ext cx="1228710" cy="49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Databases (RDS, DynamoDB)</a:t>
          </a:r>
        </a:p>
      </dsp:txBody>
      <dsp:txXfrm>
        <a:off x="2889008" y="1155717"/>
        <a:ext cx="1228710" cy="491484"/>
      </dsp:txXfrm>
    </dsp:sp>
    <dsp:sp modelId="{365A1BBD-8C45-46A6-AF6E-97762FCF861C}">
      <dsp:nvSpPr>
        <dsp:cNvPr id="0" name=""/>
        <dsp:cNvSpPr/>
      </dsp:nvSpPr>
      <dsp:spPr>
        <a:xfrm>
          <a:off x="241136" y="1954379"/>
          <a:ext cx="749513" cy="749513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51E8B2-62F9-43F2-B48C-55CCEF449D25}">
      <dsp:nvSpPr>
        <dsp:cNvPr id="0" name=""/>
        <dsp:cNvSpPr/>
      </dsp:nvSpPr>
      <dsp:spPr>
        <a:xfrm>
          <a:off x="400869" y="2114111"/>
          <a:ext cx="430048" cy="430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60D76C-1D1D-4C03-B256-1557E52844E4}">
      <dsp:nvSpPr>
        <dsp:cNvPr id="0" name=""/>
        <dsp:cNvSpPr/>
      </dsp:nvSpPr>
      <dsp:spPr>
        <a:xfrm>
          <a:off x="1538" y="2937348"/>
          <a:ext cx="1228710" cy="49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Networking (VPC, Route 53)</a:t>
          </a:r>
        </a:p>
      </dsp:txBody>
      <dsp:txXfrm>
        <a:off x="1538" y="2937348"/>
        <a:ext cx="1228710" cy="491484"/>
      </dsp:txXfrm>
    </dsp:sp>
    <dsp:sp modelId="{B93858EA-9969-46CE-B933-897FB30BE44D}">
      <dsp:nvSpPr>
        <dsp:cNvPr id="0" name=""/>
        <dsp:cNvSpPr/>
      </dsp:nvSpPr>
      <dsp:spPr>
        <a:xfrm>
          <a:off x="1684872" y="1954379"/>
          <a:ext cx="749513" cy="749513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6CF5B-3DF7-4859-B6CF-B7F5AD1476B7}">
      <dsp:nvSpPr>
        <dsp:cNvPr id="0" name=""/>
        <dsp:cNvSpPr/>
      </dsp:nvSpPr>
      <dsp:spPr>
        <a:xfrm>
          <a:off x="1844604" y="2114111"/>
          <a:ext cx="430048" cy="430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03FAE-7628-4B67-9747-B9D8887A7506}">
      <dsp:nvSpPr>
        <dsp:cNvPr id="0" name=""/>
        <dsp:cNvSpPr/>
      </dsp:nvSpPr>
      <dsp:spPr>
        <a:xfrm>
          <a:off x="1445273" y="2937348"/>
          <a:ext cx="1228710" cy="49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Machine Learning (SageMaker)</a:t>
          </a:r>
        </a:p>
      </dsp:txBody>
      <dsp:txXfrm>
        <a:off x="1445273" y="2937348"/>
        <a:ext cx="1228710" cy="491484"/>
      </dsp:txXfrm>
    </dsp:sp>
    <dsp:sp modelId="{BA5C9463-E2F9-419A-AEDB-079BDD8C846C}">
      <dsp:nvSpPr>
        <dsp:cNvPr id="0" name=""/>
        <dsp:cNvSpPr/>
      </dsp:nvSpPr>
      <dsp:spPr>
        <a:xfrm>
          <a:off x="3128607" y="1954379"/>
          <a:ext cx="749513" cy="749513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DACB86-0D4A-4F2F-837C-9A8AB13E17F5}">
      <dsp:nvSpPr>
        <dsp:cNvPr id="0" name=""/>
        <dsp:cNvSpPr/>
      </dsp:nvSpPr>
      <dsp:spPr>
        <a:xfrm>
          <a:off x="3288339" y="2114111"/>
          <a:ext cx="430048" cy="43004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3938E-6C92-488B-AF7F-3155F7738BC9}">
      <dsp:nvSpPr>
        <dsp:cNvPr id="0" name=""/>
        <dsp:cNvSpPr/>
      </dsp:nvSpPr>
      <dsp:spPr>
        <a:xfrm>
          <a:off x="2889008" y="2937348"/>
          <a:ext cx="1228710" cy="49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Developer Tools (CodeBuild, CodeDeploy)</a:t>
          </a:r>
        </a:p>
      </dsp:txBody>
      <dsp:txXfrm>
        <a:off x="2889008" y="2937348"/>
        <a:ext cx="1228710" cy="4914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84604-4D0C-4E72-96F8-914012013A74}">
      <dsp:nvSpPr>
        <dsp:cNvPr id="0" name=""/>
        <dsp:cNvSpPr/>
      </dsp:nvSpPr>
      <dsp:spPr>
        <a:xfrm>
          <a:off x="0" y="663337"/>
          <a:ext cx="9906000" cy="1224622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8CCDB-5A03-4F45-8A46-0E1727BA5034}">
      <dsp:nvSpPr>
        <dsp:cNvPr id="0" name=""/>
        <dsp:cNvSpPr/>
      </dsp:nvSpPr>
      <dsp:spPr>
        <a:xfrm>
          <a:off x="370448" y="938877"/>
          <a:ext cx="673542" cy="6735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64B5E-CE90-4FEF-B561-CFCE9C022872}">
      <dsp:nvSpPr>
        <dsp:cNvPr id="0" name=""/>
        <dsp:cNvSpPr/>
      </dsp:nvSpPr>
      <dsp:spPr>
        <a:xfrm>
          <a:off x="1414438" y="663337"/>
          <a:ext cx="8491561" cy="1224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606" tIns="129606" rIns="129606" bIns="12960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Leading cloud provider with significant market share.</a:t>
          </a:r>
        </a:p>
      </dsp:txBody>
      <dsp:txXfrm>
        <a:off x="1414438" y="663337"/>
        <a:ext cx="8491561" cy="1224622"/>
      </dsp:txXfrm>
    </dsp:sp>
    <dsp:sp modelId="{1A14267F-36F3-4630-A99D-ABB0E7D87DBC}">
      <dsp:nvSpPr>
        <dsp:cNvPr id="0" name=""/>
        <dsp:cNvSpPr/>
      </dsp:nvSpPr>
      <dsp:spPr>
        <a:xfrm>
          <a:off x="0" y="2194115"/>
          <a:ext cx="9906000" cy="1224622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353C39-84A3-44BB-A743-2234916582FE}">
      <dsp:nvSpPr>
        <dsp:cNvPr id="0" name=""/>
        <dsp:cNvSpPr/>
      </dsp:nvSpPr>
      <dsp:spPr>
        <a:xfrm>
          <a:off x="370448" y="2469655"/>
          <a:ext cx="673542" cy="6735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CF887-88F8-4E28-B3A0-ED6619EA578C}">
      <dsp:nvSpPr>
        <dsp:cNvPr id="0" name=""/>
        <dsp:cNvSpPr/>
      </dsp:nvSpPr>
      <dsp:spPr>
        <a:xfrm>
          <a:off x="1414438" y="2194115"/>
          <a:ext cx="8491561" cy="1224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606" tIns="129606" rIns="129606" bIns="12960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Innovator in cloud technology and services.</a:t>
          </a:r>
        </a:p>
      </dsp:txBody>
      <dsp:txXfrm>
        <a:off x="1414438" y="2194115"/>
        <a:ext cx="8491561" cy="12246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F1C05-102A-4EF9-84CB-EFFC8D436685}">
      <dsp:nvSpPr>
        <dsp:cNvPr id="0" name=""/>
        <dsp:cNvSpPr/>
      </dsp:nvSpPr>
      <dsp:spPr>
        <a:xfrm>
          <a:off x="0" y="3189"/>
          <a:ext cx="9906000" cy="6792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91B57A-7811-443F-9190-D9945EA301E4}">
      <dsp:nvSpPr>
        <dsp:cNvPr id="0" name=""/>
        <dsp:cNvSpPr/>
      </dsp:nvSpPr>
      <dsp:spPr>
        <a:xfrm>
          <a:off x="205483" y="156027"/>
          <a:ext cx="373605" cy="3736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417E9C-B7FD-4390-847F-98D71214737B}">
      <dsp:nvSpPr>
        <dsp:cNvPr id="0" name=""/>
        <dsp:cNvSpPr/>
      </dsp:nvSpPr>
      <dsp:spPr>
        <a:xfrm>
          <a:off x="784571" y="3189"/>
          <a:ext cx="9121428" cy="679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91" tIns="71891" rIns="71891" bIns="7189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Key Responsibilities:</a:t>
          </a:r>
          <a:endParaRPr lang="en-US" sz="1900" kern="1200"/>
        </a:p>
      </dsp:txBody>
      <dsp:txXfrm>
        <a:off x="784571" y="3189"/>
        <a:ext cx="9121428" cy="679282"/>
      </dsp:txXfrm>
    </dsp:sp>
    <dsp:sp modelId="{FE8584D4-9483-45D3-A03F-6A12536C961A}">
      <dsp:nvSpPr>
        <dsp:cNvPr id="0" name=""/>
        <dsp:cNvSpPr/>
      </dsp:nvSpPr>
      <dsp:spPr>
        <a:xfrm>
          <a:off x="0" y="852292"/>
          <a:ext cx="9906000" cy="6792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D38CD-2FDF-41FD-9207-97F03EC03B18}">
      <dsp:nvSpPr>
        <dsp:cNvPr id="0" name=""/>
        <dsp:cNvSpPr/>
      </dsp:nvSpPr>
      <dsp:spPr>
        <a:xfrm>
          <a:off x="205483" y="1005131"/>
          <a:ext cx="373605" cy="3736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D7FDF-E4D7-4E4B-BB1D-A42A8D095990}">
      <dsp:nvSpPr>
        <dsp:cNvPr id="0" name=""/>
        <dsp:cNvSpPr/>
      </dsp:nvSpPr>
      <dsp:spPr>
        <a:xfrm>
          <a:off x="784571" y="852292"/>
          <a:ext cx="9121428" cy="679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91" tIns="71891" rIns="71891" bIns="7189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Assist in designing and developing scalable software solutions.</a:t>
          </a:r>
        </a:p>
      </dsp:txBody>
      <dsp:txXfrm>
        <a:off x="784571" y="852292"/>
        <a:ext cx="9121428" cy="679282"/>
      </dsp:txXfrm>
    </dsp:sp>
    <dsp:sp modelId="{58200E91-915A-45F2-894F-E0C877CD1F30}">
      <dsp:nvSpPr>
        <dsp:cNvPr id="0" name=""/>
        <dsp:cNvSpPr/>
      </dsp:nvSpPr>
      <dsp:spPr>
        <a:xfrm>
          <a:off x="0" y="1701396"/>
          <a:ext cx="9906000" cy="6792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EA1BFB-193C-477D-BFF8-EF08735BF3DB}">
      <dsp:nvSpPr>
        <dsp:cNvPr id="0" name=""/>
        <dsp:cNvSpPr/>
      </dsp:nvSpPr>
      <dsp:spPr>
        <a:xfrm>
          <a:off x="205483" y="1854234"/>
          <a:ext cx="373605" cy="3736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6DD7F-4A08-4C20-8BD2-4E8DE3A7ABE5}">
      <dsp:nvSpPr>
        <dsp:cNvPr id="0" name=""/>
        <dsp:cNvSpPr/>
      </dsp:nvSpPr>
      <dsp:spPr>
        <a:xfrm>
          <a:off x="784571" y="1701396"/>
          <a:ext cx="9121428" cy="679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91" tIns="71891" rIns="71891" bIns="7189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Collaborate with cross-functional teams to define, design, and ship new features.</a:t>
          </a:r>
        </a:p>
      </dsp:txBody>
      <dsp:txXfrm>
        <a:off x="784571" y="1701396"/>
        <a:ext cx="9121428" cy="679282"/>
      </dsp:txXfrm>
    </dsp:sp>
    <dsp:sp modelId="{A0F2548A-EB23-43F7-9AE5-E8989592F7C8}">
      <dsp:nvSpPr>
        <dsp:cNvPr id="0" name=""/>
        <dsp:cNvSpPr/>
      </dsp:nvSpPr>
      <dsp:spPr>
        <a:xfrm>
          <a:off x="0" y="2550499"/>
          <a:ext cx="9906000" cy="6792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2E654-9355-4083-8351-D68DB0F8082C}">
      <dsp:nvSpPr>
        <dsp:cNvPr id="0" name=""/>
        <dsp:cNvSpPr/>
      </dsp:nvSpPr>
      <dsp:spPr>
        <a:xfrm>
          <a:off x="205483" y="2703338"/>
          <a:ext cx="373605" cy="3736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0F7DD1-CD1A-4DEE-958B-AAD416F4CA7D}">
      <dsp:nvSpPr>
        <dsp:cNvPr id="0" name=""/>
        <dsp:cNvSpPr/>
      </dsp:nvSpPr>
      <dsp:spPr>
        <a:xfrm>
          <a:off x="784571" y="2550499"/>
          <a:ext cx="9121428" cy="679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91" tIns="71891" rIns="71891" bIns="7189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Write clean, maintainable code and perform peer code-reviews.</a:t>
          </a:r>
        </a:p>
      </dsp:txBody>
      <dsp:txXfrm>
        <a:off x="784571" y="2550499"/>
        <a:ext cx="9121428" cy="679282"/>
      </dsp:txXfrm>
    </dsp:sp>
    <dsp:sp modelId="{DFB7A803-5757-4AD8-8567-6EF2DE321123}">
      <dsp:nvSpPr>
        <dsp:cNvPr id="0" name=""/>
        <dsp:cNvSpPr/>
      </dsp:nvSpPr>
      <dsp:spPr>
        <a:xfrm>
          <a:off x="0" y="3399603"/>
          <a:ext cx="9906000" cy="6792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69418B-0B35-4220-AB12-B329FCEB34EE}">
      <dsp:nvSpPr>
        <dsp:cNvPr id="0" name=""/>
        <dsp:cNvSpPr/>
      </dsp:nvSpPr>
      <dsp:spPr>
        <a:xfrm>
          <a:off x="205483" y="3552441"/>
          <a:ext cx="373605" cy="37360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0BD64-162D-4F27-A614-363F208861DD}">
      <dsp:nvSpPr>
        <dsp:cNvPr id="0" name=""/>
        <dsp:cNvSpPr/>
      </dsp:nvSpPr>
      <dsp:spPr>
        <a:xfrm>
          <a:off x="784571" y="3399603"/>
          <a:ext cx="9121428" cy="679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91" tIns="71891" rIns="71891" bIns="7189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Participate in Agile/Scrum meetings and contribute to team discussions.</a:t>
          </a:r>
        </a:p>
      </dsp:txBody>
      <dsp:txXfrm>
        <a:off x="784571" y="3399603"/>
        <a:ext cx="9121428" cy="6792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C02B1D-F7CD-48BF-BE67-9C7FDC7B5746}">
      <dsp:nvSpPr>
        <dsp:cNvPr id="0" name=""/>
        <dsp:cNvSpPr/>
      </dsp:nvSpPr>
      <dsp:spPr>
        <a:xfrm>
          <a:off x="0" y="707288"/>
          <a:ext cx="10515600" cy="13057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47F7A2-29E9-4FA1-B413-52BF0BAAA9B0}">
      <dsp:nvSpPr>
        <dsp:cNvPr id="0" name=""/>
        <dsp:cNvSpPr/>
      </dsp:nvSpPr>
      <dsp:spPr>
        <a:xfrm>
          <a:off x="394993" y="1001085"/>
          <a:ext cx="718169" cy="718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0123F-5849-4F46-8AD6-768A892A6B12}">
      <dsp:nvSpPr>
        <dsp:cNvPr id="0" name=""/>
        <dsp:cNvSpPr/>
      </dsp:nvSpPr>
      <dsp:spPr>
        <a:xfrm>
          <a:off x="1508156" y="707288"/>
          <a:ext cx="90074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Methodology : </a:t>
          </a:r>
          <a:r>
            <a:rPr lang="en-US" sz="2100" kern="1200" dirty="0"/>
            <a:t>The project was executed using Agile Software Engineering methodology. This approach facilitated iterative development, frequent feedback, and continuous improvement.</a:t>
          </a:r>
        </a:p>
      </dsp:txBody>
      <dsp:txXfrm>
        <a:off x="1508156" y="707288"/>
        <a:ext cx="9007443" cy="1305763"/>
      </dsp:txXfrm>
    </dsp:sp>
    <dsp:sp modelId="{AAFF20E8-6F05-4065-8566-D321E66D5438}">
      <dsp:nvSpPr>
        <dsp:cNvPr id="0" name=""/>
        <dsp:cNvSpPr/>
      </dsp:nvSpPr>
      <dsp:spPr>
        <a:xfrm>
          <a:off x="0" y="2339492"/>
          <a:ext cx="10515600" cy="1305763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2E35A9-98C3-4F08-8D72-84BAB48B21BD}">
      <dsp:nvSpPr>
        <dsp:cNvPr id="0" name=""/>
        <dsp:cNvSpPr/>
      </dsp:nvSpPr>
      <dsp:spPr>
        <a:xfrm>
          <a:off x="394993" y="2633289"/>
          <a:ext cx="718169" cy="718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B74190-DCFA-43ED-8B01-E6CC1C3671DF}">
      <dsp:nvSpPr>
        <dsp:cNvPr id="0" name=""/>
        <dsp:cNvSpPr/>
      </dsp:nvSpPr>
      <dsp:spPr>
        <a:xfrm>
          <a:off x="1508156" y="2339492"/>
          <a:ext cx="4732020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Programming Techniques</a:t>
          </a:r>
          <a:endParaRPr lang="en-US" sz="2100" kern="1200"/>
        </a:p>
      </dsp:txBody>
      <dsp:txXfrm>
        <a:off x="1508156" y="2339492"/>
        <a:ext cx="4732020" cy="1305763"/>
      </dsp:txXfrm>
    </dsp:sp>
    <dsp:sp modelId="{84B3EBC5-9C42-4900-A1EA-E32386907767}">
      <dsp:nvSpPr>
        <dsp:cNvPr id="0" name=""/>
        <dsp:cNvSpPr/>
      </dsp:nvSpPr>
      <dsp:spPr>
        <a:xfrm>
          <a:off x="6240176" y="2339492"/>
          <a:ext cx="427542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Languages:</a:t>
          </a:r>
          <a:r>
            <a:rPr lang="en-US" sz="1500" kern="1200"/>
            <a:t> Java, Python, JavaScript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Technologies:</a:t>
          </a:r>
          <a:r>
            <a:rPr lang="en-US" sz="1500" kern="1200"/>
            <a:t> AWS ECS, Fargate, S3, CodePipeline, CodeDeploy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Frameworks:</a:t>
          </a:r>
          <a:r>
            <a:rPr lang="en-US" sz="1500" kern="1200"/>
            <a:t> Spring Boot for REST endpoints</a:t>
          </a:r>
        </a:p>
      </dsp:txBody>
      <dsp:txXfrm>
        <a:off x="6240176" y="2339492"/>
        <a:ext cx="4275423" cy="13057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7E1578-CAEC-46F2-A762-D64DDB3AA76A}">
      <dsp:nvSpPr>
        <dsp:cNvPr id="0" name=""/>
        <dsp:cNvSpPr/>
      </dsp:nvSpPr>
      <dsp:spPr>
        <a:xfrm>
          <a:off x="0" y="417"/>
          <a:ext cx="8824913" cy="975847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671C97-86E9-4847-949C-0D6440CD2224}">
      <dsp:nvSpPr>
        <dsp:cNvPr id="0" name=""/>
        <dsp:cNvSpPr/>
      </dsp:nvSpPr>
      <dsp:spPr>
        <a:xfrm>
          <a:off x="295193" y="219982"/>
          <a:ext cx="536716" cy="536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7019C-758D-412D-8467-9152474AB563}">
      <dsp:nvSpPr>
        <dsp:cNvPr id="0" name=""/>
        <dsp:cNvSpPr/>
      </dsp:nvSpPr>
      <dsp:spPr>
        <a:xfrm>
          <a:off x="1127103" y="417"/>
          <a:ext cx="7697809" cy="975847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7" tIns="103277" rIns="103277" bIns="10327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Requirements Management:</a:t>
          </a:r>
          <a:r>
            <a:rPr lang="en-US" sz="1900" kern="1200"/>
            <a:t> Utilized JIRA for tracking user stories and requirements.</a:t>
          </a:r>
        </a:p>
      </dsp:txBody>
      <dsp:txXfrm>
        <a:off x="1127103" y="417"/>
        <a:ext cx="7697809" cy="975847"/>
      </dsp:txXfrm>
    </dsp:sp>
    <dsp:sp modelId="{61589B17-CB49-4076-84E1-6DBA508DD297}">
      <dsp:nvSpPr>
        <dsp:cNvPr id="0" name=""/>
        <dsp:cNvSpPr/>
      </dsp:nvSpPr>
      <dsp:spPr>
        <a:xfrm>
          <a:off x="0" y="1220226"/>
          <a:ext cx="8824913" cy="975847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8B30A-863A-42C8-A809-F8EF5B86A1B8}">
      <dsp:nvSpPr>
        <dsp:cNvPr id="0" name=""/>
        <dsp:cNvSpPr/>
      </dsp:nvSpPr>
      <dsp:spPr>
        <a:xfrm>
          <a:off x="295193" y="1439791"/>
          <a:ext cx="536716" cy="5367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05451-4EA4-4456-AD1A-8BDEEBCB56C5}">
      <dsp:nvSpPr>
        <dsp:cNvPr id="0" name=""/>
        <dsp:cNvSpPr/>
      </dsp:nvSpPr>
      <dsp:spPr>
        <a:xfrm>
          <a:off x="1127103" y="1220226"/>
          <a:ext cx="7697809" cy="975847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7" tIns="103277" rIns="103277" bIns="10327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Quality Assurance:</a:t>
          </a:r>
          <a:r>
            <a:rPr lang="en-US" sz="1900" kern="1200"/>
            <a:t> Employed unit testing, integration testing, and code reviews to maintain high-quality standards.</a:t>
          </a:r>
        </a:p>
      </dsp:txBody>
      <dsp:txXfrm>
        <a:off x="1127103" y="1220226"/>
        <a:ext cx="7697809" cy="975847"/>
      </dsp:txXfrm>
    </dsp:sp>
    <dsp:sp modelId="{75876425-8BCA-4307-8810-D0D8D5068CF1}">
      <dsp:nvSpPr>
        <dsp:cNvPr id="0" name=""/>
        <dsp:cNvSpPr/>
      </dsp:nvSpPr>
      <dsp:spPr>
        <a:xfrm>
          <a:off x="0" y="2440035"/>
          <a:ext cx="8824913" cy="975847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CF15A9-A6DD-4F68-BA4B-78A8D067BDC6}">
      <dsp:nvSpPr>
        <dsp:cNvPr id="0" name=""/>
        <dsp:cNvSpPr/>
      </dsp:nvSpPr>
      <dsp:spPr>
        <a:xfrm>
          <a:off x="295193" y="2659601"/>
          <a:ext cx="536716" cy="5367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C4F57-F837-4E87-B007-45EAB6C88D5D}">
      <dsp:nvSpPr>
        <dsp:cNvPr id="0" name=""/>
        <dsp:cNvSpPr/>
      </dsp:nvSpPr>
      <dsp:spPr>
        <a:xfrm>
          <a:off x="1127103" y="2440035"/>
          <a:ext cx="7697809" cy="975847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7" tIns="103277" rIns="103277" bIns="10327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Beta Release Management:</a:t>
          </a:r>
          <a:r>
            <a:rPr lang="en-US" sz="1900" kern="1200"/>
            <a:t> Conducted beta testing in a staging environment before production deployment.</a:t>
          </a:r>
        </a:p>
      </dsp:txBody>
      <dsp:txXfrm>
        <a:off x="1127103" y="2440035"/>
        <a:ext cx="7697809" cy="97584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10467F-6057-4950-AF05-A7FB63D1F8EC}">
      <dsp:nvSpPr>
        <dsp:cNvPr id="0" name=""/>
        <dsp:cNvSpPr/>
      </dsp:nvSpPr>
      <dsp:spPr>
        <a:xfrm>
          <a:off x="0" y="555148"/>
          <a:ext cx="8824913" cy="102489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5A9B2-ED6B-4F0A-BA72-933162CAEDFA}">
      <dsp:nvSpPr>
        <dsp:cNvPr id="0" name=""/>
        <dsp:cNvSpPr/>
      </dsp:nvSpPr>
      <dsp:spPr>
        <a:xfrm>
          <a:off x="310029" y="785749"/>
          <a:ext cx="563689" cy="5636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4A66D-3EB9-46E3-AEEB-A4717F0A6385}">
      <dsp:nvSpPr>
        <dsp:cNvPr id="0" name=""/>
        <dsp:cNvSpPr/>
      </dsp:nvSpPr>
      <dsp:spPr>
        <a:xfrm>
          <a:off x="1183747" y="555148"/>
          <a:ext cx="7641165" cy="1024890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8" tIns="108468" rIns="108468" bIns="10846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Traditional Communication:</a:t>
          </a:r>
          <a:r>
            <a:rPr lang="en-US" sz="2400" kern="1200" dirty="0"/>
            <a:t> Regular meetings with peers and managers via video calls and email.</a:t>
          </a:r>
        </a:p>
      </dsp:txBody>
      <dsp:txXfrm>
        <a:off x="1183747" y="555148"/>
        <a:ext cx="7641165" cy="1024890"/>
      </dsp:txXfrm>
    </dsp:sp>
    <dsp:sp modelId="{79551DAD-A353-44C2-9528-C85B321D35BF}">
      <dsp:nvSpPr>
        <dsp:cNvPr id="0" name=""/>
        <dsp:cNvSpPr/>
      </dsp:nvSpPr>
      <dsp:spPr>
        <a:xfrm>
          <a:off x="0" y="1836261"/>
          <a:ext cx="8824913" cy="102489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4CCE47-642F-4CDB-A99C-A39597BDE974}">
      <dsp:nvSpPr>
        <dsp:cNvPr id="0" name=""/>
        <dsp:cNvSpPr/>
      </dsp:nvSpPr>
      <dsp:spPr>
        <a:xfrm>
          <a:off x="310029" y="2066861"/>
          <a:ext cx="563689" cy="5636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239D0-2C97-444C-9743-C48A02780395}">
      <dsp:nvSpPr>
        <dsp:cNvPr id="0" name=""/>
        <dsp:cNvSpPr/>
      </dsp:nvSpPr>
      <dsp:spPr>
        <a:xfrm>
          <a:off x="1183747" y="1836261"/>
          <a:ext cx="7641165" cy="1024890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8" tIns="108468" rIns="108468" bIns="10846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Non-Traditional Communication:</a:t>
          </a:r>
          <a:r>
            <a:rPr lang="en-US" sz="2400" kern="1200" dirty="0"/>
            <a:t> Used Slack for real-time communication and quick updates.</a:t>
          </a:r>
        </a:p>
      </dsp:txBody>
      <dsp:txXfrm>
        <a:off x="1183747" y="1836261"/>
        <a:ext cx="7641165" cy="102489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E29EF-0F41-4FF4-864B-A1C4E4DFA705}">
      <dsp:nvSpPr>
        <dsp:cNvPr id="0" name=""/>
        <dsp:cNvSpPr/>
      </dsp:nvSpPr>
      <dsp:spPr>
        <a:xfrm>
          <a:off x="0" y="555148"/>
          <a:ext cx="8824913" cy="102489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A72305-F1B4-44A2-AEBE-CAD087B48D27}">
      <dsp:nvSpPr>
        <dsp:cNvPr id="0" name=""/>
        <dsp:cNvSpPr/>
      </dsp:nvSpPr>
      <dsp:spPr>
        <a:xfrm>
          <a:off x="310029" y="785749"/>
          <a:ext cx="563689" cy="5636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9831B-03F1-4431-A12B-5050F7A48D1D}">
      <dsp:nvSpPr>
        <dsp:cNvPr id="0" name=""/>
        <dsp:cNvSpPr/>
      </dsp:nvSpPr>
      <dsp:spPr>
        <a:xfrm>
          <a:off x="1183747" y="555148"/>
          <a:ext cx="7641165" cy="1024890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8" tIns="108468" rIns="108468" bIns="10846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Iteration Plans:</a:t>
          </a:r>
          <a:r>
            <a:rPr lang="en-US" sz="1800" kern="1200" dirty="0"/>
            <a:t> Work was planned in two-week sprints. Each sprint began with a planning session to define tasks and goals.</a:t>
          </a:r>
        </a:p>
      </dsp:txBody>
      <dsp:txXfrm>
        <a:off x="1183747" y="555148"/>
        <a:ext cx="7641165" cy="1024890"/>
      </dsp:txXfrm>
    </dsp:sp>
    <dsp:sp modelId="{D5E8B96E-8488-4B17-8788-ABB151FDB251}">
      <dsp:nvSpPr>
        <dsp:cNvPr id="0" name=""/>
        <dsp:cNvSpPr/>
      </dsp:nvSpPr>
      <dsp:spPr>
        <a:xfrm>
          <a:off x="0" y="1836261"/>
          <a:ext cx="8824913" cy="102489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133FE-3A42-4B50-968A-849E35C7BC7F}">
      <dsp:nvSpPr>
        <dsp:cNvPr id="0" name=""/>
        <dsp:cNvSpPr/>
      </dsp:nvSpPr>
      <dsp:spPr>
        <a:xfrm>
          <a:off x="310029" y="2066861"/>
          <a:ext cx="563689" cy="5636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6CAC2-DF4E-464D-9CD5-023CB1D92BFD}">
      <dsp:nvSpPr>
        <dsp:cNvPr id="0" name=""/>
        <dsp:cNvSpPr/>
      </dsp:nvSpPr>
      <dsp:spPr>
        <a:xfrm>
          <a:off x="1183747" y="1836261"/>
          <a:ext cx="7641165" cy="1024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8" tIns="108468" rIns="108468" bIns="10846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Tracking:</a:t>
          </a:r>
          <a:r>
            <a:rPr lang="en-US" sz="1800" kern="1200"/>
            <a:t> Used JIRA to track progress and update task status. Daily stand-up meetings were held to discuss progress and any blockers.</a:t>
          </a:r>
        </a:p>
      </dsp:txBody>
      <dsp:txXfrm>
        <a:off x="1183747" y="1836261"/>
        <a:ext cx="7641165" cy="10248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FD34E-ED5D-7F4E-9DF7-155649B1645D}">
      <dsp:nvSpPr>
        <dsp:cNvPr id="0" name=""/>
        <dsp:cNvSpPr/>
      </dsp:nvSpPr>
      <dsp:spPr>
        <a:xfrm>
          <a:off x="2585" y="272378"/>
          <a:ext cx="2051102" cy="2871543"/>
        </a:xfrm>
        <a:prstGeom prst="rect">
          <a:avLst/>
        </a:prstGeom>
        <a:solidFill>
          <a:schemeClr val="accent2">
            <a:alpha val="9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12" tIns="330200" rIns="159912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Week 1: Set up ECS cluster and Fargate tasks.</a:t>
          </a:r>
        </a:p>
      </dsp:txBody>
      <dsp:txXfrm>
        <a:off x="2585" y="1363564"/>
        <a:ext cx="2051102" cy="1722926"/>
      </dsp:txXfrm>
    </dsp:sp>
    <dsp:sp modelId="{5D2B144D-FCF6-CA44-9714-261E5C7CF61B}">
      <dsp:nvSpPr>
        <dsp:cNvPr id="0" name=""/>
        <dsp:cNvSpPr/>
      </dsp:nvSpPr>
      <dsp:spPr>
        <a:xfrm>
          <a:off x="597405" y="559532"/>
          <a:ext cx="861463" cy="8614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163" tIns="12700" rIns="67163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1</a:t>
          </a:r>
        </a:p>
      </dsp:txBody>
      <dsp:txXfrm>
        <a:off x="723563" y="685690"/>
        <a:ext cx="609147" cy="609147"/>
      </dsp:txXfrm>
    </dsp:sp>
    <dsp:sp modelId="{5131454E-3392-9343-BCFF-6E78EA448E70}">
      <dsp:nvSpPr>
        <dsp:cNvPr id="0" name=""/>
        <dsp:cNvSpPr/>
      </dsp:nvSpPr>
      <dsp:spPr>
        <a:xfrm>
          <a:off x="2585" y="3143849"/>
          <a:ext cx="205110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AA187-B8E7-1947-8326-57240FAA4B4D}">
      <dsp:nvSpPr>
        <dsp:cNvPr id="0" name=""/>
        <dsp:cNvSpPr/>
      </dsp:nvSpPr>
      <dsp:spPr>
        <a:xfrm>
          <a:off x="2258798" y="272378"/>
          <a:ext cx="2051102" cy="2871543"/>
        </a:xfrm>
        <a:prstGeom prst="rect">
          <a:avLst/>
        </a:prstGeom>
        <a:solidFill>
          <a:schemeClr val="accent2">
            <a:alpha val="9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12" tIns="330200" rIns="159912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Week 2: Develop and test REST endpoints.</a:t>
          </a:r>
        </a:p>
      </dsp:txBody>
      <dsp:txXfrm>
        <a:off x="2258798" y="1363564"/>
        <a:ext cx="2051102" cy="1722926"/>
      </dsp:txXfrm>
    </dsp:sp>
    <dsp:sp modelId="{34AA8393-598E-FE4D-9B70-EBC7CC391857}">
      <dsp:nvSpPr>
        <dsp:cNvPr id="0" name=""/>
        <dsp:cNvSpPr/>
      </dsp:nvSpPr>
      <dsp:spPr>
        <a:xfrm>
          <a:off x="2853618" y="559532"/>
          <a:ext cx="861463" cy="8614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163" tIns="12700" rIns="67163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2</a:t>
          </a:r>
        </a:p>
      </dsp:txBody>
      <dsp:txXfrm>
        <a:off x="2979776" y="685690"/>
        <a:ext cx="609147" cy="609147"/>
      </dsp:txXfrm>
    </dsp:sp>
    <dsp:sp modelId="{E0505609-2BDA-2E42-B979-2486604394BE}">
      <dsp:nvSpPr>
        <dsp:cNvPr id="0" name=""/>
        <dsp:cNvSpPr/>
      </dsp:nvSpPr>
      <dsp:spPr>
        <a:xfrm>
          <a:off x="2258798" y="3143849"/>
          <a:ext cx="205110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D18AB-D3E5-C940-A2FC-C4EA0B44F2D9}">
      <dsp:nvSpPr>
        <dsp:cNvPr id="0" name=""/>
        <dsp:cNvSpPr/>
      </dsp:nvSpPr>
      <dsp:spPr>
        <a:xfrm>
          <a:off x="4515011" y="272378"/>
          <a:ext cx="2051102" cy="2871543"/>
        </a:xfrm>
        <a:prstGeom prst="rect">
          <a:avLst/>
        </a:prstGeom>
        <a:solidFill>
          <a:schemeClr val="accent2">
            <a:alpha val="9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12" tIns="330200" rIns="159912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Week 3: Integrate with S3 and implement security measures.</a:t>
          </a:r>
        </a:p>
      </dsp:txBody>
      <dsp:txXfrm>
        <a:off x="4515011" y="1363564"/>
        <a:ext cx="2051102" cy="1722926"/>
      </dsp:txXfrm>
    </dsp:sp>
    <dsp:sp modelId="{FBF1CC6F-B25C-A341-A7A7-DE72BDBB54EC}">
      <dsp:nvSpPr>
        <dsp:cNvPr id="0" name=""/>
        <dsp:cNvSpPr/>
      </dsp:nvSpPr>
      <dsp:spPr>
        <a:xfrm>
          <a:off x="5109831" y="559532"/>
          <a:ext cx="861463" cy="8614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163" tIns="12700" rIns="67163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3</a:t>
          </a:r>
        </a:p>
      </dsp:txBody>
      <dsp:txXfrm>
        <a:off x="5235989" y="685690"/>
        <a:ext cx="609147" cy="609147"/>
      </dsp:txXfrm>
    </dsp:sp>
    <dsp:sp modelId="{3DCFDFF0-5FFD-4744-ACF8-080F32C2FBBF}">
      <dsp:nvSpPr>
        <dsp:cNvPr id="0" name=""/>
        <dsp:cNvSpPr/>
      </dsp:nvSpPr>
      <dsp:spPr>
        <a:xfrm>
          <a:off x="4515011" y="3143849"/>
          <a:ext cx="205110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93B4E-0FD8-9246-81C8-2C98DD7F67C2}">
      <dsp:nvSpPr>
        <dsp:cNvPr id="0" name=""/>
        <dsp:cNvSpPr/>
      </dsp:nvSpPr>
      <dsp:spPr>
        <a:xfrm>
          <a:off x="6771224" y="272378"/>
          <a:ext cx="2051102" cy="2871543"/>
        </a:xfrm>
        <a:prstGeom prst="rect">
          <a:avLst/>
        </a:prstGeom>
        <a:solidFill>
          <a:schemeClr val="accent2">
            <a:alpha val="9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12" tIns="330200" rIns="159912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Week 4: Optimize deployment pipeline and conduct final testing.</a:t>
          </a:r>
        </a:p>
      </dsp:txBody>
      <dsp:txXfrm>
        <a:off x="6771224" y="1363564"/>
        <a:ext cx="2051102" cy="1722926"/>
      </dsp:txXfrm>
    </dsp:sp>
    <dsp:sp modelId="{6F8CC0CC-6BAE-3446-9850-5AC7109F6C91}">
      <dsp:nvSpPr>
        <dsp:cNvPr id="0" name=""/>
        <dsp:cNvSpPr/>
      </dsp:nvSpPr>
      <dsp:spPr>
        <a:xfrm>
          <a:off x="7366044" y="559532"/>
          <a:ext cx="861463" cy="8614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163" tIns="12700" rIns="67163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4</a:t>
          </a:r>
        </a:p>
      </dsp:txBody>
      <dsp:txXfrm>
        <a:off x="7492202" y="685690"/>
        <a:ext cx="609147" cy="609147"/>
      </dsp:txXfrm>
    </dsp:sp>
    <dsp:sp modelId="{9DC694B9-E936-8946-9834-7EFA2755D7BE}">
      <dsp:nvSpPr>
        <dsp:cNvPr id="0" name=""/>
        <dsp:cNvSpPr/>
      </dsp:nvSpPr>
      <dsp:spPr>
        <a:xfrm>
          <a:off x="6771224" y="3143849"/>
          <a:ext cx="205110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C0835-E2F4-B849-A521-B30268DF8E63}" type="datetimeFigureOut">
              <a:rPr lang="en-US" smtClean="0"/>
              <a:t>7/6/24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97C35-F01C-484E-AE9D-A1D98622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29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BF2EB7C-AAB6-7344-8A6D-805B4461807A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818C451-30B8-8D40-86A4-C1477A671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1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EB7C-AAB6-7344-8A6D-805B4461807A}" type="datetimeFigureOut">
              <a:rPr lang="en-US" smtClean="0"/>
              <a:t>7/6/24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C451-30B8-8D40-86A4-C1477A671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1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EB7C-AAB6-7344-8A6D-805B4461807A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C451-30B8-8D40-86A4-C1477A671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3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EB7C-AAB6-7344-8A6D-805B4461807A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C451-30B8-8D40-86A4-C1477A671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53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EB7C-AAB6-7344-8A6D-805B4461807A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C451-30B8-8D40-86A4-C1477A671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75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EB7C-AAB6-7344-8A6D-805B4461807A}" type="datetimeFigureOut">
              <a:rPr lang="en-US" smtClean="0"/>
              <a:t>7/6/24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C451-30B8-8D40-86A4-C1477A671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65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EB7C-AAB6-7344-8A6D-805B4461807A}" type="datetimeFigureOut">
              <a:rPr lang="en-US" smtClean="0"/>
              <a:t>7/6/24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C451-30B8-8D40-86A4-C1477A671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7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BF2EB7C-AAB6-7344-8A6D-805B4461807A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C451-30B8-8D40-86A4-C1477A671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9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BF2EB7C-AAB6-7344-8A6D-805B4461807A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C451-30B8-8D40-86A4-C1477A671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0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EB7C-AAB6-7344-8A6D-805B4461807A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C451-30B8-8D40-86A4-C1477A671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8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EB7C-AAB6-7344-8A6D-805B4461807A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C451-30B8-8D40-86A4-C1477A671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8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EB7C-AAB6-7344-8A6D-805B4461807A}" type="datetimeFigureOut">
              <a:rPr lang="en-US" smtClean="0"/>
              <a:t>7/6/24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C451-30B8-8D40-86A4-C1477A671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37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EB7C-AAB6-7344-8A6D-805B4461807A}" type="datetimeFigureOut">
              <a:rPr lang="en-US" smtClean="0"/>
              <a:t>7/6/24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C451-30B8-8D40-86A4-C1477A671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3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EB7C-AAB6-7344-8A6D-805B4461807A}" type="datetimeFigureOut">
              <a:rPr lang="en-US" smtClean="0"/>
              <a:t>7/6/24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C451-30B8-8D40-86A4-C1477A671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0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EB7C-AAB6-7344-8A6D-805B4461807A}" type="datetimeFigureOut">
              <a:rPr lang="en-US" smtClean="0"/>
              <a:t>7/6/24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C451-30B8-8D40-86A4-C1477A671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7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EB7C-AAB6-7344-8A6D-805B4461807A}" type="datetimeFigureOut">
              <a:rPr lang="en-US" smtClean="0"/>
              <a:t>7/6/24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C451-30B8-8D40-86A4-C1477A671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3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EB7C-AAB6-7344-8A6D-805B4461807A}" type="datetimeFigureOut">
              <a:rPr lang="en-US" smtClean="0"/>
              <a:t>7/6/24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C451-30B8-8D40-86A4-C1477A671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2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BF2EB7C-AAB6-7344-8A6D-805B4461807A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818C451-30B8-8D40-86A4-C1477A671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3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sv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2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61F1-0A27-DD9A-819F-633FF7F52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613" y="926047"/>
            <a:ext cx="5458051" cy="3331445"/>
          </a:xfrm>
        </p:spPr>
        <p:txBody>
          <a:bodyPr anchor="t">
            <a:normAutofit/>
          </a:bodyPr>
          <a:lstStyle/>
          <a:p>
            <a:r>
              <a:rPr lang="en-US" dirty="0"/>
              <a:t>Technical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093D8-270B-8803-BEF3-8F8CE4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499" y="4905318"/>
            <a:ext cx="5609447" cy="1148505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/>
              <a:t>By Alisha Rath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Presented to Prof. Dr. Teng </a:t>
            </a:r>
            <a:r>
              <a:rPr lang="en-US" sz="1700" dirty="0" err="1"/>
              <a:t>Moh</a:t>
            </a:r>
            <a:endParaRPr lang="en-US" sz="1700" dirty="0"/>
          </a:p>
          <a:p>
            <a:pPr>
              <a:lnSpc>
                <a:spcPct val="100000"/>
              </a:lnSpc>
            </a:pPr>
            <a:r>
              <a:rPr lang="en-US" sz="1700" dirty="0"/>
              <a:t>Course: CS-190-2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F7AF8-BB5F-502B-EEB6-FF6FDAD3EA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95"/>
          <a:stretch/>
        </p:blipFill>
        <p:spPr>
          <a:xfrm>
            <a:off x="6895742" y="-8302"/>
            <a:ext cx="5296257" cy="459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00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771F1-53DF-C0E4-469E-07E6675F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Sample Plan: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A824EEE7-0329-3F60-1470-063BED8C18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6711195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1762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E6289-5314-5524-4CAB-06939961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Tools : Development and Management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445A60-4CEF-6FB0-F63F-E3F1842B7F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3789718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667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C621-4978-403B-748D-D6BE48655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113" y="688519"/>
            <a:ext cx="10506456" cy="1014984"/>
          </a:xfrm>
        </p:spPr>
        <p:txBody>
          <a:bodyPr anchor="b">
            <a:normAutofit fontScale="90000"/>
          </a:bodyPr>
          <a:lstStyle/>
          <a:p>
            <a:pPr algn="ctr"/>
            <a:br>
              <a:rPr lang="en-US" sz="4000" b="1" dirty="0"/>
            </a:br>
            <a:br>
              <a:rPr lang="en-US" sz="4000" b="1" dirty="0"/>
            </a:br>
            <a:br>
              <a:rPr lang="en-US" sz="4000" b="1" dirty="0"/>
            </a:br>
            <a:br>
              <a:rPr lang="en-US" sz="4000" b="1" dirty="0"/>
            </a:br>
            <a:br>
              <a:rPr lang="en-US" sz="4000" b="1" dirty="0"/>
            </a:br>
            <a:br>
              <a:rPr lang="en-US" sz="4000" b="1" dirty="0"/>
            </a:br>
            <a:br>
              <a:rPr lang="en-US" sz="4000" b="1" dirty="0"/>
            </a:br>
            <a:br>
              <a:rPr lang="en-US" sz="4000" b="1" dirty="0"/>
            </a:br>
            <a:br>
              <a:rPr lang="en-US" sz="4000" b="1" dirty="0"/>
            </a:br>
            <a:br>
              <a:rPr lang="en-US" sz="4000" b="1" dirty="0"/>
            </a:br>
            <a:br>
              <a:rPr lang="en-US" sz="4000" b="1" dirty="0"/>
            </a:br>
            <a:br>
              <a:rPr lang="en-US" sz="4000" b="1" dirty="0"/>
            </a:br>
            <a:br>
              <a:rPr lang="en-US" sz="4000" b="1" dirty="0"/>
            </a:br>
            <a:br>
              <a:rPr lang="en-US" sz="4000" b="1" dirty="0"/>
            </a:br>
            <a:br>
              <a:rPr lang="en-US" sz="4000" b="1" dirty="0"/>
            </a:br>
            <a:r>
              <a:rPr lang="en-US" sz="4000" b="1" dirty="0"/>
              <a:t>Accomplishments</a:t>
            </a:r>
            <a:br>
              <a:rPr lang="en-US" sz="3100" b="1" dirty="0"/>
            </a:br>
            <a:endParaRPr lang="en-US" sz="31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1FF6C2-6F99-6FA4-AC6D-0E646A9C1A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828765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1426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8F529-F929-B42F-1245-8AA232D23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latin typeface="+mj-lt"/>
                <a:ea typeface="+mj-ea"/>
                <a:cs typeface="+mj-cs"/>
              </a:rPr>
              <a:t>Implemented 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AFE9B0-E42C-04D1-0D3A-9CDCCB3F54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0972166"/>
              </p:ext>
            </p:extLst>
          </p:nvPr>
        </p:nvGraphicFramePr>
        <p:xfrm>
          <a:off x="963324" y="3017519"/>
          <a:ext cx="10260996" cy="3209904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</a:tblPr>
              <a:tblGrid>
                <a:gridCol w="6974016">
                  <a:extLst>
                    <a:ext uri="{9D8B030D-6E8A-4147-A177-3AD203B41FA5}">
                      <a16:colId xmlns:a16="http://schemas.microsoft.com/office/drawing/2014/main" val="3105529590"/>
                    </a:ext>
                  </a:extLst>
                </a:gridCol>
                <a:gridCol w="3286980">
                  <a:extLst>
                    <a:ext uri="{9D8B030D-6E8A-4147-A177-3AD203B41FA5}">
                      <a16:colId xmlns:a16="http://schemas.microsoft.com/office/drawing/2014/main" val="3365095371"/>
                    </a:ext>
                  </a:extLst>
                </a:gridCol>
              </a:tblGrid>
              <a:tr h="534984"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bg1"/>
                          </a:solidFill>
                        </a:rPr>
                        <a:t>Requirement</a:t>
                      </a:r>
                    </a:p>
                  </a:txBody>
                  <a:tcPr marL="152254" marR="170904" marT="117118" marB="11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 marL="152254" marR="170904" marT="117118" marB="11711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028392"/>
                  </a:ext>
                </a:extLst>
              </a:tr>
              <a:tr h="534984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/>
                          </a:solidFill>
                        </a:rPr>
                        <a:t>Develop ECS/</a:t>
                      </a:r>
                      <a:r>
                        <a:rPr lang="en-US" sz="1800" cap="none" spc="0" err="1">
                          <a:solidFill>
                            <a:schemeClr val="bg1"/>
                          </a:solidFill>
                        </a:rPr>
                        <a:t>Fargate</a:t>
                      </a:r>
                      <a:r>
                        <a:rPr lang="en-US" sz="1800" cap="none" spc="0">
                          <a:solidFill>
                            <a:schemeClr val="bg1"/>
                          </a:solidFill>
                        </a:rPr>
                        <a:t> Service</a:t>
                      </a:r>
                    </a:p>
                  </a:txBody>
                  <a:tcPr marL="152254" marR="170904" marT="117118" marB="11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/>
                          </a:solidFill>
                        </a:rPr>
                        <a:t>Completed</a:t>
                      </a:r>
                    </a:p>
                  </a:txBody>
                  <a:tcPr marL="152254" marR="170904" marT="117118" marB="11711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717800"/>
                  </a:ext>
                </a:extLst>
              </a:tr>
              <a:tr h="534984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/>
                          </a:solidFill>
                        </a:rPr>
                        <a:t>Create REST Endpoints</a:t>
                      </a:r>
                    </a:p>
                  </a:txBody>
                  <a:tcPr marL="152254" marR="170904" marT="117118" marB="11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/>
                          </a:solidFill>
                        </a:rPr>
                        <a:t>Completed</a:t>
                      </a:r>
                    </a:p>
                  </a:txBody>
                  <a:tcPr marL="152254" marR="170904" marT="117118" marB="11711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266673"/>
                  </a:ext>
                </a:extLst>
              </a:tr>
              <a:tr h="534984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/>
                          </a:solidFill>
                        </a:rPr>
                        <a:t>Integrate with S3</a:t>
                      </a:r>
                    </a:p>
                  </a:txBody>
                  <a:tcPr marL="152254" marR="170904" marT="117118" marB="11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/>
                          </a:solidFill>
                        </a:rPr>
                        <a:t>Completed</a:t>
                      </a:r>
                    </a:p>
                  </a:txBody>
                  <a:tcPr marL="152254" marR="170904" marT="117118" marB="11711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956949"/>
                  </a:ext>
                </a:extLst>
              </a:tr>
              <a:tr h="534984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/>
                          </a:solidFill>
                        </a:rPr>
                        <a:t>Implement Security Measures</a:t>
                      </a:r>
                    </a:p>
                  </a:txBody>
                  <a:tcPr marL="152254" marR="170904" marT="117118" marB="11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/>
                          </a:solidFill>
                        </a:rPr>
                        <a:t>Completed</a:t>
                      </a:r>
                    </a:p>
                  </a:txBody>
                  <a:tcPr marL="152254" marR="170904" marT="117118" marB="11711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350468"/>
                  </a:ext>
                </a:extLst>
              </a:tr>
              <a:tr h="534984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/>
                          </a:solidFill>
                        </a:rPr>
                        <a:t>Optimize Deployment Pipeline</a:t>
                      </a:r>
                    </a:p>
                  </a:txBody>
                  <a:tcPr marL="152254" marR="170904" marT="117118" marB="11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bg1"/>
                          </a:solidFill>
                        </a:rPr>
                        <a:t>Completed</a:t>
                      </a:r>
                    </a:p>
                  </a:txBody>
                  <a:tcPr marL="152254" marR="170904" marT="117118" marB="11711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531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875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FE0CF-E97F-F6BE-AC67-5093DD292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latin typeface="+mj-lt"/>
                <a:ea typeface="+mj-ea"/>
                <a:cs typeface="+mj-cs"/>
              </a:rPr>
              <a:t>Deliverables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76A903-80EB-466A-EFAC-048FDEA8AE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7849514"/>
              </p:ext>
            </p:extLst>
          </p:nvPr>
        </p:nvGraphicFramePr>
        <p:xfrm>
          <a:off x="904602" y="3127647"/>
          <a:ext cx="10378441" cy="3457322"/>
        </p:xfrm>
        <a:graphic>
          <a:graphicData uri="http://schemas.openxmlformats.org/drawingml/2006/table">
            <a:tbl>
              <a:tblPr>
                <a:solidFill>
                  <a:schemeClr val="tx1">
                    <a:lumMod val="75000"/>
                    <a:lumOff val="25000"/>
                  </a:schemeClr>
                </a:solidFill>
              </a:tblPr>
              <a:tblGrid>
                <a:gridCol w="4001652">
                  <a:extLst>
                    <a:ext uri="{9D8B030D-6E8A-4147-A177-3AD203B41FA5}">
                      <a16:colId xmlns:a16="http://schemas.microsoft.com/office/drawing/2014/main" val="3964268203"/>
                    </a:ext>
                  </a:extLst>
                </a:gridCol>
                <a:gridCol w="6376789">
                  <a:extLst>
                    <a:ext uri="{9D8B030D-6E8A-4147-A177-3AD203B41FA5}">
                      <a16:colId xmlns:a16="http://schemas.microsoft.com/office/drawing/2014/main" val="3471619987"/>
                    </a:ext>
                  </a:extLst>
                </a:gridCol>
              </a:tblGrid>
              <a:tr h="597930"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bg1"/>
                          </a:solidFill>
                        </a:rPr>
                        <a:t>Deliverable</a:t>
                      </a:r>
                    </a:p>
                  </a:txBody>
                  <a:tcPr marL="164220" marR="145991" marT="126323" marB="126323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bg1"/>
                          </a:solidFill>
                        </a:rPr>
                        <a:t>Purpose</a:t>
                      </a:r>
                    </a:p>
                  </a:txBody>
                  <a:tcPr marL="164220" marR="145991" marT="126323" marB="12632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960243"/>
                  </a:ext>
                </a:extLst>
              </a:tr>
              <a:tr h="597930"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bg1"/>
                          </a:solidFill>
                        </a:rPr>
                        <a:t>REST Endpoints Documentation</a:t>
                      </a:r>
                    </a:p>
                  </a:txBody>
                  <a:tcPr marL="164220" marR="145991" marT="126323" marB="126323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bg1"/>
                          </a:solidFill>
                        </a:rPr>
                        <a:t>To provide guidelines on using the new endpoints</a:t>
                      </a:r>
                    </a:p>
                  </a:txBody>
                  <a:tcPr marL="164220" marR="145991" marT="126323" marB="12632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277505"/>
                  </a:ext>
                </a:extLst>
              </a:tr>
              <a:tr h="597930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bg1"/>
                          </a:solidFill>
                        </a:rPr>
                        <a:t>Deployment Pipeline Script</a:t>
                      </a:r>
                    </a:p>
                  </a:txBody>
                  <a:tcPr marL="164220" marR="145991" marT="126323" marB="126323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bg1"/>
                          </a:solidFill>
                        </a:rPr>
                        <a:t>To automate the deployment process</a:t>
                      </a:r>
                    </a:p>
                  </a:txBody>
                  <a:tcPr marL="164220" marR="145991" marT="126323" marB="12632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590509"/>
                  </a:ext>
                </a:extLst>
              </a:tr>
              <a:tr h="597930"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bg1"/>
                          </a:solidFill>
                        </a:rPr>
                        <a:t>Test Reports</a:t>
                      </a:r>
                    </a:p>
                  </a:txBody>
                  <a:tcPr marL="164220" marR="145991" marT="126323" marB="126323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bg1"/>
                          </a:solidFill>
                        </a:rPr>
                        <a:t>To ensure functionality and performance of the service</a:t>
                      </a:r>
                    </a:p>
                  </a:txBody>
                  <a:tcPr marL="164220" marR="145991" marT="126323" marB="12632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07152"/>
                  </a:ext>
                </a:extLst>
              </a:tr>
              <a:tr h="597930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bg1"/>
                          </a:solidFill>
                        </a:rPr>
                        <a:t>Optimization Report</a:t>
                      </a:r>
                    </a:p>
                  </a:txBody>
                  <a:tcPr marL="164220" marR="145991" marT="126323" marB="126323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bg1"/>
                          </a:solidFill>
                        </a:rPr>
                        <a:t>To document the improvements in deployment time</a:t>
                      </a:r>
                    </a:p>
                  </a:txBody>
                  <a:tcPr marL="164220" marR="145991" marT="126323" marB="12632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572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956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625F-8075-6557-8CC7-CBC2BE5A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Reflection </a:t>
            </a:r>
            <a:br>
              <a:rPr lang="en-US" dirty="0"/>
            </a:br>
            <a:r>
              <a:rPr lang="en-US" dirty="0"/>
              <a:t>What worked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BB2810-CAF0-CB26-7286-468E0DFBEA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512606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5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625F-8075-6557-8CC7-CBC2BE5A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Reflection </a:t>
            </a:r>
            <a:br>
              <a:rPr lang="en-US" dirty="0"/>
            </a:br>
            <a:r>
              <a:rPr lang="en-US" dirty="0"/>
              <a:t>What Didn't Work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4D53A2D-93FA-9529-5ACD-6D06DF378B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78133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5564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C2AA-E323-950A-E60E-F382E04B6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232"/>
            <a:ext cx="10506456" cy="1014984"/>
          </a:xfrm>
        </p:spPr>
        <p:txBody>
          <a:bodyPr anchor="b">
            <a:noAutofit/>
          </a:bodyPr>
          <a:lstStyle/>
          <a:p>
            <a:pPr algn="ctr"/>
            <a:r>
              <a:rPr lang="en-US" dirty="0"/>
              <a:t>Reflection:</a:t>
            </a:r>
            <a:br>
              <a:rPr lang="en-US" dirty="0"/>
            </a:br>
            <a:r>
              <a:rPr lang="en-US" dirty="0"/>
              <a:t>Root Causes and Impact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A6E584-8BA7-3C2A-CE7C-3BD83E4BB6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28033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9491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17D7-37BA-24FA-4CD9-0EAF17D5F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Lessons Learned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114727-D55B-7F3E-E847-BB7BFADB11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6294889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8705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5207C-CBC8-34B8-221C-0F910EAD9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296712"/>
            <a:ext cx="9906199" cy="115724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Self Development Plan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508AA832-460A-6ECE-E8B7-668B677A47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715073"/>
              </p:ext>
            </p:extLst>
          </p:nvPr>
        </p:nvGraphicFramePr>
        <p:xfrm>
          <a:off x="762000" y="1929788"/>
          <a:ext cx="9906000" cy="4082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488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50FF-6270-7959-CBF5-DEB3FF936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296712"/>
            <a:ext cx="9906199" cy="115724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About Amazon Web Services (AWS)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E398BC59-B406-D8F2-F036-F012329112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2000" y="1929788"/>
          <a:ext cx="9906000" cy="4082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592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739B83C4-0D45-D137-2C8D-E1C7D0E90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2948" y="1086665"/>
            <a:ext cx="4651362" cy="465136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C8DEFFB-3FCD-1CB3-484D-1B33A219D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468" y="2840740"/>
            <a:ext cx="3151019" cy="70696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83722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50FF-6270-7959-CBF5-DEB3FF936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3"/>
            <a:ext cx="9906799" cy="1161594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About Amazon Web Services (AWS)</a:t>
            </a:r>
            <a:br>
              <a:rPr lang="en-US" dirty="0"/>
            </a:br>
            <a:r>
              <a:rPr lang="en-US" b="1" dirty="0"/>
              <a:t>Key Services: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E398BC59-B406-D8F2-F036-F012329112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649081" y="2638498"/>
          <a:ext cx="4119258" cy="360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Syncing Cloud">
            <a:extLst>
              <a:ext uri="{FF2B5EF4-FFF2-40B4-BE49-F238E27FC236}">
                <a16:creationId xmlns:a16="http://schemas.microsoft.com/office/drawing/2014/main" id="{6D2B0CED-E814-5F68-68DD-F02F3F9817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25182" y="2571501"/>
            <a:ext cx="3427516" cy="342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80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2AC8-5712-E30C-3A8A-B4B8806B8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296712"/>
            <a:ext cx="9906199" cy="1157242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br>
              <a:rPr lang="en-US" sz="2400" dirty="0"/>
            </a:br>
            <a:br>
              <a:rPr lang="en-US" sz="2400" dirty="0"/>
            </a:br>
            <a:r>
              <a:rPr lang="en-US" sz="4000" dirty="0"/>
              <a:t>About Amazon Web Services (AWS)</a:t>
            </a:r>
            <a:br>
              <a:rPr lang="en-US" sz="4000" dirty="0"/>
            </a:br>
            <a:r>
              <a:rPr lang="en-US" sz="4000" b="1" dirty="0"/>
              <a:t>Market Position:</a:t>
            </a: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FA8EAC-B12B-1A72-9A87-5C3708E042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2000" y="1929788"/>
          <a:ext cx="9906000" cy="4082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767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6AE65-1CA3-FA25-50DA-44184DF9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296712"/>
            <a:ext cx="9906199" cy="115724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Job Description of AWS Intern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83FB16DF-F5F8-454E-5D78-F5933FC665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2000" y="1929788"/>
          <a:ext cx="9906000" cy="4082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429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CCF7-B22C-5D04-0026-A37BF8211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Project Process</a:t>
            </a:r>
            <a:br>
              <a:rPr lang="en-US" sz="3600" b="1" dirty="0"/>
            </a:br>
            <a:endParaRPr lang="en-US" sz="3600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032CA7D-DBB9-B434-8816-BE11E097AD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13848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4369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CCF7-B22C-5D04-0026-A37BF8211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			</a:t>
            </a:r>
            <a:r>
              <a:rPr lang="en-US" b="1" dirty="0"/>
              <a:t>Requirement Management and Quality Assurance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0657FB9-2A17-FB65-24A6-B811F1189E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1281604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890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32F2C-A1D7-ACC0-EA30-F1881345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	Communication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674848-2DD5-17D8-AFAB-95852ABBE5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522150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7406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E95F-70D7-8E8B-A957-2AAFD92B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Plans : Work planning and tracking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BA2A01-89BC-6E3B-0241-63B85BDCED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226661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0089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{C309E06D-8123-9B46-AB32-65FBDA8E53A2}tf10001076</Template>
  <TotalTime>45</TotalTime>
  <Words>882</Words>
  <Application>Microsoft Macintosh PowerPoint</Application>
  <PresentationFormat>Widescreen</PresentationFormat>
  <Paragraphs>112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Ion Boardroom</vt:lpstr>
      <vt:lpstr>Technical Presentation</vt:lpstr>
      <vt:lpstr>About Amazon Web Services (AWS)</vt:lpstr>
      <vt:lpstr>About Amazon Web Services (AWS) Key Services:</vt:lpstr>
      <vt:lpstr>  About Amazon Web Services (AWS) Market Position: </vt:lpstr>
      <vt:lpstr>Job Description of AWS Intern</vt:lpstr>
      <vt:lpstr>Project Process </vt:lpstr>
      <vt:lpstr>   Requirement Management and Quality Assurance</vt:lpstr>
      <vt:lpstr> Communication</vt:lpstr>
      <vt:lpstr>Plans : Work planning and tracking </vt:lpstr>
      <vt:lpstr>Sample Plan:</vt:lpstr>
      <vt:lpstr>Tools : Development and Management Tools</vt:lpstr>
      <vt:lpstr>               Accomplishments </vt:lpstr>
      <vt:lpstr>Implemented Requirements</vt:lpstr>
      <vt:lpstr>Deliverables</vt:lpstr>
      <vt:lpstr>Reflection  What worked </vt:lpstr>
      <vt:lpstr>Reflection  What Didn't Work</vt:lpstr>
      <vt:lpstr>Reflection: Root Causes and Impact</vt:lpstr>
      <vt:lpstr>Lessons Learned </vt:lpstr>
      <vt:lpstr>Self Development Plan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presentation</dc:title>
  <dc:creator>Alisha Rath</dc:creator>
  <cp:lastModifiedBy>Alisha Rath</cp:lastModifiedBy>
  <cp:revision>11</cp:revision>
  <dcterms:created xsi:type="dcterms:W3CDTF">2024-07-06T17:48:45Z</dcterms:created>
  <dcterms:modified xsi:type="dcterms:W3CDTF">2024-07-06T18:36:57Z</dcterms:modified>
</cp:coreProperties>
</file>