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1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246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95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4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8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7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2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765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84B673B4-3953-4602-A98C-48153D604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4" y="1454447"/>
            <a:ext cx="5660118" cy="2388503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SENTIMENT ANALYSIS THROUGH NATURAL LANGUAGE PROCESSING (NLP)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67701CA5-D213-478D-A991-60F5A1CE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35" y="4681728"/>
            <a:ext cx="5292256" cy="1660314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ALISHA RATH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SJSU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CS</a:t>
            </a:r>
          </a:p>
          <a:p>
            <a:endParaRPr lang="en-US" dirty="0"/>
          </a:p>
        </p:txBody>
      </p:sp>
      <p:sp>
        <p:nvSpPr>
          <p:cNvPr id="32" name="Date Placeholder 6">
            <a:extLst>
              <a:ext uri="{FF2B5EF4-FFF2-40B4-BE49-F238E27FC236}">
                <a16:creationId xmlns:a16="http://schemas.microsoft.com/office/drawing/2014/main" id="{FB534102-B682-4B21-AE32-7A849FDC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12/04/2023</a:t>
            </a:r>
          </a:p>
        </p:txBody>
      </p:sp>
      <p:sp>
        <p:nvSpPr>
          <p:cNvPr id="33" name="Footer Placeholder 7">
            <a:extLst>
              <a:ext uri="{FF2B5EF4-FFF2-40B4-BE49-F238E27FC236}">
                <a16:creationId xmlns:a16="http://schemas.microsoft.com/office/drawing/2014/main" id="{44B7B83B-2011-4CE7-8056-01665980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Picture 5" descr="A close up of words&#10;&#10;Description automatically generated">
            <a:extLst>
              <a:ext uri="{FF2B5EF4-FFF2-40B4-BE49-F238E27FC236}">
                <a16:creationId xmlns:a16="http://schemas.microsoft.com/office/drawing/2014/main" id="{CC1B3734-D75A-FBB4-1718-2FEAFD34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24" y="1248204"/>
            <a:ext cx="5969876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6678-F06F-641F-EA6B-CF96BAB2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99591"/>
            <a:ext cx="7638168" cy="147040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CCB8-A667-8C54-3CD3-167EA95B7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76499"/>
            <a:ext cx="7638168" cy="361481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Research 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Focus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future direction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12/04/2023</a:t>
            </a:r>
          </a:p>
        </p:txBody>
      </p:sp>
      <p:sp>
        <p:nvSpPr>
          <p:cNvPr id="10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2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6678-F06F-641F-EA6B-CF96BAB2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3" y="773723"/>
            <a:ext cx="5780312" cy="139700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CCB8-A667-8C54-3CD3-167EA95B7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1" y="2411060"/>
            <a:ext cx="5780313" cy="37566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Study of emotional tones within text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lack – understanding sarcasm, cultural variation</a:t>
            </a:r>
          </a:p>
          <a:p>
            <a:endParaRPr lang="en-US" dirty="0"/>
          </a:p>
        </p:txBody>
      </p:sp>
      <p:pic>
        <p:nvPicPr>
          <p:cNvPr id="6" name="Picture 5" descr="A diagram of a person's head&#10;&#10;Description automatically generated">
            <a:extLst>
              <a:ext uri="{FF2B5EF4-FFF2-40B4-BE49-F238E27FC236}">
                <a16:creationId xmlns:a16="http://schemas.microsoft.com/office/drawing/2014/main" id="{25E1C75D-FF39-E9A5-DE95-B489D95C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1" y="2157176"/>
            <a:ext cx="3074962" cy="2661024"/>
          </a:xfrm>
          <a:prstGeom prst="rect">
            <a:avLst/>
          </a:prstGeom>
          <a:noFill/>
        </p:spPr>
      </p:pic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DB25F3CA-ED6C-43F4-8781-642CC38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12/04/2023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E105F10E-684A-4498-9801-E3A6CE5C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5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8F6-459E-3E88-FF77-6D028E46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2" y="773723"/>
            <a:ext cx="9791698" cy="139700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RESEARCH WORKS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D913-83A9-1563-C9B1-347482FC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3" y="2411060"/>
            <a:ext cx="4795574" cy="37566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A. L.’s paper - importance of distributed word representations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R.’s paper -  introduced recursive deep models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42FCCAC-F479-4C3B-9AF8-4F80CBC1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12/04/2023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427418D-D0A4-4210-8534-DDA111D1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C886AA8-2271-4049-978B-6911BFE3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29EB-C609-B32B-470E-EBE6F896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707098"/>
            <a:ext cx="5295900" cy="1459159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CF07-EBC1-B2C4-D83F-01D528D7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1" y="2400021"/>
            <a:ext cx="4979598" cy="37508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 sentiment analysis by leveraging the power of NLP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 for sentiment analysis like Word2Vec and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embeddings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DA0F5B00-176B-ADBF-BB92-374C5E9B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868453" y="926416"/>
            <a:ext cx="4712383" cy="4712383"/>
          </a:xfrm>
          <a:custGeom>
            <a:avLst/>
            <a:gdLst/>
            <a:ahLst/>
            <a:cxnLst/>
            <a:rect l="l" t="t" r="r" b="b"/>
            <a:pathLst>
              <a:path w="4487466" h="4487466">
                <a:moveTo>
                  <a:pt x="2243733" y="0"/>
                </a:moveTo>
                <a:cubicBezTo>
                  <a:pt x="3482913" y="0"/>
                  <a:pt x="4487466" y="1004553"/>
                  <a:pt x="4487466" y="2243733"/>
                </a:cubicBezTo>
                <a:cubicBezTo>
                  <a:pt x="4487466" y="3482913"/>
                  <a:pt x="3482913" y="4487466"/>
                  <a:pt x="2243733" y="4487466"/>
                </a:cubicBezTo>
                <a:cubicBezTo>
                  <a:pt x="1004553" y="4487466"/>
                  <a:pt x="0" y="3482913"/>
                  <a:pt x="0" y="2243733"/>
                </a:cubicBezTo>
                <a:cubicBezTo>
                  <a:pt x="0" y="1004553"/>
                  <a:pt x="1004553" y="0"/>
                  <a:pt x="2243733" y="0"/>
                </a:cubicBezTo>
                <a:close/>
              </a:path>
            </a:pathLst>
          </a:custGeom>
          <a:noFill/>
          <a:effectLst>
            <a:outerShdw dist="190500" dir="18900000" algn="bl" rotWithShape="0">
              <a:schemeClr val="tx1"/>
            </a:outerShdw>
          </a:effec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FA8FDBA-EB48-42B6-9E70-A23B7F23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12/04/2023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788F688-E30C-42FA-A62B-75B61004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935317D-5CC6-40E6-B64A-28C85817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0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2F17-CEF2-12CD-2BE7-F473AF6F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twitter election feedback</a:t>
            </a:r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5DE4058B-0451-8B78-DA2F-C091C31EB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529" y="2125362"/>
            <a:ext cx="9032789" cy="3855308"/>
          </a:xfrm>
        </p:spPr>
      </p:pic>
    </p:spTree>
    <p:extLst>
      <p:ext uri="{BB962C8B-B14F-4D97-AF65-F5344CB8AC3E}">
        <p14:creationId xmlns:p14="http://schemas.microsoft.com/office/powerpoint/2010/main" val="384729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8F6-459E-3E88-FF77-6D028E46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2" y="773723"/>
            <a:ext cx="9791698" cy="1397004"/>
          </a:xfrm>
        </p:spPr>
        <p:txBody>
          <a:bodyPr anchor="b"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D913-83A9-1563-C9B1-347482FC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3" y="2411060"/>
            <a:ext cx="4795574" cy="375666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contextual interpretation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sarcasm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adapting to multi-modal and multilingual expressions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-up of a bird's head&#10;&#10;Description automatically generated">
            <a:extLst>
              <a:ext uri="{FF2B5EF4-FFF2-40B4-BE49-F238E27FC236}">
                <a16:creationId xmlns:a16="http://schemas.microsoft.com/office/drawing/2014/main" id="{BEE96C39-D60B-7BB5-6152-6407D48E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390" y="3039818"/>
            <a:ext cx="4087334" cy="2728295"/>
          </a:xfrm>
          <a:prstGeom prst="rect">
            <a:avLst/>
          </a:prstGeom>
          <a:noFill/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42FCCAC-F479-4C3B-9AF8-4F80CBC1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12/04/2023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427418D-D0A4-4210-8534-DDA111D1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C886AA8-2271-4049-978B-6911BFE3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9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D1B6-FA16-20DB-6762-C0DC7150F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1985" y="1828800"/>
            <a:ext cx="7108031" cy="193595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THANK YOU !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E024CF5-F9C8-4156-99B2-12A982E8B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1985" y="4240340"/>
            <a:ext cx="7108031" cy="988153"/>
          </a:xfrm>
        </p:spPr>
        <p:txBody>
          <a:bodyPr anchor="t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D9251A-EEDC-48EB-B42C-62D377B0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F001F-4B56-46A1-B539-DCA45D31F9D9}" type="datetime1">
              <a:rPr lang="en-US" smtClean="0"/>
              <a:pPr>
                <a:spcAft>
                  <a:spcPts val="600"/>
                </a:spcAft>
              </a:pPr>
              <a:t>12/4/23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1DF7FA2-A834-4C6F-8EA5-32DEA29C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8B762E-E798-4B94-97A0-B637EFCD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11486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136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Times New Roman</vt:lpstr>
      <vt:lpstr>VeniceBeachVTI</vt:lpstr>
      <vt:lpstr>ENHANCING SENTIMENT ANALYSIS THROUGH NATURAL LANGUAGE PROCESSING (NLP)</vt:lpstr>
      <vt:lpstr>OUTLINE</vt:lpstr>
      <vt:lpstr>What is Sentiment Analysis</vt:lpstr>
      <vt:lpstr>KEY RESEARCH WORKS</vt:lpstr>
      <vt:lpstr>Research FOCUS</vt:lpstr>
      <vt:lpstr>EXAMPLE: twitter election feedback</vt:lpstr>
      <vt:lpstr>Findings and Future Directions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SENTIMENT ANALYSIS THROUGH NATURAL LANGUAGE PROCESSING (NLP)</dc:title>
  <dc:creator>Alisha Rath</dc:creator>
  <cp:lastModifiedBy>Alisha Rath</cp:lastModifiedBy>
  <cp:revision>36</cp:revision>
  <dcterms:created xsi:type="dcterms:W3CDTF">2023-11-27T19:02:26Z</dcterms:created>
  <dcterms:modified xsi:type="dcterms:W3CDTF">2023-12-04T19:21:15Z</dcterms:modified>
</cp:coreProperties>
</file>