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62" r:id="rId13"/>
    <p:sldId id="264" r:id="rId14"/>
    <p:sldId id="265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B33E5-D82B-4920-9699-2C4586FFE1F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43C5C9-0289-46D6-8E6C-2BDA3373F4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Definition:</a:t>
          </a:r>
          <a:r>
            <a:rPr lang="en-US" dirty="0"/>
            <a:t> </a:t>
          </a:r>
          <a:r>
            <a:rPr lang="en-US" dirty="0" err="1"/>
            <a:t>LoRA</a:t>
          </a:r>
          <a:r>
            <a:rPr lang="en-US" dirty="0"/>
            <a:t> introduces low-rank matrices for fine-tuning while keeping most of the model parameters frozen.</a:t>
          </a:r>
        </a:p>
      </dgm:t>
    </dgm:pt>
    <dgm:pt modelId="{D3DCDD7B-A8E1-4787-B0A9-BCD1EDE247F4}" type="parTrans" cxnId="{B7892A95-36F4-4F41-A3D0-78C3518D8531}">
      <dgm:prSet/>
      <dgm:spPr/>
      <dgm:t>
        <a:bodyPr/>
        <a:lstStyle/>
        <a:p>
          <a:endParaRPr lang="en-US"/>
        </a:p>
      </dgm:t>
    </dgm:pt>
    <dgm:pt modelId="{4B735847-E125-4037-8962-AAA0FB2C6475}" type="sibTrans" cxnId="{B7892A95-36F4-4F41-A3D0-78C3518D8531}">
      <dgm:prSet/>
      <dgm:spPr/>
      <dgm:t>
        <a:bodyPr/>
        <a:lstStyle/>
        <a:p>
          <a:endParaRPr lang="en-US"/>
        </a:p>
      </dgm:t>
    </dgm:pt>
    <dgm:pt modelId="{5D6B741B-A956-4D19-BC94-FDC8B729FF4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Features:</a:t>
          </a:r>
          <a:endParaRPr lang="en-US"/>
        </a:p>
      </dgm:t>
    </dgm:pt>
    <dgm:pt modelId="{CDF74A38-8B18-4298-A3B9-DD713776C342}" type="parTrans" cxnId="{30B9E938-1BD6-4A6D-88A9-21800E066C31}">
      <dgm:prSet/>
      <dgm:spPr/>
      <dgm:t>
        <a:bodyPr/>
        <a:lstStyle/>
        <a:p>
          <a:endParaRPr lang="en-US"/>
        </a:p>
      </dgm:t>
    </dgm:pt>
    <dgm:pt modelId="{41DE2C22-1CEC-4888-94C9-5537CC14A876}" type="sibTrans" cxnId="{30B9E938-1BD6-4A6D-88A9-21800E066C31}">
      <dgm:prSet/>
      <dgm:spPr/>
      <dgm:t>
        <a:bodyPr/>
        <a:lstStyle/>
        <a:p>
          <a:endParaRPr lang="en-US"/>
        </a:p>
      </dgm:t>
    </dgm:pt>
    <dgm:pt modelId="{61CB7E35-793B-4808-974B-47FD10B6E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Parameter Efficiency:</a:t>
          </a:r>
          <a:r>
            <a:rPr lang="en-US"/>
            <a:t> Reduces the number of parameters to be trained.</a:t>
          </a:r>
        </a:p>
      </dgm:t>
    </dgm:pt>
    <dgm:pt modelId="{9B59E3B5-54CE-403F-BD65-823DBF82E690}" type="parTrans" cxnId="{6FED8A77-01E4-4BA1-8F86-0E13FB3E00D9}">
      <dgm:prSet/>
      <dgm:spPr/>
      <dgm:t>
        <a:bodyPr/>
        <a:lstStyle/>
        <a:p>
          <a:endParaRPr lang="en-US"/>
        </a:p>
      </dgm:t>
    </dgm:pt>
    <dgm:pt modelId="{71CABFF1-49FE-4CCC-93ED-3E6119F5A768}" type="sibTrans" cxnId="{6FED8A77-01E4-4BA1-8F86-0E13FB3E00D9}">
      <dgm:prSet/>
      <dgm:spPr/>
      <dgm:t>
        <a:bodyPr/>
        <a:lstStyle/>
        <a:p>
          <a:endParaRPr lang="en-US"/>
        </a:p>
      </dgm:t>
    </dgm:pt>
    <dgm:pt modelId="{BE2A4E5B-B562-4F17-AEFA-762B8F378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 Speed:</a:t>
          </a:r>
          <a:r>
            <a:rPr lang="en-US"/>
            <a:t> Faster training due to fewer trainable parameters.</a:t>
          </a:r>
        </a:p>
      </dgm:t>
    </dgm:pt>
    <dgm:pt modelId="{BCA567BE-176E-4841-B5F0-29535D661644}" type="parTrans" cxnId="{2FEE9E1D-67F5-4FBC-8BA0-29EC31EC7504}">
      <dgm:prSet/>
      <dgm:spPr/>
      <dgm:t>
        <a:bodyPr/>
        <a:lstStyle/>
        <a:p>
          <a:endParaRPr lang="en-US"/>
        </a:p>
      </dgm:t>
    </dgm:pt>
    <dgm:pt modelId="{8183F3ED-D222-46A3-81A8-D61FDAB6CF05}" type="sibTrans" cxnId="{2FEE9E1D-67F5-4FBC-8BA0-29EC31EC7504}">
      <dgm:prSet/>
      <dgm:spPr/>
      <dgm:t>
        <a:bodyPr/>
        <a:lstStyle/>
        <a:p>
          <a:endParaRPr lang="en-US"/>
        </a:p>
      </dgm:t>
    </dgm:pt>
    <dgm:pt modelId="{139A24F2-963F-47CC-B1F4-7769501F4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 Cases:</a:t>
          </a:r>
          <a:r>
            <a:rPr lang="en-US"/>
            <a:t> NLP tasks like text classification, question answering.</a:t>
          </a:r>
        </a:p>
      </dgm:t>
    </dgm:pt>
    <dgm:pt modelId="{536197AA-94EB-41C8-8EA4-FEDE93CD1B45}" type="parTrans" cxnId="{F8C7C6DF-6772-45D9-AE76-C0332E183C37}">
      <dgm:prSet/>
      <dgm:spPr/>
      <dgm:t>
        <a:bodyPr/>
        <a:lstStyle/>
        <a:p>
          <a:endParaRPr lang="en-US"/>
        </a:p>
      </dgm:t>
    </dgm:pt>
    <dgm:pt modelId="{1A068BF5-155F-42EA-9B27-4F3FF8974B83}" type="sibTrans" cxnId="{F8C7C6DF-6772-45D9-AE76-C0332E183C37}">
      <dgm:prSet/>
      <dgm:spPr/>
      <dgm:t>
        <a:bodyPr/>
        <a:lstStyle/>
        <a:p>
          <a:endParaRPr lang="en-US"/>
        </a:p>
      </dgm:t>
    </dgm:pt>
    <dgm:pt modelId="{7EC14BE3-BD74-48CD-896E-BE29B2FDBD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Strengths:</a:t>
          </a:r>
          <a:r>
            <a:rPr lang="en-US"/>
            <a:t> Good balance between performance and computational costs.</a:t>
          </a:r>
        </a:p>
      </dgm:t>
    </dgm:pt>
    <dgm:pt modelId="{A6A522A7-6DF9-4E05-8B69-856452E891E8}" type="parTrans" cxnId="{DC2A8FC2-C00F-4AE0-9DB6-E617C884941E}">
      <dgm:prSet/>
      <dgm:spPr/>
      <dgm:t>
        <a:bodyPr/>
        <a:lstStyle/>
        <a:p>
          <a:endParaRPr lang="en-US"/>
        </a:p>
      </dgm:t>
    </dgm:pt>
    <dgm:pt modelId="{6B438FD0-F863-48C1-ABC3-7A48F791105D}" type="sibTrans" cxnId="{DC2A8FC2-C00F-4AE0-9DB6-E617C884941E}">
      <dgm:prSet/>
      <dgm:spPr/>
      <dgm:t>
        <a:bodyPr/>
        <a:lstStyle/>
        <a:p>
          <a:endParaRPr lang="en-US"/>
        </a:p>
      </dgm:t>
    </dgm:pt>
    <dgm:pt modelId="{A22E60F0-A0B2-4C3D-A4CD-05CDDB4B9BB9}" type="pres">
      <dgm:prSet presAssocID="{8ADB33E5-D82B-4920-9699-2C4586FFE1FB}" presName="root" presStyleCnt="0">
        <dgm:presLayoutVars>
          <dgm:dir/>
          <dgm:resizeHandles val="exact"/>
        </dgm:presLayoutVars>
      </dgm:prSet>
      <dgm:spPr/>
    </dgm:pt>
    <dgm:pt modelId="{B1FFA75E-B8D6-46EC-8719-C66B7482007A}" type="pres">
      <dgm:prSet presAssocID="{8C43C5C9-0289-46D6-8E6C-2BDA3373F419}" presName="compNode" presStyleCnt="0"/>
      <dgm:spPr/>
    </dgm:pt>
    <dgm:pt modelId="{38858C0A-2B43-4358-946B-C67F8A460F5A}" type="pres">
      <dgm:prSet presAssocID="{8C43C5C9-0289-46D6-8E6C-2BDA3373F4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3E001B7-3953-4459-954C-82176081747F}" type="pres">
      <dgm:prSet presAssocID="{8C43C5C9-0289-46D6-8E6C-2BDA3373F419}" presName="iconSpace" presStyleCnt="0"/>
      <dgm:spPr/>
    </dgm:pt>
    <dgm:pt modelId="{873A8656-8ABB-4F98-A91F-27546D5EB4D9}" type="pres">
      <dgm:prSet presAssocID="{8C43C5C9-0289-46D6-8E6C-2BDA3373F419}" presName="parTx" presStyleLbl="revTx" presStyleIdx="0" presStyleCnt="6">
        <dgm:presLayoutVars>
          <dgm:chMax val="0"/>
          <dgm:chPref val="0"/>
        </dgm:presLayoutVars>
      </dgm:prSet>
      <dgm:spPr/>
    </dgm:pt>
    <dgm:pt modelId="{6C644E85-0364-4768-860E-2D540523292D}" type="pres">
      <dgm:prSet presAssocID="{8C43C5C9-0289-46D6-8E6C-2BDA3373F419}" presName="txSpace" presStyleCnt="0"/>
      <dgm:spPr/>
    </dgm:pt>
    <dgm:pt modelId="{AA15C579-0330-41AE-AFD3-708EEF8A0716}" type="pres">
      <dgm:prSet presAssocID="{8C43C5C9-0289-46D6-8E6C-2BDA3373F419}" presName="desTx" presStyleLbl="revTx" presStyleIdx="1" presStyleCnt="6">
        <dgm:presLayoutVars/>
      </dgm:prSet>
      <dgm:spPr/>
    </dgm:pt>
    <dgm:pt modelId="{6085BDAE-6D74-4E85-AF26-CCE8375F9057}" type="pres">
      <dgm:prSet presAssocID="{4B735847-E125-4037-8962-AAA0FB2C6475}" presName="sibTrans" presStyleCnt="0"/>
      <dgm:spPr/>
    </dgm:pt>
    <dgm:pt modelId="{E79DB860-D9AC-4C9E-B710-FE5B8E668EBA}" type="pres">
      <dgm:prSet presAssocID="{5D6B741B-A956-4D19-BC94-FDC8B729FF47}" presName="compNode" presStyleCnt="0"/>
      <dgm:spPr/>
    </dgm:pt>
    <dgm:pt modelId="{8E01C7C9-7AA7-4A33-AF66-E4445CC96165}" type="pres">
      <dgm:prSet presAssocID="{5D6B741B-A956-4D19-BC94-FDC8B729FF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647475A-1CBD-4346-8D97-AA7A9E216217}" type="pres">
      <dgm:prSet presAssocID="{5D6B741B-A956-4D19-BC94-FDC8B729FF47}" presName="iconSpace" presStyleCnt="0"/>
      <dgm:spPr/>
    </dgm:pt>
    <dgm:pt modelId="{3289E1D0-A162-4399-AEE9-76A585CA0377}" type="pres">
      <dgm:prSet presAssocID="{5D6B741B-A956-4D19-BC94-FDC8B729FF47}" presName="parTx" presStyleLbl="revTx" presStyleIdx="2" presStyleCnt="6">
        <dgm:presLayoutVars>
          <dgm:chMax val="0"/>
          <dgm:chPref val="0"/>
        </dgm:presLayoutVars>
      </dgm:prSet>
      <dgm:spPr/>
    </dgm:pt>
    <dgm:pt modelId="{077027B3-BF29-466F-8054-B9B360FA24A9}" type="pres">
      <dgm:prSet presAssocID="{5D6B741B-A956-4D19-BC94-FDC8B729FF47}" presName="txSpace" presStyleCnt="0"/>
      <dgm:spPr/>
    </dgm:pt>
    <dgm:pt modelId="{ADBE0D11-8AC5-49DB-A643-60F4DA680FF5}" type="pres">
      <dgm:prSet presAssocID="{5D6B741B-A956-4D19-BC94-FDC8B729FF47}" presName="desTx" presStyleLbl="revTx" presStyleIdx="3" presStyleCnt="6">
        <dgm:presLayoutVars/>
      </dgm:prSet>
      <dgm:spPr/>
    </dgm:pt>
    <dgm:pt modelId="{3DC43D3E-222A-4E46-92E2-B4A0BD295D09}" type="pres">
      <dgm:prSet presAssocID="{41DE2C22-1CEC-4888-94C9-5537CC14A876}" presName="sibTrans" presStyleCnt="0"/>
      <dgm:spPr/>
    </dgm:pt>
    <dgm:pt modelId="{4CECE020-005E-45B3-8CAA-EB5E7FC91704}" type="pres">
      <dgm:prSet presAssocID="{7EC14BE3-BD74-48CD-896E-BE29B2FDBD63}" presName="compNode" presStyleCnt="0"/>
      <dgm:spPr/>
    </dgm:pt>
    <dgm:pt modelId="{3ED07613-94AC-4EC5-B0E7-A1BDCA99D222}" type="pres">
      <dgm:prSet presAssocID="{7EC14BE3-BD74-48CD-896E-BE29B2FDBD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59C6C23-1DD8-4F72-96F1-01D79514B067}" type="pres">
      <dgm:prSet presAssocID="{7EC14BE3-BD74-48CD-896E-BE29B2FDBD63}" presName="iconSpace" presStyleCnt="0"/>
      <dgm:spPr/>
    </dgm:pt>
    <dgm:pt modelId="{35BD6E2A-E817-4344-A88B-0F217F2A223F}" type="pres">
      <dgm:prSet presAssocID="{7EC14BE3-BD74-48CD-896E-BE29B2FDBD63}" presName="parTx" presStyleLbl="revTx" presStyleIdx="4" presStyleCnt="6">
        <dgm:presLayoutVars>
          <dgm:chMax val="0"/>
          <dgm:chPref val="0"/>
        </dgm:presLayoutVars>
      </dgm:prSet>
      <dgm:spPr/>
    </dgm:pt>
    <dgm:pt modelId="{675CC30A-47BF-4E38-8C09-E7FA10B3DEC2}" type="pres">
      <dgm:prSet presAssocID="{7EC14BE3-BD74-48CD-896E-BE29B2FDBD63}" presName="txSpace" presStyleCnt="0"/>
      <dgm:spPr/>
    </dgm:pt>
    <dgm:pt modelId="{38511584-7B82-47D8-96A1-CA944CA901EE}" type="pres">
      <dgm:prSet presAssocID="{7EC14BE3-BD74-48CD-896E-BE29B2FDBD63}" presName="desTx" presStyleLbl="revTx" presStyleIdx="5" presStyleCnt="6">
        <dgm:presLayoutVars/>
      </dgm:prSet>
      <dgm:spPr/>
    </dgm:pt>
  </dgm:ptLst>
  <dgm:cxnLst>
    <dgm:cxn modelId="{2FEE9E1D-67F5-4FBC-8BA0-29EC31EC7504}" srcId="{5D6B741B-A956-4D19-BC94-FDC8B729FF47}" destId="{BE2A4E5B-B562-4F17-AEFA-762B8F37873F}" srcOrd="1" destOrd="0" parTransId="{BCA567BE-176E-4841-B5F0-29535D661644}" sibTransId="{8183F3ED-D222-46A3-81A8-D61FDAB6CF05}"/>
    <dgm:cxn modelId="{30B9E938-1BD6-4A6D-88A9-21800E066C31}" srcId="{8ADB33E5-D82B-4920-9699-2C4586FFE1FB}" destId="{5D6B741B-A956-4D19-BC94-FDC8B729FF47}" srcOrd="1" destOrd="0" parTransId="{CDF74A38-8B18-4298-A3B9-DD713776C342}" sibTransId="{41DE2C22-1CEC-4888-94C9-5537CC14A876}"/>
    <dgm:cxn modelId="{7AC0AC64-726D-4443-BE4D-454992271F05}" type="presOf" srcId="{8C43C5C9-0289-46D6-8E6C-2BDA3373F419}" destId="{873A8656-8ABB-4F98-A91F-27546D5EB4D9}" srcOrd="0" destOrd="0" presId="urn:microsoft.com/office/officeart/2018/2/layout/IconLabelDescriptionList"/>
    <dgm:cxn modelId="{928B9B73-B28E-41B2-8599-D6943B78F751}" type="presOf" srcId="{139A24F2-963F-47CC-B1F4-7769501F4FF8}" destId="{ADBE0D11-8AC5-49DB-A643-60F4DA680FF5}" srcOrd="0" destOrd="2" presId="urn:microsoft.com/office/officeart/2018/2/layout/IconLabelDescriptionList"/>
    <dgm:cxn modelId="{6FED8A77-01E4-4BA1-8F86-0E13FB3E00D9}" srcId="{5D6B741B-A956-4D19-BC94-FDC8B729FF47}" destId="{61CB7E35-793B-4808-974B-47FD10B6E3DB}" srcOrd="0" destOrd="0" parTransId="{9B59E3B5-54CE-403F-BD65-823DBF82E690}" sibTransId="{71CABFF1-49FE-4CCC-93ED-3E6119F5A768}"/>
    <dgm:cxn modelId="{A344DC81-7CC7-4603-8A48-AD81AE0A8CD2}" type="presOf" srcId="{7EC14BE3-BD74-48CD-896E-BE29B2FDBD63}" destId="{35BD6E2A-E817-4344-A88B-0F217F2A223F}" srcOrd="0" destOrd="0" presId="urn:microsoft.com/office/officeart/2018/2/layout/IconLabelDescriptionList"/>
    <dgm:cxn modelId="{E7558D8E-05B9-48DF-B178-AEA2AA5FA0B5}" type="presOf" srcId="{8ADB33E5-D82B-4920-9699-2C4586FFE1FB}" destId="{A22E60F0-A0B2-4C3D-A4CD-05CDDB4B9BB9}" srcOrd="0" destOrd="0" presId="urn:microsoft.com/office/officeart/2018/2/layout/IconLabelDescriptionList"/>
    <dgm:cxn modelId="{B7892A95-36F4-4F41-A3D0-78C3518D8531}" srcId="{8ADB33E5-D82B-4920-9699-2C4586FFE1FB}" destId="{8C43C5C9-0289-46D6-8E6C-2BDA3373F419}" srcOrd="0" destOrd="0" parTransId="{D3DCDD7B-A8E1-4787-B0A9-BCD1EDE247F4}" sibTransId="{4B735847-E125-4037-8962-AAA0FB2C6475}"/>
    <dgm:cxn modelId="{45C05EA6-4A4F-4AB4-9A03-B0D792BC7029}" type="presOf" srcId="{61CB7E35-793B-4808-974B-47FD10B6E3DB}" destId="{ADBE0D11-8AC5-49DB-A643-60F4DA680FF5}" srcOrd="0" destOrd="0" presId="urn:microsoft.com/office/officeart/2018/2/layout/IconLabelDescriptionList"/>
    <dgm:cxn modelId="{DC2A8FC2-C00F-4AE0-9DB6-E617C884941E}" srcId="{8ADB33E5-D82B-4920-9699-2C4586FFE1FB}" destId="{7EC14BE3-BD74-48CD-896E-BE29B2FDBD63}" srcOrd="2" destOrd="0" parTransId="{A6A522A7-6DF9-4E05-8B69-856452E891E8}" sibTransId="{6B438FD0-F863-48C1-ABC3-7A48F791105D}"/>
    <dgm:cxn modelId="{EDAC9DC5-6EC7-4447-9579-EAEC23B32993}" type="presOf" srcId="{BE2A4E5B-B562-4F17-AEFA-762B8F37873F}" destId="{ADBE0D11-8AC5-49DB-A643-60F4DA680FF5}" srcOrd="0" destOrd="1" presId="urn:microsoft.com/office/officeart/2018/2/layout/IconLabelDescriptionList"/>
    <dgm:cxn modelId="{F8C7C6DF-6772-45D9-AE76-C0332E183C37}" srcId="{5D6B741B-A956-4D19-BC94-FDC8B729FF47}" destId="{139A24F2-963F-47CC-B1F4-7769501F4FF8}" srcOrd="2" destOrd="0" parTransId="{536197AA-94EB-41C8-8EA4-FEDE93CD1B45}" sibTransId="{1A068BF5-155F-42EA-9B27-4F3FF8974B83}"/>
    <dgm:cxn modelId="{411609E4-8760-43D8-8685-4E9426F9EC02}" type="presOf" srcId="{5D6B741B-A956-4D19-BC94-FDC8B729FF47}" destId="{3289E1D0-A162-4399-AEE9-76A585CA0377}" srcOrd="0" destOrd="0" presId="urn:microsoft.com/office/officeart/2018/2/layout/IconLabelDescriptionList"/>
    <dgm:cxn modelId="{9158C5C1-FBF9-450F-9791-90F5E62DA0F1}" type="presParOf" srcId="{A22E60F0-A0B2-4C3D-A4CD-05CDDB4B9BB9}" destId="{B1FFA75E-B8D6-46EC-8719-C66B7482007A}" srcOrd="0" destOrd="0" presId="urn:microsoft.com/office/officeart/2018/2/layout/IconLabelDescriptionList"/>
    <dgm:cxn modelId="{6885EFCB-12BC-408F-AD57-86650579C6FE}" type="presParOf" srcId="{B1FFA75E-B8D6-46EC-8719-C66B7482007A}" destId="{38858C0A-2B43-4358-946B-C67F8A460F5A}" srcOrd="0" destOrd="0" presId="urn:microsoft.com/office/officeart/2018/2/layout/IconLabelDescriptionList"/>
    <dgm:cxn modelId="{D23DA3E3-99F4-4B58-8672-AB178C66253D}" type="presParOf" srcId="{B1FFA75E-B8D6-46EC-8719-C66B7482007A}" destId="{E3E001B7-3953-4459-954C-82176081747F}" srcOrd="1" destOrd="0" presId="urn:microsoft.com/office/officeart/2018/2/layout/IconLabelDescriptionList"/>
    <dgm:cxn modelId="{97C477B5-C95E-4798-861D-F73792FA46D3}" type="presParOf" srcId="{B1FFA75E-B8D6-46EC-8719-C66B7482007A}" destId="{873A8656-8ABB-4F98-A91F-27546D5EB4D9}" srcOrd="2" destOrd="0" presId="urn:microsoft.com/office/officeart/2018/2/layout/IconLabelDescriptionList"/>
    <dgm:cxn modelId="{56AFE84A-6973-447A-BBED-7463FCEB63D7}" type="presParOf" srcId="{B1FFA75E-B8D6-46EC-8719-C66B7482007A}" destId="{6C644E85-0364-4768-860E-2D540523292D}" srcOrd="3" destOrd="0" presId="urn:microsoft.com/office/officeart/2018/2/layout/IconLabelDescriptionList"/>
    <dgm:cxn modelId="{D535779F-2619-417E-8619-FBD48C43A04B}" type="presParOf" srcId="{B1FFA75E-B8D6-46EC-8719-C66B7482007A}" destId="{AA15C579-0330-41AE-AFD3-708EEF8A0716}" srcOrd="4" destOrd="0" presId="urn:microsoft.com/office/officeart/2018/2/layout/IconLabelDescriptionList"/>
    <dgm:cxn modelId="{EC4317AD-8E27-4731-9948-35E062A24A5C}" type="presParOf" srcId="{A22E60F0-A0B2-4C3D-A4CD-05CDDB4B9BB9}" destId="{6085BDAE-6D74-4E85-AF26-CCE8375F9057}" srcOrd="1" destOrd="0" presId="urn:microsoft.com/office/officeart/2018/2/layout/IconLabelDescriptionList"/>
    <dgm:cxn modelId="{7129155F-BD0C-439D-83E0-4507889C1FAB}" type="presParOf" srcId="{A22E60F0-A0B2-4C3D-A4CD-05CDDB4B9BB9}" destId="{E79DB860-D9AC-4C9E-B710-FE5B8E668EBA}" srcOrd="2" destOrd="0" presId="urn:microsoft.com/office/officeart/2018/2/layout/IconLabelDescriptionList"/>
    <dgm:cxn modelId="{6B2BB2B1-C08A-4175-8D50-392CC7E02181}" type="presParOf" srcId="{E79DB860-D9AC-4C9E-B710-FE5B8E668EBA}" destId="{8E01C7C9-7AA7-4A33-AF66-E4445CC96165}" srcOrd="0" destOrd="0" presId="urn:microsoft.com/office/officeart/2018/2/layout/IconLabelDescriptionList"/>
    <dgm:cxn modelId="{6B8BCFF1-D0B5-4534-AF01-D45B71F6D001}" type="presParOf" srcId="{E79DB860-D9AC-4C9E-B710-FE5B8E668EBA}" destId="{8647475A-1CBD-4346-8D97-AA7A9E216217}" srcOrd="1" destOrd="0" presId="urn:microsoft.com/office/officeart/2018/2/layout/IconLabelDescriptionList"/>
    <dgm:cxn modelId="{6B06E7A1-3872-4049-9233-F6A2BF9AB418}" type="presParOf" srcId="{E79DB860-D9AC-4C9E-B710-FE5B8E668EBA}" destId="{3289E1D0-A162-4399-AEE9-76A585CA0377}" srcOrd="2" destOrd="0" presId="urn:microsoft.com/office/officeart/2018/2/layout/IconLabelDescriptionList"/>
    <dgm:cxn modelId="{442C35D7-3FE8-4846-8B6E-0006D166E66E}" type="presParOf" srcId="{E79DB860-D9AC-4C9E-B710-FE5B8E668EBA}" destId="{077027B3-BF29-466F-8054-B9B360FA24A9}" srcOrd="3" destOrd="0" presId="urn:microsoft.com/office/officeart/2018/2/layout/IconLabelDescriptionList"/>
    <dgm:cxn modelId="{2A8E0155-6515-4324-8998-25154E13DDA3}" type="presParOf" srcId="{E79DB860-D9AC-4C9E-B710-FE5B8E668EBA}" destId="{ADBE0D11-8AC5-49DB-A643-60F4DA680FF5}" srcOrd="4" destOrd="0" presId="urn:microsoft.com/office/officeart/2018/2/layout/IconLabelDescriptionList"/>
    <dgm:cxn modelId="{6794CA7B-0A6D-40F5-AEBE-003A4DE573F2}" type="presParOf" srcId="{A22E60F0-A0B2-4C3D-A4CD-05CDDB4B9BB9}" destId="{3DC43D3E-222A-4E46-92E2-B4A0BD295D09}" srcOrd="3" destOrd="0" presId="urn:microsoft.com/office/officeart/2018/2/layout/IconLabelDescriptionList"/>
    <dgm:cxn modelId="{5434DD22-0998-4090-BD44-8382F10A0F46}" type="presParOf" srcId="{A22E60F0-A0B2-4C3D-A4CD-05CDDB4B9BB9}" destId="{4CECE020-005E-45B3-8CAA-EB5E7FC91704}" srcOrd="4" destOrd="0" presId="urn:microsoft.com/office/officeart/2018/2/layout/IconLabelDescriptionList"/>
    <dgm:cxn modelId="{7A839163-C5BF-41E8-8F13-F66D24F47551}" type="presParOf" srcId="{4CECE020-005E-45B3-8CAA-EB5E7FC91704}" destId="{3ED07613-94AC-4EC5-B0E7-A1BDCA99D222}" srcOrd="0" destOrd="0" presId="urn:microsoft.com/office/officeart/2018/2/layout/IconLabelDescriptionList"/>
    <dgm:cxn modelId="{3FCEBC0A-90BF-4284-BAD8-4544081AF437}" type="presParOf" srcId="{4CECE020-005E-45B3-8CAA-EB5E7FC91704}" destId="{659C6C23-1DD8-4F72-96F1-01D79514B067}" srcOrd="1" destOrd="0" presId="urn:microsoft.com/office/officeart/2018/2/layout/IconLabelDescriptionList"/>
    <dgm:cxn modelId="{2E6299F6-0FFA-4415-963F-65642FB5EC08}" type="presParOf" srcId="{4CECE020-005E-45B3-8CAA-EB5E7FC91704}" destId="{35BD6E2A-E817-4344-A88B-0F217F2A223F}" srcOrd="2" destOrd="0" presId="urn:microsoft.com/office/officeart/2018/2/layout/IconLabelDescriptionList"/>
    <dgm:cxn modelId="{FA061293-F46B-44EE-8FF5-DE4F33703C66}" type="presParOf" srcId="{4CECE020-005E-45B3-8CAA-EB5E7FC91704}" destId="{675CC30A-47BF-4E38-8C09-E7FA10B3DEC2}" srcOrd="3" destOrd="0" presId="urn:microsoft.com/office/officeart/2018/2/layout/IconLabelDescriptionList"/>
    <dgm:cxn modelId="{14DD41E9-74C2-4A76-A6B3-5DAEF53BECF0}" type="presParOf" srcId="{4CECE020-005E-45B3-8CAA-EB5E7FC91704}" destId="{38511584-7B82-47D8-96A1-CA944CA901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2FADC1-3135-4D46-B568-421FB2C7D2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426F0E-EE42-4A33-86B6-03168F54D151}">
      <dgm:prSet/>
      <dgm:spPr/>
      <dgm:t>
        <a:bodyPr/>
        <a:lstStyle/>
        <a:p>
          <a:r>
            <a:rPr lang="en-US" b="1"/>
            <a:t>Definition:</a:t>
          </a:r>
          <a:r>
            <a:rPr lang="en-US"/>
            <a:t> DORA (Dynamic Offset Rank Adaptation) extends LoRA by allowing dynamic rank adjustments during training.</a:t>
          </a:r>
        </a:p>
      </dgm:t>
    </dgm:pt>
    <dgm:pt modelId="{D89B2EE6-89F1-4776-AEC7-D5EC92949F56}" type="parTrans" cxnId="{45F21E9D-2156-4BE1-818E-BDB0C69C9419}">
      <dgm:prSet/>
      <dgm:spPr/>
      <dgm:t>
        <a:bodyPr/>
        <a:lstStyle/>
        <a:p>
          <a:endParaRPr lang="en-US"/>
        </a:p>
      </dgm:t>
    </dgm:pt>
    <dgm:pt modelId="{A35DAFB8-7C7F-4ACE-BFC3-3D657433B18A}" type="sibTrans" cxnId="{45F21E9D-2156-4BE1-818E-BDB0C69C9419}">
      <dgm:prSet/>
      <dgm:spPr/>
      <dgm:t>
        <a:bodyPr/>
        <a:lstStyle/>
        <a:p>
          <a:endParaRPr lang="en-US"/>
        </a:p>
      </dgm:t>
    </dgm:pt>
    <dgm:pt modelId="{9CD1965A-8E45-466F-8DEB-F78D0F42A96C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BB8D0CB8-FDB2-443B-AB0A-409A58CB1FA0}" type="parTrans" cxnId="{03DFE22E-27E1-4DAA-9A4A-1A84E455D1BE}">
      <dgm:prSet/>
      <dgm:spPr/>
      <dgm:t>
        <a:bodyPr/>
        <a:lstStyle/>
        <a:p>
          <a:endParaRPr lang="en-US"/>
        </a:p>
      </dgm:t>
    </dgm:pt>
    <dgm:pt modelId="{92A545C2-9602-4C09-990A-C624436AFD2D}" type="sibTrans" cxnId="{03DFE22E-27E1-4DAA-9A4A-1A84E455D1BE}">
      <dgm:prSet/>
      <dgm:spPr/>
      <dgm:t>
        <a:bodyPr/>
        <a:lstStyle/>
        <a:p>
          <a:endParaRPr lang="en-US"/>
        </a:p>
      </dgm:t>
    </dgm:pt>
    <dgm:pt modelId="{68F9A3E5-5018-4A5E-BEF3-2FCDF7F4752D}">
      <dgm:prSet/>
      <dgm:spPr/>
      <dgm:t>
        <a:bodyPr/>
        <a:lstStyle/>
        <a:p>
          <a:r>
            <a:rPr lang="en-US" b="1"/>
            <a:t>Adaptive Training:</a:t>
          </a:r>
          <a:r>
            <a:rPr lang="en-US"/>
            <a:t> Adjusts rank based on task complexity, offering flexibility.</a:t>
          </a:r>
        </a:p>
      </dgm:t>
    </dgm:pt>
    <dgm:pt modelId="{9C9E1343-A404-4865-9C02-883802E77804}" type="parTrans" cxnId="{08F167E8-61E9-4EF9-A2BF-DB4F932FD51B}">
      <dgm:prSet/>
      <dgm:spPr/>
      <dgm:t>
        <a:bodyPr/>
        <a:lstStyle/>
        <a:p>
          <a:endParaRPr lang="en-US"/>
        </a:p>
      </dgm:t>
    </dgm:pt>
    <dgm:pt modelId="{4EFC0FA6-6EF7-4BF1-B2E9-886A91EEE34A}" type="sibTrans" cxnId="{08F167E8-61E9-4EF9-A2BF-DB4F932FD51B}">
      <dgm:prSet/>
      <dgm:spPr/>
      <dgm:t>
        <a:bodyPr/>
        <a:lstStyle/>
        <a:p>
          <a:endParaRPr lang="en-US"/>
        </a:p>
      </dgm:t>
    </dgm:pt>
    <dgm:pt modelId="{979CCF53-5465-401E-8D88-28EE4D3F4D74}">
      <dgm:prSet/>
      <dgm:spPr/>
      <dgm:t>
        <a:bodyPr/>
        <a:lstStyle/>
        <a:p>
          <a:r>
            <a:rPr lang="en-US" b="1"/>
            <a:t>Improved Generalization:</a:t>
          </a:r>
          <a:r>
            <a:rPr lang="en-US"/>
            <a:t> Helps the model adapt better to diverse datasets.</a:t>
          </a:r>
        </a:p>
      </dgm:t>
    </dgm:pt>
    <dgm:pt modelId="{5756AE31-5B54-410D-BE0B-914FA365974C}" type="parTrans" cxnId="{46C157E6-BA8F-4F9D-BDC1-692B2B9A3CD5}">
      <dgm:prSet/>
      <dgm:spPr/>
      <dgm:t>
        <a:bodyPr/>
        <a:lstStyle/>
        <a:p>
          <a:endParaRPr lang="en-US"/>
        </a:p>
      </dgm:t>
    </dgm:pt>
    <dgm:pt modelId="{F82E7702-9DFB-478D-BCA8-F3DC04E2F188}" type="sibTrans" cxnId="{46C157E6-BA8F-4F9D-BDC1-692B2B9A3CD5}">
      <dgm:prSet/>
      <dgm:spPr/>
      <dgm:t>
        <a:bodyPr/>
        <a:lstStyle/>
        <a:p>
          <a:endParaRPr lang="en-US"/>
        </a:p>
      </dgm:t>
    </dgm:pt>
    <dgm:pt modelId="{C9476070-0A76-4F55-9AF0-DCBEEDB2DBE7}">
      <dgm:prSet/>
      <dgm:spPr/>
      <dgm:t>
        <a:bodyPr/>
        <a:lstStyle/>
        <a:p>
          <a:r>
            <a:rPr lang="en-US" b="1"/>
            <a:t>Use Cases:</a:t>
          </a:r>
          <a:r>
            <a:rPr lang="en-US"/>
            <a:t> Tasks requiring adaptability to data variations, such as image recognition.</a:t>
          </a:r>
        </a:p>
      </dgm:t>
    </dgm:pt>
    <dgm:pt modelId="{B9D431D7-D29D-44A3-BCC3-73E9C78C0A49}" type="parTrans" cxnId="{F0E759C8-D043-448B-9389-405A5DFCB3F7}">
      <dgm:prSet/>
      <dgm:spPr/>
      <dgm:t>
        <a:bodyPr/>
        <a:lstStyle/>
        <a:p>
          <a:endParaRPr lang="en-US"/>
        </a:p>
      </dgm:t>
    </dgm:pt>
    <dgm:pt modelId="{3C1D0AB6-B6D6-4540-8A79-4EBAC1C8322B}" type="sibTrans" cxnId="{F0E759C8-D043-448B-9389-405A5DFCB3F7}">
      <dgm:prSet/>
      <dgm:spPr/>
      <dgm:t>
        <a:bodyPr/>
        <a:lstStyle/>
        <a:p>
          <a:endParaRPr lang="en-US"/>
        </a:p>
      </dgm:t>
    </dgm:pt>
    <dgm:pt modelId="{9BCC1A2B-35FC-4635-9C5E-3EF3DF7A7EE2}">
      <dgm:prSet/>
      <dgm:spPr/>
      <dgm:t>
        <a:bodyPr/>
        <a:lstStyle/>
        <a:p>
          <a:r>
            <a:rPr lang="en-US" b="1"/>
            <a:t>Strengths:</a:t>
          </a:r>
          <a:r>
            <a:rPr lang="en-US"/>
            <a:t> Better flexibility compared to LoRA in adapting to complex datasets.</a:t>
          </a:r>
        </a:p>
      </dgm:t>
    </dgm:pt>
    <dgm:pt modelId="{5B3137A5-E693-427F-A441-5E7AD204669D}" type="parTrans" cxnId="{1C98DB30-1114-47AF-9D42-73A26F8EB9B3}">
      <dgm:prSet/>
      <dgm:spPr/>
      <dgm:t>
        <a:bodyPr/>
        <a:lstStyle/>
        <a:p>
          <a:endParaRPr lang="en-US"/>
        </a:p>
      </dgm:t>
    </dgm:pt>
    <dgm:pt modelId="{C8622B86-734D-478C-A00F-1B332E274DA6}" type="sibTrans" cxnId="{1C98DB30-1114-47AF-9D42-73A26F8EB9B3}">
      <dgm:prSet/>
      <dgm:spPr/>
      <dgm:t>
        <a:bodyPr/>
        <a:lstStyle/>
        <a:p>
          <a:endParaRPr lang="en-US"/>
        </a:p>
      </dgm:t>
    </dgm:pt>
    <dgm:pt modelId="{92FC0C4C-E60F-434E-A058-F1B47F470976}" type="pres">
      <dgm:prSet presAssocID="{E42FADC1-3135-4D46-B568-421FB2C7D28C}" presName="linear" presStyleCnt="0">
        <dgm:presLayoutVars>
          <dgm:animLvl val="lvl"/>
          <dgm:resizeHandles val="exact"/>
        </dgm:presLayoutVars>
      </dgm:prSet>
      <dgm:spPr/>
    </dgm:pt>
    <dgm:pt modelId="{B9277A7B-995C-1F49-9691-0DD9CB6EFA4C}" type="pres">
      <dgm:prSet presAssocID="{63426F0E-EE42-4A33-86B6-03168F54D1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DDC0A0-7720-E549-A9A6-4299DE7A51EC}" type="pres">
      <dgm:prSet presAssocID="{A35DAFB8-7C7F-4ACE-BFC3-3D657433B18A}" presName="spacer" presStyleCnt="0"/>
      <dgm:spPr/>
    </dgm:pt>
    <dgm:pt modelId="{BDDE841A-F572-AA4B-8C8D-F825B99C037C}" type="pres">
      <dgm:prSet presAssocID="{9CD1965A-8E45-466F-8DEB-F78D0F42A9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6FB935-17C3-1A41-A868-E7B121EA393D}" type="pres">
      <dgm:prSet presAssocID="{9CD1965A-8E45-466F-8DEB-F78D0F42A96C}" presName="childText" presStyleLbl="revTx" presStyleIdx="0" presStyleCnt="1">
        <dgm:presLayoutVars>
          <dgm:bulletEnabled val="1"/>
        </dgm:presLayoutVars>
      </dgm:prSet>
      <dgm:spPr/>
    </dgm:pt>
    <dgm:pt modelId="{FD21D8AD-ACA5-A945-9991-72230225B87F}" type="pres">
      <dgm:prSet presAssocID="{9BCC1A2B-35FC-4635-9C5E-3EF3DF7A7E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80B515-778B-AE41-9643-83D27EEC3B8D}" type="presOf" srcId="{E42FADC1-3135-4D46-B568-421FB2C7D28C}" destId="{92FC0C4C-E60F-434E-A058-F1B47F470976}" srcOrd="0" destOrd="0" presId="urn:microsoft.com/office/officeart/2005/8/layout/vList2"/>
    <dgm:cxn modelId="{03DFE22E-27E1-4DAA-9A4A-1A84E455D1BE}" srcId="{E42FADC1-3135-4D46-B568-421FB2C7D28C}" destId="{9CD1965A-8E45-466F-8DEB-F78D0F42A96C}" srcOrd="1" destOrd="0" parTransId="{BB8D0CB8-FDB2-443B-AB0A-409A58CB1FA0}" sibTransId="{92A545C2-9602-4C09-990A-C624436AFD2D}"/>
    <dgm:cxn modelId="{1C98DB30-1114-47AF-9D42-73A26F8EB9B3}" srcId="{E42FADC1-3135-4D46-B568-421FB2C7D28C}" destId="{9BCC1A2B-35FC-4635-9C5E-3EF3DF7A7EE2}" srcOrd="2" destOrd="0" parTransId="{5B3137A5-E693-427F-A441-5E7AD204669D}" sibTransId="{C8622B86-734D-478C-A00F-1B332E274DA6}"/>
    <dgm:cxn modelId="{77933F5E-5F21-C74F-8360-DF47D7B9EB12}" type="presOf" srcId="{9BCC1A2B-35FC-4635-9C5E-3EF3DF7A7EE2}" destId="{FD21D8AD-ACA5-A945-9991-72230225B87F}" srcOrd="0" destOrd="0" presId="urn:microsoft.com/office/officeart/2005/8/layout/vList2"/>
    <dgm:cxn modelId="{8EC8526D-B235-B349-B0E7-D4660A3FBE34}" type="presOf" srcId="{68F9A3E5-5018-4A5E-BEF3-2FCDF7F4752D}" destId="{246FB935-17C3-1A41-A868-E7B121EA393D}" srcOrd="0" destOrd="0" presId="urn:microsoft.com/office/officeart/2005/8/layout/vList2"/>
    <dgm:cxn modelId="{090D4B73-396E-C946-B3B2-05489621A354}" type="presOf" srcId="{C9476070-0A76-4F55-9AF0-DCBEEDB2DBE7}" destId="{246FB935-17C3-1A41-A868-E7B121EA393D}" srcOrd="0" destOrd="2" presId="urn:microsoft.com/office/officeart/2005/8/layout/vList2"/>
    <dgm:cxn modelId="{8A884D97-8E66-5240-BF08-948FF33F776D}" type="presOf" srcId="{63426F0E-EE42-4A33-86B6-03168F54D151}" destId="{B9277A7B-995C-1F49-9691-0DD9CB6EFA4C}" srcOrd="0" destOrd="0" presId="urn:microsoft.com/office/officeart/2005/8/layout/vList2"/>
    <dgm:cxn modelId="{D63F3C9B-0F9E-DC4C-BAB9-B4B846E93A64}" type="presOf" srcId="{9CD1965A-8E45-466F-8DEB-F78D0F42A96C}" destId="{BDDE841A-F572-AA4B-8C8D-F825B99C037C}" srcOrd="0" destOrd="0" presId="urn:microsoft.com/office/officeart/2005/8/layout/vList2"/>
    <dgm:cxn modelId="{45F21E9D-2156-4BE1-818E-BDB0C69C9419}" srcId="{E42FADC1-3135-4D46-B568-421FB2C7D28C}" destId="{63426F0E-EE42-4A33-86B6-03168F54D151}" srcOrd="0" destOrd="0" parTransId="{D89B2EE6-89F1-4776-AEC7-D5EC92949F56}" sibTransId="{A35DAFB8-7C7F-4ACE-BFC3-3D657433B18A}"/>
    <dgm:cxn modelId="{F0E759C8-D043-448B-9389-405A5DFCB3F7}" srcId="{9CD1965A-8E45-466F-8DEB-F78D0F42A96C}" destId="{C9476070-0A76-4F55-9AF0-DCBEEDB2DBE7}" srcOrd="2" destOrd="0" parTransId="{B9D431D7-D29D-44A3-BCC3-73E9C78C0A49}" sibTransId="{3C1D0AB6-B6D6-4540-8A79-4EBAC1C8322B}"/>
    <dgm:cxn modelId="{EDB5EACB-8DFF-1349-B13B-EA941143CD21}" type="presOf" srcId="{979CCF53-5465-401E-8D88-28EE4D3F4D74}" destId="{246FB935-17C3-1A41-A868-E7B121EA393D}" srcOrd="0" destOrd="1" presId="urn:microsoft.com/office/officeart/2005/8/layout/vList2"/>
    <dgm:cxn modelId="{46C157E6-BA8F-4F9D-BDC1-692B2B9A3CD5}" srcId="{9CD1965A-8E45-466F-8DEB-F78D0F42A96C}" destId="{979CCF53-5465-401E-8D88-28EE4D3F4D74}" srcOrd="1" destOrd="0" parTransId="{5756AE31-5B54-410D-BE0B-914FA365974C}" sibTransId="{F82E7702-9DFB-478D-BCA8-F3DC04E2F188}"/>
    <dgm:cxn modelId="{08F167E8-61E9-4EF9-A2BF-DB4F932FD51B}" srcId="{9CD1965A-8E45-466F-8DEB-F78D0F42A96C}" destId="{68F9A3E5-5018-4A5E-BEF3-2FCDF7F4752D}" srcOrd="0" destOrd="0" parTransId="{9C9E1343-A404-4865-9C02-883802E77804}" sibTransId="{4EFC0FA6-6EF7-4BF1-B2E9-886A91EEE34A}"/>
    <dgm:cxn modelId="{8220DEF3-053F-6E40-A010-3AD5CFF7FAC2}" type="presParOf" srcId="{92FC0C4C-E60F-434E-A058-F1B47F470976}" destId="{B9277A7B-995C-1F49-9691-0DD9CB6EFA4C}" srcOrd="0" destOrd="0" presId="urn:microsoft.com/office/officeart/2005/8/layout/vList2"/>
    <dgm:cxn modelId="{6BFAE8BF-6FF2-8E45-B5E9-91695A6DCB60}" type="presParOf" srcId="{92FC0C4C-E60F-434E-A058-F1B47F470976}" destId="{76DDC0A0-7720-E549-A9A6-4299DE7A51EC}" srcOrd="1" destOrd="0" presId="urn:microsoft.com/office/officeart/2005/8/layout/vList2"/>
    <dgm:cxn modelId="{A61D7B6A-1035-334B-B7CE-737A28D1CB33}" type="presParOf" srcId="{92FC0C4C-E60F-434E-A058-F1B47F470976}" destId="{BDDE841A-F572-AA4B-8C8D-F825B99C037C}" srcOrd="2" destOrd="0" presId="urn:microsoft.com/office/officeart/2005/8/layout/vList2"/>
    <dgm:cxn modelId="{6BA5AC2E-9490-7A46-8DAB-5E28A049DCA9}" type="presParOf" srcId="{92FC0C4C-E60F-434E-A058-F1B47F470976}" destId="{246FB935-17C3-1A41-A868-E7B121EA393D}" srcOrd="3" destOrd="0" presId="urn:microsoft.com/office/officeart/2005/8/layout/vList2"/>
    <dgm:cxn modelId="{A0C1ACCC-DEB2-AC4B-9EBF-0C212A3B0124}" type="presParOf" srcId="{92FC0C4C-E60F-434E-A058-F1B47F470976}" destId="{FD21D8AD-ACA5-A945-9991-72230225B8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3D224-D90F-4D2B-B939-B3E7E932078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93792F-9766-4BFC-A026-534E31C2E122}">
      <dgm:prSet/>
      <dgm:spPr/>
      <dgm:t>
        <a:bodyPr/>
        <a:lstStyle/>
        <a:p>
          <a:r>
            <a:rPr lang="en-US"/>
            <a:t>QLoRA (Quantized Low-Rank Adaptation) combines quantization with low-rank adaptation.</a:t>
          </a:r>
          <a:r>
            <a:rPr lang="en-US" b="1"/>
            <a:t>Key Features:Quantization:</a:t>
          </a:r>
          <a:r>
            <a:rPr lang="en-US"/>
            <a:t> Compresses model weights, reducing memory usage.</a:t>
          </a:r>
        </a:p>
      </dgm:t>
    </dgm:pt>
    <dgm:pt modelId="{58DEE009-96CB-408A-A3AC-E4C6AD87C738}" type="parTrans" cxnId="{31044D91-58B8-4EBD-8DDF-432CE3B6F9A6}">
      <dgm:prSet/>
      <dgm:spPr/>
      <dgm:t>
        <a:bodyPr/>
        <a:lstStyle/>
        <a:p>
          <a:endParaRPr lang="en-US"/>
        </a:p>
      </dgm:t>
    </dgm:pt>
    <dgm:pt modelId="{377A0F4D-C1A3-4053-827F-B953CA460425}" type="sibTrans" cxnId="{31044D91-58B8-4EBD-8DDF-432CE3B6F9A6}">
      <dgm:prSet/>
      <dgm:spPr/>
      <dgm:t>
        <a:bodyPr/>
        <a:lstStyle/>
        <a:p>
          <a:endParaRPr lang="en-US"/>
        </a:p>
      </dgm:t>
    </dgm:pt>
    <dgm:pt modelId="{C2C83EF6-AB52-4953-A83F-C0BF7D38D780}">
      <dgm:prSet/>
      <dgm:spPr/>
      <dgm:t>
        <a:bodyPr/>
        <a:lstStyle/>
        <a:p>
          <a:r>
            <a:rPr lang="en-US" b="1"/>
            <a:t>Low-Rank Matrices:</a:t>
          </a:r>
          <a:r>
            <a:rPr lang="en-US"/>
            <a:t> Similar to LoRA, it uses low-rank matrices for efficient fine-tuning.</a:t>
          </a:r>
        </a:p>
      </dgm:t>
    </dgm:pt>
    <dgm:pt modelId="{D9666737-075B-491D-AF1F-6F03B6F9786F}" type="parTrans" cxnId="{06718111-9DCF-4F23-A50C-F1DDEE061692}">
      <dgm:prSet/>
      <dgm:spPr/>
      <dgm:t>
        <a:bodyPr/>
        <a:lstStyle/>
        <a:p>
          <a:endParaRPr lang="en-US"/>
        </a:p>
      </dgm:t>
    </dgm:pt>
    <dgm:pt modelId="{9F171E31-FBA7-4845-A1CD-E5E1E50D2C28}" type="sibTrans" cxnId="{06718111-9DCF-4F23-A50C-F1DDEE061692}">
      <dgm:prSet/>
      <dgm:spPr/>
      <dgm:t>
        <a:bodyPr/>
        <a:lstStyle/>
        <a:p>
          <a:endParaRPr lang="en-US"/>
        </a:p>
      </dgm:t>
    </dgm:pt>
    <dgm:pt modelId="{CC0CBAB2-5FEF-4DD7-8839-8166924BE076}">
      <dgm:prSet/>
      <dgm:spPr/>
      <dgm:t>
        <a:bodyPr/>
        <a:lstStyle/>
        <a:p>
          <a:r>
            <a:rPr lang="en-US" b="1"/>
            <a:t>Use Cases:</a:t>
          </a:r>
          <a:r>
            <a:rPr lang="en-US"/>
            <a:t> Resource-constrained environments like edge devices.</a:t>
          </a:r>
        </a:p>
      </dgm:t>
    </dgm:pt>
    <dgm:pt modelId="{64392B80-1754-4D3E-AFA1-3158E4441A11}" type="parTrans" cxnId="{DF18E4CD-4095-46B1-B995-0333D9026347}">
      <dgm:prSet/>
      <dgm:spPr/>
      <dgm:t>
        <a:bodyPr/>
        <a:lstStyle/>
        <a:p>
          <a:endParaRPr lang="en-US"/>
        </a:p>
      </dgm:t>
    </dgm:pt>
    <dgm:pt modelId="{C3B788E9-5F95-48DE-8D53-592DA852B812}" type="sibTrans" cxnId="{DF18E4CD-4095-46B1-B995-0333D9026347}">
      <dgm:prSet/>
      <dgm:spPr/>
      <dgm:t>
        <a:bodyPr/>
        <a:lstStyle/>
        <a:p>
          <a:endParaRPr lang="en-US"/>
        </a:p>
      </dgm:t>
    </dgm:pt>
    <dgm:pt modelId="{B846B1EF-9D88-4CDB-BCBD-289C8237B7F7}">
      <dgm:prSet/>
      <dgm:spPr/>
      <dgm:t>
        <a:bodyPr/>
        <a:lstStyle/>
        <a:p>
          <a:r>
            <a:rPr lang="en-US" b="1"/>
            <a:t>Strengths:</a:t>
          </a:r>
          <a:r>
            <a:rPr lang="en-US"/>
            <a:t> Significantly reduces memory requirements, making it suitable for devices with limited resources.</a:t>
          </a:r>
        </a:p>
      </dgm:t>
    </dgm:pt>
    <dgm:pt modelId="{9C8D453C-2558-4F09-B625-557FE18647DD}" type="parTrans" cxnId="{F4A3AB94-3DAD-410E-954B-2C43AF72CE1E}">
      <dgm:prSet/>
      <dgm:spPr/>
      <dgm:t>
        <a:bodyPr/>
        <a:lstStyle/>
        <a:p>
          <a:endParaRPr lang="en-US"/>
        </a:p>
      </dgm:t>
    </dgm:pt>
    <dgm:pt modelId="{58AE88D7-091D-4265-8533-893F6E4A7DE0}" type="sibTrans" cxnId="{F4A3AB94-3DAD-410E-954B-2C43AF72CE1E}">
      <dgm:prSet/>
      <dgm:spPr/>
      <dgm:t>
        <a:bodyPr/>
        <a:lstStyle/>
        <a:p>
          <a:endParaRPr lang="en-US"/>
        </a:p>
      </dgm:t>
    </dgm:pt>
    <dgm:pt modelId="{FBC0AD7B-FA47-8D45-BF18-670D095FB786}" type="pres">
      <dgm:prSet presAssocID="{1D73D224-D90F-4D2B-B939-B3E7E932078B}" presName="outerComposite" presStyleCnt="0">
        <dgm:presLayoutVars>
          <dgm:chMax val="5"/>
          <dgm:dir/>
          <dgm:resizeHandles val="exact"/>
        </dgm:presLayoutVars>
      </dgm:prSet>
      <dgm:spPr/>
    </dgm:pt>
    <dgm:pt modelId="{44BE0194-E279-644F-BB65-5F3F5227C3F7}" type="pres">
      <dgm:prSet presAssocID="{1D73D224-D90F-4D2B-B939-B3E7E932078B}" presName="dummyMaxCanvas" presStyleCnt="0">
        <dgm:presLayoutVars/>
      </dgm:prSet>
      <dgm:spPr/>
    </dgm:pt>
    <dgm:pt modelId="{30274F51-6AEB-BA4A-84BA-7DB96F768F46}" type="pres">
      <dgm:prSet presAssocID="{1D73D224-D90F-4D2B-B939-B3E7E932078B}" presName="FourNodes_1" presStyleLbl="node1" presStyleIdx="0" presStyleCnt="4">
        <dgm:presLayoutVars>
          <dgm:bulletEnabled val="1"/>
        </dgm:presLayoutVars>
      </dgm:prSet>
      <dgm:spPr/>
    </dgm:pt>
    <dgm:pt modelId="{7A8823AE-B51A-1740-8F2D-3BEBD84C8EC7}" type="pres">
      <dgm:prSet presAssocID="{1D73D224-D90F-4D2B-B939-B3E7E932078B}" presName="FourNodes_2" presStyleLbl="node1" presStyleIdx="1" presStyleCnt="4">
        <dgm:presLayoutVars>
          <dgm:bulletEnabled val="1"/>
        </dgm:presLayoutVars>
      </dgm:prSet>
      <dgm:spPr/>
    </dgm:pt>
    <dgm:pt modelId="{0F68B69B-5A05-0144-9B6A-A43AC1F1090E}" type="pres">
      <dgm:prSet presAssocID="{1D73D224-D90F-4D2B-B939-B3E7E932078B}" presName="FourNodes_3" presStyleLbl="node1" presStyleIdx="2" presStyleCnt="4">
        <dgm:presLayoutVars>
          <dgm:bulletEnabled val="1"/>
        </dgm:presLayoutVars>
      </dgm:prSet>
      <dgm:spPr/>
    </dgm:pt>
    <dgm:pt modelId="{229F413C-1266-014F-89F3-1A63AD26F298}" type="pres">
      <dgm:prSet presAssocID="{1D73D224-D90F-4D2B-B939-B3E7E932078B}" presName="FourNodes_4" presStyleLbl="node1" presStyleIdx="3" presStyleCnt="4">
        <dgm:presLayoutVars>
          <dgm:bulletEnabled val="1"/>
        </dgm:presLayoutVars>
      </dgm:prSet>
      <dgm:spPr/>
    </dgm:pt>
    <dgm:pt modelId="{96D0FEC1-0B8E-E647-90E5-1DA0D73D85D8}" type="pres">
      <dgm:prSet presAssocID="{1D73D224-D90F-4D2B-B939-B3E7E932078B}" presName="FourConn_1-2" presStyleLbl="fgAccFollowNode1" presStyleIdx="0" presStyleCnt="3">
        <dgm:presLayoutVars>
          <dgm:bulletEnabled val="1"/>
        </dgm:presLayoutVars>
      </dgm:prSet>
      <dgm:spPr/>
    </dgm:pt>
    <dgm:pt modelId="{C1A40019-CD57-B540-BD7D-4636324C03FF}" type="pres">
      <dgm:prSet presAssocID="{1D73D224-D90F-4D2B-B939-B3E7E932078B}" presName="FourConn_2-3" presStyleLbl="fgAccFollowNode1" presStyleIdx="1" presStyleCnt="3">
        <dgm:presLayoutVars>
          <dgm:bulletEnabled val="1"/>
        </dgm:presLayoutVars>
      </dgm:prSet>
      <dgm:spPr/>
    </dgm:pt>
    <dgm:pt modelId="{3BCA1B41-9256-AF47-9930-8A5389698685}" type="pres">
      <dgm:prSet presAssocID="{1D73D224-D90F-4D2B-B939-B3E7E932078B}" presName="FourConn_3-4" presStyleLbl="fgAccFollowNode1" presStyleIdx="2" presStyleCnt="3">
        <dgm:presLayoutVars>
          <dgm:bulletEnabled val="1"/>
        </dgm:presLayoutVars>
      </dgm:prSet>
      <dgm:spPr/>
    </dgm:pt>
    <dgm:pt modelId="{1B648499-6E38-FA41-920D-D585D748AE5F}" type="pres">
      <dgm:prSet presAssocID="{1D73D224-D90F-4D2B-B939-B3E7E932078B}" presName="FourNodes_1_text" presStyleLbl="node1" presStyleIdx="3" presStyleCnt="4">
        <dgm:presLayoutVars>
          <dgm:bulletEnabled val="1"/>
        </dgm:presLayoutVars>
      </dgm:prSet>
      <dgm:spPr/>
    </dgm:pt>
    <dgm:pt modelId="{530E8B51-0440-A94F-A873-90E372EEADF9}" type="pres">
      <dgm:prSet presAssocID="{1D73D224-D90F-4D2B-B939-B3E7E932078B}" presName="FourNodes_2_text" presStyleLbl="node1" presStyleIdx="3" presStyleCnt="4">
        <dgm:presLayoutVars>
          <dgm:bulletEnabled val="1"/>
        </dgm:presLayoutVars>
      </dgm:prSet>
      <dgm:spPr/>
    </dgm:pt>
    <dgm:pt modelId="{6547A181-C339-BD49-838C-52A470C57605}" type="pres">
      <dgm:prSet presAssocID="{1D73D224-D90F-4D2B-B939-B3E7E932078B}" presName="FourNodes_3_text" presStyleLbl="node1" presStyleIdx="3" presStyleCnt="4">
        <dgm:presLayoutVars>
          <dgm:bulletEnabled val="1"/>
        </dgm:presLayoutVars>
      </dgm:prSet>
      <dgm:spPr/>
    </dgm:pt>
    <dgm:pt modelId="{08591E3E-4FAC-254B-8621-148B9B8FD3DC}" type="pres">
      <dgm:prSet presAssocID="{1D73D224-D90F-4D2B-B939-B3E7E932078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6718111-9DCF-4F23-A50C-F1DDEE061692}" srcId="{1D73D224-D90F-4D2B-B939-B3E7E932078B}" destId="{C2C83EF6-AB52-4953-A83F-C0BF7D38D780}" srcOrd="1" destOrd="0" parTransId="{D9666737-075B-491D-AF1F-6F03B6F9786F}" sibTransId="{9F171E31-FBA7-4845-A1CD-E5E1E50D2C28}"/>
    <dgm:cxn modelId="{D9408E25-039F-704E-B7B5-6C82DB9C6201}" type="presOf" srcId="{C2C83EF6-AB52-4953-A83F-C0BF7D38D780}" destId="{530E8B51-0440-A94F-A873-90E372EEADF9}" srcOrd="1" destOrd="0" presId="urn:microsoft.com/office/officeart/2005/8/layout/vProcess5"/>
    <dgm:cxn modelId="{B2D15F2D-FE8D-2242-8903-9DE3B64F9E0B}" type="presOf" srcId="{B846B1EF-9D88-4CDB-BCBD-289C8237B7F7}" destId="{08591E3E-4FAC-254B-8621-148B9B8FD3DC}" srcOrd="1" destOrd="0" presId="urn:microsoft.com/office/officeart/2005/8/layout/vProcess5"/>
    <dgm:cxn modelId="{03EA7438-E36C-0249-9B0F-9D76A820ADEF}" type="presOf" srcId="{B846B1EF-9D88-4CDB-BCBD-289C8237B7F7}" destId="{229F413C-1266-014F-89F3-1A63AD26F298}" srcOrd="0" destOrd="0" presId="urn:microsoft.com/office/officeart/2005/8/layout/vProcess5"/>
    <dgm:cxn modelId="{90BB9754-6582-1741-9BE8-461F5D640BA2}" type="presOf" srcId="{1D73D224-D90F-4D2B-B939-B3E7E932078B}" destId="{FBC0AD7B-FA47-8D45-BF18-670D095FB786}" srcOrd="0" destOrd="0" presId="urn:microsoft.com/office/officeart/2005/8/layout/vProcess5"/>
    <dgm:cxn modelId="{116F5169-02AD-6547-A893-98C41B17FC0F}" type="presOf" srcId="{C3B788E9-5F95-48DE-8D53-592DA852B812}" destId="{3BCA1B41-9256-AF47-9930-8A5389698685}" srcOrd="0" destOrd="0" presId="urn:microsoft.com/office/officeart/2005/8/layout/vProcess5"/>
    <dgm:cxn modelId="{A73BBC83-3FDD-9745-A6DB-25D4C512FEB5}" type="presOf" srcId="{C2C83EF6-AB52-4953-A83F-C0BF7D38D780}" destId="{7A8823AE-B51A-1740-8F2D-3BEBD84C8EC7}" srcOrd="0" destOrd="0" presId="urn:microsoft.com/office/officeart/2005/8/layout/vProcess5"/>
    <dgm:cxn modelId="{2CEDC28F-B9CA-054F-976F-AB886162E5F3}" type="presOf" srcId="{5C93792F-9766-4BFC-A026-534E31C2E122}" destId="{30274F51-6AEB-BA4A-84BA-7DB96F768F46}" srcOrd="0" destOrd="0" presId="urn:microsoft.com/office/officeart/2005/8/layout/vProcess5"/>
    <dgm:cxn modelId="{31044D91-58B8-4EBD-8DDF-432CE3B6F9A6}" srcId="{1D73D224-D90F-4D2B-B939-B3E7E932078B}" destId="{5C93792F-9766-4BFC-A026-534E31C2E122}" srcOrd="0" destOrd="0" parTransId="{58DEE009-96CB-408A-A3AC-E4C6AD87C738}" sibTransId="{377A0F4D-C1A3-4053-827F-B953CA460425}"/>
    <dgm:cxn modelId="{F4A3AB94-3DAD-410E-954B-2C43AF72CE1E}" srcId="{1D73D224-D90F-4D2B-B939-B3E7E932078B}" destId="{B846B1EF-9D88-4CDB-BCBD-289C8237B7F7}" srcOrd="3" destOrd="0" parTransId="{9C8D453C-2558-4F09-B625-557FE18647DD}" sibTransId="{58AE88D7-091D-4265-8533-893F6E4A7DE0}"/>
    <dgm:cxn modelId="{944144B9-DAB0-E847-9176-351F3E7F9591}" type="presOf" srcId="{CC0CBAB2-5FEF-4DD7-8839-8166924BE076}" destId="{6547A181-C339-BD49-838C-52A470C57605}" srcOrd="1" destOrd="0" presId="urn:microsoft.com/office/officeart/2005/8/layout/vProcess5"/>
    <dgm:cxn modelId="{6ACAEEC9-2DEF-044A-B6AC-32050CADEAE5}" type="presOf" srcId="{CC0CBAB2-5FEF-4DD7-8839-8166924BE076}" destId="{0F68B69B-5A05-0144-9B6A-A43AC1F1090E}" srcOrd="0" destOrd="0" presId="urn:microsoft.com/office/officeart/2005/8/layout/vProcess5"/>
    <dgm:cxn modelId="{DF18E4CD-4095-46B1-B995-0333D9026347}" srcId="{1D73D224-D90F-4D2B-B939-B3E7E932078B}" destId="{CC0CBAB2-5FEF-4DD7-8839-8166924BE076}" srcOrd="2" destOrd="0" parTransId="{64392B80-1754-4D3E-AFA1-3158E4441A11}" sibTransId="{C3B788E9-5F95-48DE-8D53-592DA852B812}"/>
    <dgm:cxn modelId="{39237BD3-44C6-8741-AC90-A86DC4343E62}" type="presOf" srcId="{5C93792F-9766-4BFC-A026-534E31C2E122}" destId="{1B648499-6E38-FA41-920D-D585D748AE5F}" srcOrd="1" destOrd="0" presId="urn:microsoft.com/office/officeart/2005/8/layout/vProcess5"/>
    <dgm:cxn modelId="{1A0BDDD3-0E71-E549-9334-808A7F23C3E6}" type="presOf" srcId="{377A0F4D-C1A3-4053-827F-B953CA460425}" destId="{96D0FEC1-0B8E-E647-90E5-1DA0D73D85D8}" srcOrd="0" destOrd="0" presId="urn:microsoft.com/office/officeart/2005/8/layout/vProcess5"/>
    <dgm:cxn modelId="{B812CAF2-21F0-B740-AFC4-4D19AC4E5815}" type="presOf" srcId="{9F171E31-FBA7-4845-A1CD-E5E1E50D2C28}" destId="{C1A40019-CD57-B540-BD7D-4636324C03FF}" srcOrd="0" destOrd="0" presId="urn:microsoft.com/office/officeart/2005/8/layout/vProcess5"/>
    <dgm:cxn modelId="{6C37914C-694C-144E-BE5F-BBF73673B142}" type="presParOf" srcId="{FBC0AD7B-FA47-8D45-BF18-670D095FB786}" destId="{44BE0194-E279-644F-BB65-5F3F5227C3F7}" srcOrd="0" destOrd="0" presId="urn:microsoft.com/office/officeart/2005/8/layout/vProcess5"/>
    <dgm:cxn modelId="{3036CB80-B157-0E4D-9DE2-C79B5B97F8E9}" type="presParOf" srcId="{FBC0AD7B-FA47-8D45-BF18-670D095FB786}" destId="{30274F51-6AEB-BA4A-84BA-7DB96F768F46}" srcOrd="1" destOrd="0" presId="urn:microsoft.com/office/officeart/2005/8/layout/vProcess5"/>
    <dgm:cxn modelId="{8938EF10-91D8-D94E-9176-628E878A2A88}" type="presParOf" srcId="{FBC0AD7B-FA47-8D45-BF18-670D095FB786}" destId="{7A8823AE-B51A-1740-8F2D-3BEBD84C8EC7}" srcOrd="2" destOrd="0" presId="urn:microsoft.com/office/officeart/2005/8/layout/vProcess5"/>
    <dgm:cxn modelId="{173D117D-20AC-BA4B-891D-4474408FC9A9}" type="presParOf" srcId="{FBC0AD7B-FA47-8D45-BF18-670D095FB786}" destId="{0F68B69B-5A05-0144-9B6A-A43AC1F1090E}" srcOrd="3" destOrd="0" presId="urn:microsoft.com/office/officeart/2005/8/layout/vProcess5"/>
    <dgm:cxn modelId="{84A553B0-5B66-5847-80FD-CEFD9398F124}" type="presParOf" srcId="{FBC0AD7B-FA47-8D45-BF18-670D095FB786}" destId="{229F413C-1266-014F-89F3-1A63AD26F298}" srcOrd="4" destOrd="0" presId="urn:microsoft.com/office/officeart/2005/8/layout/vProcess5"/>
    <dgm:cxn modelId="{76F6726B-7050-7641-A21A-2E8579CEE1BF}" type="presParOf" srcId="{FBC0AD7B-FA47-8D45-BF18-670D095FB786}" destId="{96D0FEC1-0B8E-E647-90E5-1DA0D73D85D8}" srcOrd="5" destOrd="0" presId="urn:microsoft.com/office/officeart/2005/8/layout/vProcess5"/>
    <dgm:cxn modelId="{5EFE4306-F13F-D847-8DA9-2B50F13A87F7}" type="presParOf" srcId="{FBC0AD7B-FA47-8D45-BF18-670D095FB786}" destId="{C1A40019-CD57-B540-BD7D-4636324C03FF}" srcOrd="6" destOrd="0" presId="urn:microsoft.com/office/officeart/2005/8/layout/vProcess5"/>
    <dgm:cxn modelId="{7D316D06-A219-A841-9BA0-724F380FE3C5}" type="presParOf" srcId="{FBC0AD7B-FA47-8D45-BF18-670D095FB786}" destId="{3BCA1B41-9256-AF47-9930-8A5389698685}" srcOrd="7" destOrd="0" presId="urn:microsoft.com/office/officeart/2005/8/layout/vProcess5"/>
    <dgm:cxn modelId="{B48DB7D2-9A56-E949-8CB8-A4A483D652EB}" type="presParOf" srcId="{FBC0AD7B-FA47-8D45-BF18-670D095FB786}" destId="{1B648499-6E38-FA41-920D-D585D748AE5F}" srcOrd="8" destOrd="0" presId="urn:microsoft.com/office/officeart/2005/8/layout/vProcess5"/>
    <dgm:cxn modelId="{F1AD3C13-059D-2B4A-A501-2E24BF682396}" type="presParOf" srcId="{FBC0AD7B-FA47-8D45-BF18-670D095FB786}" destId="{530E8B51-0440-A94F-A873-90E372EEADF9}" srcOrd="9" destOrd="0" presId="urn:microsoft.com/office/officeart/2005/8/layout/vProcess5"/>
    <dgm:cxn modelId="{AD3A44DD-9F09-8F4D-8917-C7995FFF59B6}" type="presParOf" srcId="{FBC0AD7B-FA47-8D45-BF18-670D095FB786}" destId="{6547A181-C339-BD49-838C-52A470C57605}" srcOrd="10" destOrd="0" presId="urn:microsoft.com/office/officeart/2005/8/layout/vProcess5"/>
    <dgm:cxn modelId="{D3105276-AB8F-A644-ADF6-FCFF03694152}" type="presParOf" srcId="{FBC0AD7B-FA47-8D45-BF18-670D095FB786}" destId="{08591E3E-4FAC-254B-8621-148B9B8FD3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52C4D1-E93C-4273-A136-43013754C6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6A78B9-772B-4FF8-B224-EAF48EBFCA45}">
      <dgm:prSet/>
      <dgm:spPr/>
      <dgm:t>
        <a:bodyPr/>
        <a:lstStyle/>
        <a:p>
          <a:r>
            <a:rPr lang="en-US" b="1"/>
            <a:t>LoRA:</a:t>
          </a:r>
          <a:endParaRPr lang="en-US"/>
        </a:p>
      </dgm:t>
    </dgm:pt>
    <dgm:pt modelId="{3F30E3D8-B013-4BA2-B7FF-C98AF659704A}" type="parTrans" cxnId="{07B78581-8CFB-4F9E-923D-1987F1D4524D}">
      <dgm:prSet/>
      <dgm:spPr/>
      <dgm:t>
        <a:bodyPr/>
        <a:lstStyle/>
        <a:p>
          <a:endParaRPr lang="en-US"/>
        </a:p>
      </dgm:t>
    </dgm:pt>
    <dgm:pt modelId="{F8C04356-9CDB-40B2-B190-C54FEA8237A6}" type="sibTrans" cxnId="{07B78581-8CFB-4F9E-923D-1987F1D4524D}">
      <dgm:prSet/>
      <dgm:spPr/>
      <dgm:t>
        <a:bodyPr/>
        <a:lstStyle/>
        <a:p>
          <a:endParaRPr lang="en-US"/>
        </a:p>
      </dgm:t>
    </dgm:pt>
    <dgm:pt modelId="{B27843B9-CAA9-41F7-9167-0472FA335F9B}">
      <dgm:prSet/>
      <dgm:spPr/>
      <dgm:t>
        <a:bodyPr/>
        <a:lstStyle/>
        <a:p>
          <a:r>
            <a:rPr lang="en-US" b="1"/>
            <a:t>Strengths:</a:t>
          </a:r>
          <a:r>
            <a:rPr lang="en-US"/>
            <a:t> Easy to implement, computationally efficient.</a:t>
          </a:r>
        </a:p>
      </dgm:t>
    </dgm:pt>
    <dgm:pt modelId="{D2C2466E-2EED-498A-96F0-5C8A10D67ED1}" type="parTrans" cxnId="{17305B2C-8165-4026-8E6A-1F74A3AD65DE}">
      <dgm:prSet/>
      <dgm:spPr/>
      <dgm:t>
        <a:bodyPr/>
        <a:lstStyle/>
        <a:p>
          <a:endParaRPr lang="en-US"/>
        </a:p>
      </dgm:t>
    </dgm:pt>
    <dgm:pt modelId="{881A6A90-0363-4207-8822-54C795B13714}" type="sibTrans" cxnId="{17305B2C-8165-4026-8E6A-1F74A3AD65DE}">
      <dgm:prSet/>
      <dgm:spPr/>
      <dgm:t>
        <a:bodyPr/>
        <a:lstStyle/>
        <a:p>
          <a:endParaRPr lang="en-US"/>
        </a:p>
      </dgm:t>
    </dgm:pt>
    <dgm:pt modelId="{45F9F8F7-3A08-499E-BA2B-E15EB7D88B64}">
      <dgm:prSet/>
      <dgm:spPr/>
      <dgm:t>
        <a:bodyPr/>
        <a:lstStyle/>
        <a:p>
          <a:r>
            <a:rPr lang="en-US" b="1"/>
            <a:t>Limitations:</a:t>
          </a:r>
          <a:r>
            <a:rPr lang="en-US"/>
            <a:t> Less adaptable to varying data complexities.</a:t>
          </a:r>
        </a:p>
      </dgm:t>
    </dgm:pt>
    <dgm:pt modelId="{86A99098-A4BA-478D-AEF0-7542DEE924A4}" type="parTrans" cxnId="{30747F74-4D78-4337-8E7B-CA687B8235DB}">
      <dgm:prSet/>
      <dgm:spPr/>
      <dgm:t>
        <a:bodyPr/>
        <a:lstStyle/>
        <a:p>
          <a:endParaRPr lang="en-US"/>
        </a:p>
      </dgm:t>
    </dgm:pt>
    <dgm:pt modelId="{85BFBC85-68C9-4FE0-BE8B-470C282AE68A}" type="sibTrans" cxnId="{30747F74-4D78-4337-8E7B-CA687B8235DB}">
      <dgm:prSet/>
      <dgm:spPr/>
      <dgm:t>
        <a:bodyPr/>
        <a:lstStyle/>
        <a:p>
          <a:endParaRPr lang="en-US"/>
        </a:p>
      </dgm:t>
    </dgm:pt>
    <dgm:pt modelId="{25A6AF13-8B3C-4270-B6C4-1B92AC6D29FE}">
      <dgm:prSet/>
      <dgm:spPr/>
      <dgm:t>
        <a:bodyPr/>
        <a:lstStyle/>
        <a:p>
          <a:r>
            <a:rPr lang="en-US" b="1"/>
            <a:t>DORA:</a:t>
          </a:r>
          <a:endParaRPr lang="en-US"/>
        </a:p>
      </dgm:t>
    </dgm:pt>
    <dgm:pt modelId="{49F54FD4-5155-4EC3-A1CA-FCC236AFF142}" type="parTrans" cxnId="{02E5AC48-27AF-4134-AB91-2D5DA26407D0}">
      <dgm:prSet/>
      <dgm:spPr/>
      <dgm:t>
        <a:bodyPr/>
        <a:lstStyle/>
        <a:p>
          <a:endParaRPr lang="en-US"/>
        </a:p>
      </dgm:t>
    </dgm:pt>
    <dgm:pt modelId="{3334A38D-70BF-4767-B9D4-5685CBD0AE59}" type="sibTrans" cxnId="{02E5AC48-27AF-4134-AB91-2D5DA26407D0}">
      <dgm:prSet/>
      <dgm:spPr/>
      <dgm:t>
        <a:bodyPr/>
        <a:lstStyle/>
        <a:p>
          <a:endParaRPr lang="en-US"/>
        </a:p>
      </dgm:t>
    </dgm:pt>
    <dgm:pt modelId="{2660694C-38CD-4A11-94D6-C2B8E06B74B5}">
      <dgm:prSet/>
      <dgm:spPr/>
      <dgm:t>
        <a:bodyPr/>
        <a:lstStyle/>
        <a:p>
          <a:r>
            <a:rPr lang="en-US" b="1"/>
            <a:t>Strengths:</a:t>
          </a:r>
          <a:r>
            <a:rPr lang="en-US"/>
            <a:t> Flexible and adaptive, better suited for varying tasks.</a:t>
          </a:r>
        </a:p>
      </dgm:t>
    </dgm:pt>
    <dgm:pt modelId="{F51FF1ED-4D25-42F7-BCAA-C5885D801AE9}" type="parTrans" cxnId="{6A339FEF-090A-4F2D-A363-15FFD2D0AEA3}">
      <dgm:prSet/>
      <dgm:spPr/>
      <dgm:t>
        <a:bodyPr/>
        <a:lstStyle/>
        <a:p>
          <a:endParaRPr lang="en-US"/>
        </a:p>
      </dgm:t>
    </dgm:pt>
    <dgm:pt modelId="{C2DE8754-A46F-4DDD-BA77-FA6F50980907}" type="sibTrans" cxnId="{6A339FEF-090A-4F2D-A363-15FFD2D0AEA3}">
      <dgm:prSet/>
      <dgm:spPr/>
      <dgm:t>
        <a:bodyPr/>
        <a:lstStyle/>
        <a:p>
          <a:endParaRPr lang="en-US"/>
        </a:p>
      </dgm:t>
    </dgm:pt>
    <dgm:pt modelId="{91190C3A-C6DF-4A4C-B5C8-77FC6E4F64F2}">
      <dgm:prSet/>
      <dgm:spPr/>
      <dgm:t>
        <a:bodyPr/>
        <a:lstStyle/>
        <a:p>
          <a:r>
            <a:rPr lang="en-US" b="1"/>
            <a:t>Limitations:</a:t>
          </a:r>
          <a:r>
            <a:rPr lang="en-US"/>
            <a:t> Higher computational overhead compared to LoRA.</a:t>
          </a:r>
        </a:p>
      </dgm:t>
    </dgm:pt>
    <dgm:pt modelId="{FAD19B9F-0299-4F3A-9688-4CDD89E9B3E8}" type="parTrans" cxnId="{EBC6ED87-21E7-4C3E-8209-E408E063716C}">
      <dgm:prSet/>
      <dgm:spPr/>
      <dgm:t>
        <a:bodyPr/>
        <a:lstStyle/>
        <a:p>
          <a:endParaRPr lang="en-US"/>
        </a:p>
      </dgm:t>
    </dgm:pt>
    <dgm:pt modelId="{818ADD30-5735-4A6C-A6F2-FE5132895D57}" type="sibTrans" cxnId="{EBC6ED87-21E7-4C3E-8209-E408E063716C}">
      <dgm:prSet/>
      <dgm:spPr/>
      <dgm:t>
        <a:bodyPr/>
        <a:lstStyle/>
        <a:p>
          <a:endParaRPr lang="en-US"/>
        </a:p>
      </dgm:t>
    </dgm:pt>
    <dgm:pt modelId="{74C7A0C6-8708-43ED-9A10-C014017CBF86}">
      <dgm:prSet/>
      <dgm:spPr/>
      <dgm:t>
        <a:bodyPr/>
        <a:lstStyle/>
        <a:p>
          <a:r>
            <a:rPr lang="en-US" b="1"/>
            <a:t>QLoRA:</a:t>
          </a:r>
          <a:endParaRPr lang="en-US"/>
        </a:p>
      </dgm:t>
    </dgm:pt>
    <dgm:pt modelId="{E001FCFA-B6B8-453E-AEBA-5723EFD07773}" type="parTrans" cxnId="{6D1D1EC9-8E4E-4434-A1CE-DD62B900554B}">
      <dgm:prSet/>
      <dgm:spPr/>
      <dgm:t>
        <a:bodyPr/>
        <a:lstStyle/>
        <a:p>
          <a:endParaRPr lang="en-US"/>
        </a:p>
      </dgm:t>
    </dgm:pt>
    <dgm:pt modelId="{4C237C30-6571-4EB3-AB64-D4CA6F377FFA}" type="sibTrans" cxnId="{6D1D1EC9-8E4E-4434-A1CE-DD62B900554B}">
      <dgm:prSet/>
      <dgm:spPr/>
      <dgm:t>
        <a:bodyPr/>
        <a:lstStyle/>
        <a:p>
          <a:endParaRPr lang="en-US"/>
        </a:p>
      </dgm:t>
    </dgm:pt>
    <dgm:pt modelId="{B099F3AF-BCAD-496D-8835-61B807DE503E}">
      <dgm:prSet/>
      <dgm:spPr/>
      <dgm:t>
        <a:bodyPr/>
        <a:lstStyle/>
        <a:p>
          <a:r>
            <a:rPr lang="en-US" b="1"/>
            <a:t>Strengths:</a:t>
          </a:r>
          <a:r>
            <a:rPr lang="en-US"/>
            <a:t> Optimal for memory-limited environments, significant storage savings.</a:t>
          </a:r>
        </a:p>
      </dgm:t>
    </dgm:pt>
    <dgm:pt modelId="{6D30AECF-C2AB-44D6-9A6D-8B25E8261B72}" type="parTrans" cxnId="{7150DD90-27CB-4227-9C8F-C8CAAF2B1075}">
      <dgm:prSet/>
      <dgm:spPr/>
      <dgm:t>
        <a:bodyPr/>
        <a:lstStyle/>
        <a:p>
          <a:endParaRPr lang="en-US"/>
        </a:p>
      </dgm:t>
    </dgm:pt>
    <dgm:pt modelId="{CDBBF738-D388-4A1F-BE0B-897543426820}" type="sibTrans" cxnId="{7150DD90-27CB-4227-9C8F-C8CAAF2B1075}">
      <dgm:prSet/>
      <dgm:spPr/>
      <dgm:t>
        <a:bodyPr/>
        <a:lstStyle/>
        <a:p>
          <a:endParaRPr lang="en-US"/>
        </a:p>
      </dgm:t>
    </dgm:pt>
    <dgm:pt modelId="{8C72A6E3-A33E-4B14-A005-5D8B80C49579}">
      <dgm:prSet/>
      <dgm:spPr/>
      <dgm:t>
        <a:bodyPr/>
        <a:lstStyle/>
        <a:p>
          <a:r>
            <a:rPr lang="en-US" b="1"/>
            <a:t>Limitations:</a:t>
          </a:r>
          <a:r>
            <a:rPr lang="en-US"/>
            <a:t> Quantization may introduce small losses in accuracy.</a:t>
          </a:r>
        </a:p>
      </dgm:t>
    </dgm:pt>
    <dgm:pt modelId="{8B411739-9A0E-469B-B697-1119013923DB}" type="parTrans" cxnId="{776CC849-C4CE-47A0-984D-6FDE4FC3DE39}">
      <dgm:prSet/>
      <dgm:spPr/>
      <dgm:t>
        <a:bodyPr/>
        <a:lstStyle/>
        <a:p>
          <a:endParaRPr lang="en-US"/>
        </a:p>
      </dgm:t>
    </dgm:pt>
    <dgm:pt modelId="{9633CE50-74C1-4A55-8B84-D970B74FB70E}" type="sibTrans" cxnId="{776CC849-C4CE-47A0-984D-6FDE4FC3DE39}">
      <dgm:prSet/>
      <dgm:spPr/>
      <dgm:t>
        <a:bodyPr/>
        <a:lstStyle/>
        <a:p>
          <a:endParaRPr lang="en-US"/>
        </a:p>
      </dgm:t>
    </dgm:pt>
    <dgm:pt modelId="{D45A1F3E-8DD3-A948-A59E-C460569D21C4}" type="pres">
      <dgm:prSet presAssocID="{A352C4D1-E93C-4273-A136-43013754C61D}" presName="Name0" presStyleCnt="0">
        <dgm:presLayoutVars>
          <dgm:dir/>
          <dgm:animLvl val="lvl"/>
          <dgm:resizeHandles val="exact"/>
        </dgm:presLayoutVars>
      </dgm:prSet>
      <dgm:spPr/>
    </dgm:pt>
    <dgm:pt modelId="{E21E6A7B-13DC-7F4C-8DA6-96F84B96F099}" type="pres">
      <dgm:prSet presAssocID="{946A78B9-772B-4FF8-B224-EAF48EBFCA45}" presName="linNode" presStyleCnt="0"/>
      <dgm:spPr/>
    </dgm:pt>
    <dgm:pt modelId="{AD7AEC9A-27E1-B448-ABBD-43DCE3C617D9}" type="pres">
      <dgm:prSet presAssocID="{946A78B9-772B-4FF8-B224-EAF48EBFCA4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401252D-E39E-4545-888A-923D50FCCA41}" type="pres">
      <dgm:prSet presAssocID="{946A78B9-772B-4FF8-B224-EAF48EBFCA45}" presName="descendantText" presStyleLbl="alignAccFollowNode1" presStyleIdx="0" presStyleCnt="3">
        <dgm:presLayoutVars>
          <dgm:bulletEnabled val="1"/>
        </dgm:presLayoutVars>
      </dgm:prSet>
      <dgm:spPr/>
    </dgm:pt>
    <dgm:pt modelId="{C7324621-04DB-0D4A-AD42-58BB125E973F}" type="pres">
      <dgm:prSet presAssocID="{F8C04356-9CDB-40B2-B190-C54FEA8237A6}" presName="sp" presStyleCnt="0"/>
      <dgm:spPr/>
    </dgm:pt>
    <dgm:pt modelId="{B43118B2-77CA-3546-9D2B-23570F7A15F6}" type="pres">
      <dgm:prSet presAssocID="{25A6AF13-8B3C-4270-B6C4-1B92AC6D29FE}" presName="linNode" presStyleCnt="0"/>
      <dgm:spPr/>
    </dgm:pt>
    <dgm:pt modelId="{6CCF5D6E-0AB0-3B42-8E5A-06F4BE50D1A8}" type="pres">
      <dgm:prSet presAssocID="{25A6AF13-8B3C-4270-B6C4-1B92AC6D29F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0B350B7-E3F6-1743-ABE7-FF44F6F3911A}" type="pres">
      <dgm:prSet presAssocID="{25A6AF13-8B3C-4270-B6C4-1B92AC6D29FE}" presName="descendantText" presStyleLbl="alignAccFollowNode1" presStyleIdx="1" presStyleCnt="3">
        <dgm:presLayoutVars>
          <dgm:bulletEnabled val="1"/>
        </dgm:presLayoutVars>
      </dgm:prSet>
      <dgm:spPr/>
    </dgm:pt>
    <dgm:pt modelId="{17B6DEBE-8D31-5845-8608-D89BDFCEE001}" type="pres">
      <dgm:prSet presAssocID="{3334A38D-70BF-4767-B9D4-5685CBD0AE59}" presName="sp" presStyleCnt="0"/>
      <dgm:spPr/>
    </dgm:pt>
    <dgm:pt modelId="{E0FEF3F6-16EF-264D-9E07-7C83A9ED5BF8}" type="pres">
      <dgm:prSet presAssocID="{74C7A0C6-8708-43ED-9A10-C014017CBF86}" presName="linNode" presStyleCnt="0"/>
      <dgm:spPr/>
    </dgm:pt>
    <dgm:pt modelId="{172D0A04-6254-4841-9F1C-18B88086801C}" type="pres">
      <dgm:prSet presAssocID="{74C7A0C6-8708-43ED-9A10-C014017CBF8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0C56894-70DB-0045-B03C-02886FCFABFD}" type="pres">
      <dgm:prSet presAssocID="{74C7A0C6-8708-43ED-9A10-C014017CBF8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BE5706-EC74-F543-B846-E1E610B03547}" type="presOf" srcId="{B099F3AF-BCAD-496D-8835-61B807DE503E}" destId="{70C56894-70DB-0045-B03C-02886FCFABFD}" srcOrd="0" destOrd="0" presId="urn:microsoft.com/office/officeart/2005/8/layout/vList5"/>
    <dgm:cxn modelId="{B4506C0A-A488-2B41-8E4C-1694EAE8DEBA}" type="presOf" srcId="{74C7A0C6-8708-43ED-9A10-C014017CBF86}" destId="{172D0A04-6254-4841-9F1C-18B88086801C}" srcOrd="0" destOrd="0" presId="urn:microsoft.com/office/officeart/2005/8/layout/vList5"/>
    <dgm:cxn modelId="{17305B2C-8165-4026-8E6A-1F74A3AD65DE}" srcId="{946A78B9-772B-4FF8-B224-EAF48EBFCA45}" destId="{B27843B9-CAA9-41F7-9167-0472FA335F9B}" srcOrd="0" destOrd="0" parTransId="{D2C2466E-2EED-498A-96F0-5C8A10D67ED1}" sibTransId="{881A6A90-0363-4207-8822-54C795B13714}"/>
    <dgm:cxn modelId="{92FE5F2F-FDC2-E04E-9473-9E680FD0B99F}" type="presOf" srcId="{B27843B9-CAA9-41F7-9167-0472FA335F9B}" destId="{0401252D-E39E-4545-888A-923D50FCCA41}" srcOrd="0" destOrd="0" presId="urn:microsoft.com/office/officeart/2005/8/layout/vList5"/>
    <dgm:cxn modelId="{9FEF6C38-D36C-4741-85E9-4A62372396CC}" type="presOf" srcId="{A352C4D1-E93C-4273-A136-43013754C61D}" destId="{D45A1F3E-8DD3-A948-A59E-C460569D21C4}" srcOrd="0" destOrd="0" presId="urn:microsoft.com/office/officeart/2005/8/layout/vList5"/>
    <dgm:cxn modelId="{02E5AC48-27AF-4134-AB91-2D5DA26407D0}" srcId="{A352C4D1-E93C-4273-A136-43013754C61D}" destId="{25A6AF13-8B3C-4270-B6C4-1B92AC6D29FE}" srcOrd="1" destOrd="0" parTransId="{49F54FD4-5155-4EC3-A1CA-FCC236AFF142}" sibTransId="{3334A38D-70BF-4767-B9D4-5685CBD0AE59}"/>
    <dgm:cxn modelId="{776CC849-C4CE-47A0-984D-6FDE4FC3DE39}" srcId="{74C7A0C6-8708-43ED-9A10-C014017CBF86}" destId="{8C72A6E3-A33E-4B14-A005-5D8B80C49579}" srcOrd="1" destOrd="0" parTransId="{8B411739-9A0E-469B-B697-1119013923DB}" sibTransId="{9633CE50-74C1-4A55-8B84-D970B74FB70E}"/>
    <dgm:cxn modelId="{30747F74-4D78-4337-8E7B-CA687B8235DB}" srcId="{946A78B9-772B-4FF8-B224-EAF48EBFCA45}" destId="{45F9F8F7-3A08-499E-BA2B-E15EB7D88B64}" srcOrd="1" destOrd="0" parTransId="{86A99098-A4BA-478D-AEF0-7542DEE924A4}" sibTransId="{85BFBC85-68C9-4FE0-BE8B-470C282AE68A}"/>
    <dgm:cxn modelId="{07B78581-8CFB-4F9E-923D-1987F1D4524D}" srcId="{A352C4D1-E93C-4273-A136-43013754C61D}" destId="{946A78B9-772B-4FF8-B224-EAF48EBFCA45}" srcOrd="0" destOrd="0" parTransId="{3F30E3D8-B013-4BA2-B7FF-C98AF659704A}" sibTransId="{F8C04356-9CDB-40B2-B190-C54FEA8237A6}"/>
    <dgm:cxn modelId="{9E418882-6FF7-094E-AB7A-729CC93ABF13}" type="presOf" srcId="{8C72A6E3-A33E-4B14-A005-5D8B80C49579}" destId="{70C56894-70DB-0045-B03C-02886FCFABFD}" srcOrd="0" destOrd="1" presId="urn:microsoft.com/office/officeart/2005/8/layout/vList5"/>
    <dgm:cxn modelId="{EBC6ED87-21E7-4C3E-8209-E408E063716C}" srcId="{25A6AF13-8B3C-4270-B6C4-1B92AC6D29FE}" destId="{91190C3A-C6DF-4A4C-B5C8-77FC6E4F64F2}" srcOrd="1" destOrd="0" parTransId="{FAD19B9F-0299-4F3A-9688-4CDD89E9B3E8}" sibTransId="{818ADD30-5735-4A6C-A6F2-FE5132895D57}"/>
    <dgm:cxn modelId="{7150DD90-27CB-4227-9C8F-C8CAAF2B1075}" srcId="{74C7A0C6-8708-43ED-9A10-C014017CBF86}" destId="{B099F3AF-BCAD-496D-8835-61B807DE503E}" srcOrd="0" destOrd="0" parTransId="{6D30AECF-C2AB-44D6-9A6D-8B25E8261B72}" sibTransId="{CDBBF738-D388-4A1F-BE0B-897543426820}"/>
    <dgm:cxn modelId="{00C49DAC-B3F5-9D4F-AB5A-0CDB590359DC}" type="presOf" srcId="{2660694C-38CD-4A11-94D6-C2B8E06B74B5}" destId="{80B350B7-E3F6-1743-ABE7-FF44F6F3911A}" srcOrd="0" destOrd="0" presId="urn:microsoft.com/office/officeart/2005/8/layout/vList5"/>
    <dgm:cxn modelId="{BE6483B6-E8EE-A74C-A78A-83ED3E67FC7F}" type="presOf" srcId="{91190C3A-C6DF-4A4C-B5C8-77FC6E4F64F2}" destId="{80B350B7-E3F6-1743-ABE7-FF44F6F3911A}" srcOrd="0" destOrd="1" presId="urn:microsoft.com/office/officeart/2005/8/layout/vList5"/>
    <dgm:cxn modelId="{6D1D1EC9-8E4E-4434-A1CE-DD62B900554B}" srcId="{A352C4D1-E93C-4273-A136-43013754C61D}" destId="{74C7A0C6-8708-43ED-9A10-C014017CBF86}" srcOrd="2" destOrd="0" parTransId="{E001FCFA-B6B8-453E-AEBA-5723EFD07773}" sibTransId="{4C237C30-6571-4EB3-AB64-D4CA6F377FFA}"/>
    <dgm:cxn modelId="{E12F5EEA-5E9D-7845-A31F-B732E4E5431B}" type="presOf" srcId="{45F9F8F7-3A08-499E-BA2B-E15EB7D88B64}" destId="{0401252D-E39E-4545-888A-923D50FCCA41}" srcOrd="0" destOrd="1" presId="urn:microsoft.com/office/officeart/2005/8/layout/vList5"/>
    <dgm:cxn modelId="{4C7F2AEC-56AD-2C4E-857F-8122E3CC8FEA}" type="presOf" srcId="{946A78B9-772B-4FF8-B224-EAF48EBFCA45}" destId="{AD7AEC9A-27E1-B448-ABBD-43DCE3C617D9}" srcOrd="0" destOrd="0" presId="urn:microsoft.com/office/officeart/2005/8/layout/vList5"/>
    <dgm:cxn modelId="{6A339FEF-090A-4F2D-A363-15FFD2D0AEA3}" srcId="{25A6AF13-8B3C-4270-B6C4-1B92AC6D29FE}" destId="{2660694C-38CD-4A11-94D6-C2B8E06B74B5}" srcOrd="0" destOrd="0" parTransId="{F51FF1ED-4D25-42F7-BCAA-C5885D801AE9}" sibTransId="{C2DE8754-A46F-4DDD-BA77-FA6F50980907}"/>
    <dgm:cxn modelId="{B4AC50FF-7F58-B54F-AFFD-948E23DDC83E}" type="presOf" srcId="{25A6AF13-8B3C-4270-B6C4-1B92AC6D29FE}" destId="{6CCF5D6E-0AB0-3B42-8E5A-06F4BE50D1A8}" srcOrd="0" destOrd="0" presId="urn:microsoft.com/office/officeart/2005/8/layout/vList5"/>
    <dgm:cxn modelId="{CFE50552-7BC2-484D-8341-D8762EC2155C}" type="presParOf" srcId="{D45A1F3E-8DD3-A948-A59E-C460569D21C4}" destId="{E21E6A7B-13DC-7F4C-8DA6-96F84B96F099}" srcOrd="0" destOrd="0" presId="urn:microsoft.com/office/officeart/2005/8/layout/vList5"/>
    <dgm:cxn modelId="{D2B7D78F-62D5-2741-9BA7-D8351011DCF8}" type="presParOf" srcId="{E21E6A7B-13DC-7F4C-8DA6-96F84B96F099}" destId="{AD7AEC9A-27E1-B448-ABBD-43DCE3C617D9}" srcOrd="0" destOrd="0" presId="urn:microsoft.com/office/officeart/2005/8/layout/vList5"/>
    <dgm:cxn modelId="{141E132F-6606-244F-A893-D8FC75FCC5F4}" type="presParOf" srcId="{E21E6A7B-13DC-7F4C-8DA6-96F84B96F099}" destId="{0401252D-E39E-4545-888A-923D50FCCA41}" srcOrd="1" destOrd="0" presId="urn:microsoft.com/office/officeart/2005/8/layout/vList5"/>
    <dgm:cxn modelId="{BDD06E4D-78C6-A240-8AA4-0F22F646420C}" type="presParOf" srcId="{D45A1F3E-8DD3-A948-A59E-C460569D21C4}" destId="{C7324621-04DB-0D4A-AD42-58BB125E973F}" srcOrd="1" destOrd="0" presId="urn:microsoft.com/office/officeart/2005/8/layout/vList5"/>
    <dgm:cxn modelId="{E07A2C1F-4D1F-DB45-886B-D03E6AFE69DD}" type="presParOf" srcId="{D45A1F3E-8DD3-A948-A59E-C460569D21C4}" destId="{B43118B2-77CA-3546-9D2B-23570F7A15F6}" srcOrd="2" destOrd="0" presId="urn:microsoft.com/office/officeart/2005/8/layout/vList5"/>
    <dgm:cxn modelId="{0CE61BA8-5B2A-094B-BD4D-C17A9A75477C}" type="presParOf" srcId="{B43118B2-77CA-3546-9D2B-23570F7A15F6}" destId="{6CCF5D6E-0AB0-3B42-8E5A-06F4BE50D1A8}" srcOrd="0" destOrd="0" presId="urn:microsoft.com/office/officeart/2005/8/layout/vList5"/>
    <dgm:cxn modelId="{D37EF759-4B9C-6343-B80C-EA3A0430B7DC}" type="presParOf" srcId="{B43118B2-77CA-3546-9D2B-23570F7A15F6}" destId="{80B350B7-E3F6-1743-ABE7-FF44F6F3911A}" srcOrd="1" destOrd="0" presId="urn:microsoft.com/office/officeart/2005/8/layout/vList5"/>
    <dgm:cxn modelId="{35442E9C-C3EF-E74C-9579-DFB1ABA47F60}" type="presParOf" srcId="{D45A1F3E-8DD3-A948-A59E-C460569D21C4}" destId="{17B6DEBE-8D31-5845-8608-D89BDFCEE001}" srcOrd="3" destOrd="0" presId="urn:microsoft.com/office/officeart/2005/8/layout/vList5"/>
    <dgm:cxn modelId="{26D89CE4-4956-2642-8575-ED9A52004C33}" type="presParOf" srcId="{D45A1F3E-8DD3-A948-A59E-C460569D21C4}" destId="{E0FEF3F6-16EF-264D-9E07-7C83A9ED5BF8}" srcOrd="4" destOrd="0" presId="urn:microsoft.com/office/officeart/2005/8/layout/vList5"/>
    <dgm:cxn modelId="{6434EEFB-1519-2E49-9D6E-B43205633A25}" type="presParOf" srcId="{E0FEF3F6-16EF-264D-9E07-7C83A9ED5BF8}" destId="{172D0A04-6254-4841-9F1C-18B88086801C}" srcOrd="0" destOrd="0" presId="urn:microsoft.com/office/officeart/2005/8/layout/vList5"/>
    <dgm:cxn modelId="{0C8AB3C4-AF0D-FF42-A519-EA0DC1D4AE22}" type="presParOf" srcId="{E0FEF3F6-16EF-264D-9E07-7C83A9ED5BF8}" destId="{70C56894-70DB-0045-B03C-02886FCFAB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AA3A80-13F3-490A-805B-3C4DEBA28A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C9FB78-2EA1-4144-9741-D0CFDC7069C6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Predicting legal case outcomes using different fine-tuning methods.</a:t>
          </a:r>
        </a:p>
      </dgm:t>
    </dgm:pt>
    <dgm:pt modelId="{69B8E5D9-AE4D-4D08-954D-64298E36A961}" type="parTrans" cxnId="{84FC57A0-19BC-4FAD-9732-59CDD354478B}">
      <dgm:prSet/>
      <dgm:spPr/>
      <dgm:t>
        <a:bodyPr/>
        <a:lstStyle/>
        <a:p>
          <a:endParaRPr lang="en-US"/>
        </a:p>
      </dgm:t>
    </dgm:pt>
    <dgm:pt modelId="{678EB502-804A-4068-8724-118EE8403CB2}" type="sibTrans" cxnId="{84FC57A0-19BC-4FAD-9732-59CDD354478B}">
      <dgm:prSet/>
      <dgm:spPr/>
      <dgm:t>
        <a:bodyPr/>
        <a:lstStyle/>
        <a:p>
          <a:endParaRPr lang="en-US"/>
        </a:p>
      </dgm:t>
    </dgm:pt>
    <dgm:pt modelId="{E3D510FA-A35D-4B05-86FC-05B000F8CDFF}">
      <dgm:prSet/>
      <dgm:spPr/>
      <dgm:t>
        <a:bodyPr/>
        <a:lstStyle/>
        <a:p>
          <a:r>
            <a:rPr lang="en-US" b="1"/>
            <a:t>Dataset:</a:t>
          </a:r>
          <a:r>
            <a:rPr lang="en-US"/>
            <a:t> A legal dataset with case details divided into training and validation sets.</a:t>
          </a:r>
        </a:p>
      </dgm:t>
    </dgm:pt>
    <dgm:pt modelId="{52204B59-B259-44A3-A372-AFAC11E38148}" type="parTrans" cxnId="{D7FA6886-8C0B-4672-A09C-3FBC59A0A005}">
      <dgm:prSet/>
      <dgm:spPr/>
      <dgm:t>
        <a:bodyPr/>
        <a:lstStyle/>
        <a:p>
          <a:endParaRPr lang="en-US"/>
        </a:p>
      </dgm:t>
    </dgm:pt>
    <dgm:pt modelId="{BFFF181D-317B-41FA-A83E-47AEBE96662E}" type="sibTrans" cxnId="{D7FA6886-8C0B-4672-A09C-3FBC59A0A005}">
      <dgm:prSet/>
      <dgm:spPr/>
      <dgm:t>
        <a:bodyPr/>
        <a:lstStyle/>
        <a:p>
          <a:endParaRPr lang="en-US"/>
        </a:p>
      </dgm:t>
    </dgm:pt>
    <dgm:pt modelId="{3342E2F8-33F7-430B-A21B-1C6A527CDAF1}" type="pres">
      <dgm:prSet presAssocID="{CAAA3A80-13F3-490A-805B-3C4DEBA28A77}" presName="root" presStyleCnt="0">
        <dgm:presLayoutVars>
          <dgm:dir/>
          <dgm:resizeHandles val="exact"/>
        </dgm:presLayoutVars>
      </dgm:prSet>
      <dgm:spPr/>
    </dgm:pt>
    <dgm:pt modelId="{352EF54D-19F2-4B0B-AA9F-EB466821B04A}" type="pres">
      <dgm:prSet presAssocID="{F8C9FB78-2EA1-4144-9741-D0CFDC7069C6}" presName="compNode" presStyleCnt="0"/>
      <dgm:spPr/>
    </dgm:pt>
    <dgm:pt modelId="{9EC38514-27EF-4CB2-9E87-D1F463F945FE}" type="pres">
      <dgm:prSet presAssocID="{F8C9FB78-2EA1-4144-9741-D0CFDC7069C6}" presName="bgRect" presStyleLbl="bgShp" presStyleIdx="0" presStyleCnt="2"/>
      <dgm:spPr/>
    </dgm:pt>
    <dgm:pt modelId="{9364107B-0A8E-4324-B160-BBBD90839A8A}" type="pres">
      <dgm:prSet presAssocID="{F8C9FB78-2EA1-4144-9741-D0CFDC7069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34B90CA-1CB9-465D-897A-59894EA49C37}" type="pres">
      <dgm:prSet presAssocID="{F8C9FB78-2EA1-4144-9741-D0CFDC7069C6}" presName="spaceRect" presStyleCnt="0"/>
      <dgm:spPr/>
    </dgm:pt>
    <dgm:pt modelId="{586A017D-9C7C-4B03-9A16-FF981C464F49}" type="pres">
      <dgm:prSet presAssocID="{F8C9FB78-2EA1-4144-9741-D0CFDC7069C6}" presName="parTx" presStyleLbl="revTx" presStyleIdx="0" presStyleCnt="2">
        <dgm:presLayoutVars>
          <dgm:chMax val="0"/>
          <dgm:chPref val="0"/>
        </dgm:presLayoutVars>
      </dgm:prSet>
      <dgm:spPr/>
    </dgm:pt>
    <dgm:pt modelId="{BA5E1BBD-71D9-4E0A-9E2C-488F1A8503B8}" type="pres">
      <dgm:prSet presAssocID="{678EB502-804A-4068-8724-118EE8403CB2}" presName="sibTrans" presStyleCnt="0"/>
      <dgm:spPr/>
    </dgm:pt>
    <dgm:pt modelId="{8884D66E-01CE-41F9-B4C1-6CC5DA3967F6}" type="pres">
      <dgm:prSet presAssocID="{E3D510FA-A35D-4B05-86FC-05B000F8CDFF}" presName="compNode" presStyleCnt="0"/>
      <dgm:spPr/>
    </dgm:pt>
    <dgm:pt modelId="{E0E4078A-2E49-4E0F-AAA3-464B08FFFDBC}" type="pres">
      <dgm:prSet presAssocID="{E3D510FA-A35D-4B05-86FC-05B000F8CDFF}" presName="bgRect" presStyleLbl="bgShp" presStyleIdx="1" presStyleCnt="2"/>
      <dgm:spPr/>
    </dgm:pt>
    <dgm:pt modelId="{57BE63C2-A683-4D54-A93D-16A81C5A1CDB}" type="pres">
      <dgm:prSet presAssocID="{E3D510FA-A35D-4B05-86FC-05B000F8CD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192E44-B4D3-4B02-A278-21C35BE76EA0}" type="pres">
      <dgm:prSet presAssocID="{E3D510FA-A35D-4B05-86FC-05B000F8CDFF}" presName="spaceRect" presStyleCnt="0"/>
      <dgm:spPr/>
    </dgm:pt>
    <dgm:pt modelId="{BD949CC0-3A33-4912-9539-EC8484F17036}" type="pres">
      <dgm:prSet presAssocID="{E3D510FA-A35D-4B05-86FC-05B000F8CDF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0B7F57-4831-483C-BC90-623AA5271AEF}" type="presOf" srcId="{E3D510FA-A35D-4B05-86FC-05B000F8CDFF}" destId="{BD949CC0-3A33-4912-9539-EC8484F17036}" srcOrd="0" destOrd="0" presId="urn:microsoft.com/office/officeart/2018/2/layout/IconVerticalSolidList"/>
    <dgm:cxn modelId="{B1C8B557-80B6-48F7-80EC-3747E7601D06}" type="presOf" srcId="{F8C9FB78-2EA1-4144-9741-D0CFDC7069C6}" destId="{586A017D-9C7C-4B03-9A16-FF981C464F49}" srcOrd="0" destOrd="0" presId="urn:microsoft.com/office/officeart/2018/2/layout/IconVerticalSolidList"/>
    <dgm:cxn modelId="{D7FA6886-8C0B-4672-A09C-3FBC59A0A005}" srcId="{CAAA3A80-13F3-490A-805B-3C4DEBA28A77}" destId="{E3D510FA-A35D-4B05-86FC-05B000F8CDFF}" srcOrd="1" destOrd="0" parTransId="{52204B59-B259-44A3-A372-AFAC11E38148}" sibTransId="{BFFF181D-317B-41FA-A83E-47AEBE96662E}"/>
    <dgm:cxn modelId="{84FC57A0-19BC-4FAD-9732-59CDD354478B}" srcId="{CAAA3A80-13F3-490A-805B-3C4DEBA28A77}" destId="{F8C9FB78-2EA1-4144-9741-D0CFDC7069C6}" srcOrd="0" destOrd="0" parTransId="{69B8E5D9-AE4D-4D08-954D-64298E36A961}" sibTransId="{678EB502-804A-4068-8724-118EE8403CB2}"/>
    <dgm:cxn modelId="{1DCB49F2-42BB-4A93-930C-4285EAABFC03}" type="presOf" srcId="{CAAA3A80-13F3-490A-805B-3C4DEBA28A77}" destId="{3342E2F8-33F7-430B-A21B-1C6A527CDAF1}" srcOrd="0" destOrd="0" presId="urn:microsoft.com/office/officeart/2018/2/layout/IconVerticalSolidList"/>
    <dgm:cxn modelId="{46E61145-E933-4D5E-83DC-FF77B6A87E2C}" type="presParOf" srcId="{3342E2F8-33F7-430B-A21B-1C6A527CDAF1}" destId="{352EF54D-19F2-4B0B-AA9F-EB466821B04A}" srcOrd="0" destOrd="0" presId="urn:microsoft.com/office/officeart/2018/2/layout/IconVerticalSolidList"/>
    <dgm:cxn modelId="{30692F2E-6F0C-4B56-ADBF-831A3077F6B9}" type="presParOf" srcId="{352EF54D-19F2-4B0B-AA9F-EB466821B04A}" destId="{9EC38514-27EF-4CB2-9E87-D1F463F945FE}" srcOrd="0" destOrd="0" presId="urn:microsoft.com/office/officeart/2018/2/layout/IconVerticalSolidList"/>
    <dgm:cxn modelId="{4BAD28C2-FD12-48DD-9483-3572721A6E0C}" type="presParOf" srcId="{352EF54D-19F2-4B0B-AA9F-EB466821B04A}" destId="{9364107B-0A8E-4324-B160-BBBD90839A8A}" srcOrd="1" destOrd="0" presId="urn:microsoft.com/office/officeart/2018/2/layout/IconVerticalSolidList"/>
    <dgm:cxn modelId="{74229F42-5AAC-4C66-B16B-8E8842F9EA40}" type="presParOf" srcId="{352EF54D-19F2-4B0B-AA9F-EB466821B04A}" destId="{634B90CA-1CB9-465D-897A-59894EA49C37}" srcOrd="2" destOrd="0" presId="urn:microsoft.com/office/officeart/2018/2/layout/IconVerticalSolidList"/>
    <dgm:cxn modelId="{5253747C-EE0B-42E7-B88D-99D4F3A7F868}" type="presParOf" srcId="{352EF54D-19F2-4B0B-AA9F-EB466821B04A}" destId="{586A017D-9C7C-4B03-9A16-FF981C464F49}" srcOrd="3" destOrd="0" presId="urn:microsoft.com/office/officeart/2018/2/layout/IconVerticalSolidList"/>
    <dgm:cxn modelId="{91031B68-B704-427A-8CF8-7958DCC7C048}" type="presParOf" srcId="{3342E2F8-33F7-430B-A21B-1C6A527CDAF1}" destId="{BA5E1BBD-71D9-4E0A-9E2C-488F1A8503B8}" srcOrd="1" destOrd="0" presId="urn:microsoft.com/office/officeart/2018/2/layout/IconVerticalSolidList"/>
    <dgm:cxn modelId="{1BF811F9-E54F-451A-8718-FAF70565657C}" type="presParOf" srcId="{3342E2F8-33F7-430B-A21B-1C6A527CDAF1}" destId="{8884D66E-01CE-41F9-B4C1-6CC5DA3967F6}" srcOrd="2" destOrd="0" presId="urn:microsoft.com/office/officeart/2018/2/layout/IconVerticalSolidList"/>
    <dgm:cxn modelId="{5099E67A-F2A9-45E1-BFC8-B87D75A6CD19}" type="presParOf" srcId="{8884D66E-01CE-41F9-B4C1-6CC5DA3967F6}" destId="{E0E4078A-2E49-4E0F-AAA3-464B08FFFDBC}" srcOrd="0" destOrd="0" presId="urn:microsoft.com/office/officeart/2018/2/layout/IconVerticalSolidList"/>
    <dgm:cxn modelId="{C93ED533-2B18-497E-AC12-99A045C45504}" type="presParOf" srcId="{8884D66E-01CE-41F9-B4C1-6CC5DA3967F6}" destId="{57BE63C2-A683-4D54-A93D-16A81C5A1CDB}" srcOrd="1" destOrd="0" presId="urn:microsoft.com/office/officeart/2018/2/layout/IconVerticalSolidList"/>
    <dgm:cxn modelId="{B44F5635-76D0-4B62-9D8C-554A778252B8}" type="presParOf" srcId="{8884D66E-01CE-41F9-B4C1-6CC5DA3967F6}" destId="{7D192E44-B4D3-4B02-A278-21C35BE76EA0}" srcOrd="2" destOrd="0" presId="urn:microsoft.com/office/officeart/2018/2/layout/IconVerticalSolidList"/>
    <dgm:cxn modelId="{AC9844DD-ACEA-4505-ADBB-008850EB66F8}" type="presParOf" srcId="{8884D66E-01CE-41F9-B4C1-6CC5DA3967F6}" destId="{BD949CC0-3A33-4912-9539-EC8484F170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0B9F55-9B25-43EA-B6B4-4100977A619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1B1F6A-ADB2-4A51-A35E-DDE7273DD6D7}">
      <dgm:prSet/>
      <dgm:spPr/>
      <dgm:t>
        <a:bodyPr/>
        <a:lstStyle/>
        <a:p>
          <a:r>
            <a:rPr lang="en-US" b="1"/>
            <a:t>LoRA:</a:t>
          </a:r>
          <a:r>
            <a:rPr lang="en-US"/>
            <a:t> Suited for achieving higher accuracy in legal case prediction tasks where computational resources are not a constraint.</a:t>
          </a:r>
        </a:p>
      </dgm:t>
    </dgm:pt>
    <dgm:pt modelId="{6FE80B01-3DC3-4789-8CE4-DF1ED610F5AE}" type="parTrans" cxnId="{1014D2C9-8103-4A2E-99F6-19DDA1660E5D}">
      <dgm:prSet/>
      <dgm:spPr/>
      <dgm:t>
        <a:bodyPr/>
        <a:lstStyle/>
        <a:p>
          <a:endParaRPr lang="en-US"/>
        </a:p>
      </dgm:t>
    </dgm:pt>
    <dgm:pt modelId="{23602025-A5D6-44C8-B056-A236318442AF}" type="sibTrans" cxnId="{1014D2C9-8103-4A2E-99F6-19DDA1660E5D}">
      <dgm:prSet/>
      <dgm:spPr/>
      <dgm:t>
        <a:bodyPr/>
        <a:lstStyle/>
        <a:p>
          <a:endParaRPr lang="en-US"/>
        </a:p>
      </dgm:t>
    </dgm:pt>
    <dgm:pt modelId="{D958F448-7373-4B9E-BF29-F5FE95353EB9}">
      <dgm:prSet/>
      <dgm:spPr/>
      <dgm:t>
        <a:bodyPr/>
        <a:lstStyle/>
        <a:p>
          <a:r>
            <a:rPr lang="en-US" b="1"/>
            <a:t>QLoRA:</a:t>
          </a:r>
          <a:r>
            <a:rPr lang="en-US"/>
            <a:t> Ideal for deploying models in resource-limited environments while maintaining close accuracy to LoRA.</a:t>
          </a:r>
        </a:p>
      </dgm:t>
    </dgm:pt>
    <dgm:pt modelId="{6ACEA6A1-2E91-46AE-AA56-561933C7AC92}" type="parTrans" cxnId="{00AE3618-3B29-469F-8FA1-0343B797129B}">
      <dgm:prSet/>
      <dgm:spPr/>
      <dgm:t>
        <a:bodyPr/>
        <a:lstStyle/>
        <a:p>
          <a:endParaRPr lang="en-US"/>
        </a:p>
      </dgm:t>
    </dgm:pt>
    <dgm:pt modelId="{680F3D5C-4552-42C0-B3F3-3D4C52EE756C}" type="sibTrans" cxnId="{00AE3618-3B29-469F-8FA1-0343B797129B}">
      <dgm:prSet/>
      <dgm:spPr/>
      <dgm:t>
        <a:bodyPr/>
        <a:lstStyle/>
        <a:p>
          <a:endParaRPr lang="en-US"/>
        </a:p>
      </dgm:t>
    </dgm:pt>
    <dgm:pt modelId="{63C07324-C807-4D4F-BD30-85746DCB9A7A}">
      <dgm:prSet/>
      <dgm:spPr/>
      <dgm:t>
        <a:bodyPr/>
        <a:lstStyle/>
        <a:p>
          <a:r>
            <a:rPr lang="en-US" b="1"/>
            <a:t>DORA:</a:t>
          </a:r>
          <a:r>
            <a:rPr lang="en-US"/>
            <a:t> Good for scenarios requiring rapid adaptation but might need more computational power for sustained accuracy.</a:t>
          </a:r>
        </a:p>
      </dgm:t>
    </dgm:pt>
    <dgm:pt modelId="{1278FA74-AE53-4092-BE9A-C30C54658973}" type="parTrans" cxnId="{855A4999-C08E-4AE0-82B5-16EDF420C1B1}">
      <dgm:prSet/>
      <dgm:spPr/>
      <dgm:t>
        <a:bodyPr/>
        <a:lstStyle/>
        <a:p>
          <a:endParaRPr lang="en-US"/>
        </a:p>
      </dgm:t>
    </dgm:pt>
    <dgm:pt modelId="{4B64991E-0F10-44B8-948C-D474962DFA99}" type="sibTrans" cxnId="{855A4999-C08E-4AE0-82B5-16EDF420C1B1}">
      <dgm:prSet/>
      <dgm:spPr/>
      <dgm:t>
        <a:bodyPr/>
        <a:lstStyle/>
        <a:p>
          <a:endParaRPr lang="en-US"/>
        </a:p>
      </dgm:t>
    </dgm:pt>
    <dgm:pt modelId="{07B54DE9-50B3-3E47-94DA-F8AD34DC2D74}" type="pres">
      <dgm:prSet presAssocID="{160B9F55-9B25-43EA-B6B4-4100977A6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30B0A9-AFD0-7D41-ABCC-94A3639A30EA}" type="pres">
      <dgm:prSet presAssocID="{181B1F6A-ADB2-4A51-A35E-DDE7273DD6D7}" presName="hierRoot1" presStyleCnt="0"/>
      <dgm:spPr/>
    </dgm:pt>
    <dgm:pt modelId="{6C6665F8-3B44-624C-A25C-D2C3DE4CFB4F}" type="pres">
      <dgm:prSet presAssocID="{181B1F6A-ADB2-4A51-A35E-DDE7273DD6D7}" presName="composite" presStyleCnt="0"/>
      <dgm:spPr/>
    </dgm:pt>
    <dgm:pt modelId="{B7BDA8B7-785E-CB4B-9B7F-9376DC3AEC57}" type="pres">
      <dgm:prSet presAssocID="{181B1F6A-ADB2-4A51-A35E-DDE7273DD6D7}" presName="background" presStyleLbl="node0" presStyleIdx="0" presStyleCnt="3"/>
      <dgm:spPr/>
    </dgm:pt>
    <dgm:pt modelId="{51C3AD79-5F25-1143-99D5-C88C3422E114}" type="pres">
      <dgm:prSet presAssocID="{181B1F6A-ADB2-4A51-A35E-DDE7273DD6D7}" presName="text" presStyleLbl="fgAcc0" presStyleIdx="0" presStyleCnt="3">
        <dgm:presLayoutVars>
          <dgm:chPref val="3"/>
        </dgm:presLayoutVars>
      </dgm:prSet>
      <dgm:spPr/>
    </dgm:pt>
    <dgm:pt modelId="{11D9D2BC-88D2-674E-857F-E13850EC574D}" type="pres">
      <dgm:prSet presAssocID="{181B1F6A-ADB2-4A51-A35E-DDE7273DD6D7}" presName="hierChild2" presStyleCnt="0"/>
      <dgm:spPr/>
    </dgm:pt>
    <dgm:pt modelId="{C4D5E4F4-4906-074B-A264-BBBD2220CA67}" type="pres">
      <dgm:prSet presAssocID="{D958F448-7373-4B9E-BF29-F5FE95353EB9}" presName="hierRoot1" presStyleCnt="0"/>
      <dgm:spPr/>
    </dgm:pt>
    <dgm:pt modelId="{CF8035F9-25F3-9940-97C4-10166EBCF0E0}" type="pres">
      <dgm:prSet presAssocID="{D958F448-7373-4B9E-BF29-F5FE95353EB9}" presName="composite" presStyleCnt="0"/>
      <dgm:spPr/>
    </dgm:pt>
    <dgm:pt modelId="{2FA828CB-D082-E24E-9EEB-FA89C579BF7E}" type="pres">
      <dgm:prSet presAssocID="{D958F448-7373-4B9E-BF29-F5FE95353EB9}" presName="background" presStyleLbl="node0" presStyleIdx="1" presStyleCnt="3"/>
      <dgm:spPr/>
    </dgm:pt>
    <dgm:pt modelId="{25A61A13-C922-BF43-AABB-211B5537FB29}" type="pres">
      <dgm:prSet presAssocID="{D958F448-7373-4B9E-BF29-F5FE95353EB9}" presName="text" presStyleLbl="fgAcc0" presStyleIdx="1" presStyleCnt="3">
        <dgm:presLayoutVars>
          <dgm:chPref val="3"/>
        </dgm:presLayoutVars>
      </dgm:prSet>
      <dgm:spPr/>
    </dgm:pt>
    <dgm:pt modelId="{62F88F12-482A-EB47-A7FC-F2CCF98DC5DC}" type="pres">
      <dgm:prSet presAssocID="{D958F448-7373-4B9E-BF29-F5FE95353EB9}" presName="hierChild2" presStyleCnt="0"/>
      <dgm:spPr/>
    </dgm:pt>
    <dgm:pt modelId="{7BB7678C-DDFD-754B-8D4F-E813822FE15C}" type="pres">
      <dgm:prSet presAssocID="{63C07324-C807-4D4F-BD30-85746DCB9A7A}" presName="hierRoot1" presStyleCnt="0"/>
      <dgm:spPr/>
    </dgm:pt>
    <dgm:pt modelId="{6F1A52E0-34BE-014E-B6A5-B4CA9F7C75F7}" type="pres">
      <dgm:prSet presAssocID="{63C07324-C807-4D4F-BD30-85746DCB9A7A}" presName="composite" presStyleCnt="0"/>
      <dgm:spPr/>
    </dgm:pt>
    <dgm:pt modelId="{F0095F07-3BDF-3044-97CD-DC7A541BC62F}" type="pres">
      <dgm:prSet presAssocID="{63C07324-C807-4D4F-BD30-85746DCB9A7A}" presName="background" presStyleLbl="node0" presStyleIdx="2" presStyleCnt="3"/>
      <dgm:spPr/>
    </dgm:pt>
    <dgm:pt modelId="{68EEDEDA-C2FC-9E43-B5F3-5B77235D808A}" type="pres">
      <dgm:prSet presAssocID="{63C07324-C807-4D4F-BD30-85746DCB9A7A}" presName="text" presStyleLbl="fgAcc0" presStyleIdx="2" presStyleCnt="3">
        <dgm:presLayoutVars>
          <dgm:chPref val="3"/>
        </dgm:presLayoutVars>
      </dgm:prSet>
      <dgm:spPr/>
    </dgm:pt>
    <dgm:pt modelId="{0FDE065B-8B5B-4F4C-8C2C-457EDF6B4C4B}" type="pres">
      <dgm:prSet presAssocID="{63C07324-C807-4D4F-BD30-85746DCB9A7A}" presName="hierChild2" presStyleCnt="0"/>
      <dgm:spPr/>
    </dgm:pt>
  </dgm:ptLst>
  <dgm:cxnLst>
    <dgm:cxn modelId="{00AE3618-3B29-469F-8FA1-0343B797129B}" srcId="{160B9F55-9B25-43EA-B6B4-4100977A619B}" destId="{D958F448-7373-4B9E-BF29-F5FE95353EB9}" srcOrd="1" destOrd="0" parTransId="{6ACEA6A1-2E91-46AE-AA56-561933C7AC92}" sibTransId="{680F3D5C-4552-42C0-B3F3-3D4C52EE756C}"/>
    <dgm:cxn modelId="{B3F7CF3B-8E9B-544E-BDAE-181306F8A9D6}" type="presOf" srcId="{181B1F6A-ADB2-4A51-A35E-DDE7273DD6D7}" destId="{51C3AD79-5F25-1143-99D5-C88C3422E114}" srcOrd="0" destOrd="0" presId="urn:microsoft.com/office/officeart/2005/8/layout/hierarchy1"/>
    <dgm:cxn modelId="{9D8C2C68-5AAE-B341-A6B3-C49C38A10FF3}" type="presOf" srcId="{63C07324-C807-4D4F-BD30-85746DCB9A7A}" destId="{68EEDEDA-C2FC-9E43-B5F3-5B77235D808A}" srcOrd="0" destOrd="0" presId="urn:microsoft.com/office/officeart/2005/8/layout/hierarchy1"/>
    <dgm:cxn modelId="{855A4999-C08E-4AE0-82B5-16EDF420C1B1}" srcId="{160B9F55-9B25-43EA-B6B4-4100977A619B}" destId="{63C07324-C807-4D4F-BD30-85746DCB9A7A}" srcOrd="2" destOrd="0" parTransId="{1278FA74-AE53-4092-BE9A-C30C54658973}" sibTransId="{4B64991E-0F10-44B8-948C-D474962DFA99}"/>
    <dgm:cxn modelId="{629FF7A6-E607-BE40-9CB8-0A7AB23B6806}" type="presOf" srcId="{160B9F55-9B25-43EA-B6B4-4100977A619B}" destId="{07B54DE9-50B3-3E47-94DA-F8AD34DC2D74}" srcOrd="0" destOrd="0" presId="urn:microsoft.com/office/officeart/2005/8/layout/hierarchy1"/>
    <dgm:cxn modelId="{2AF09CC1-7CA5-6A4F-9183-66C5A565840B}" type="presOf" srcId="{D958F448-7373-4B9E-BF29-F5FE95353EB9}" destId="{25A61A13-C922-BF43-AABB-211B5537FB29}" srcOrd="0" destOrd="0" presId="urn:microsoft.com/office/officeart/2005/8/layout/hierarchy1"/>
    <dgm:cxn modelId="{1014D2C9-8103-4A2E-99F6-19DDA1660E5D}" srcId="{160B9F55-9B25-43EA-B6B4-4100977A619B}" destId="{181B1F6A-ADB2-4A51-A35E-DDE7273DD6D7}" srcOrd="0" destOrd="0" parTransId="{6FE80B01-3DC3-4789-8CE4-DF1ED610F5AE}" sibTransId="{23602025-A5D6-44C8-B056-A236318442AF}"/>
    <dgm:cxn modelId="{7DEA9507-012F-E64D-B0D2-26C00AF1D1EA}" type="presParOf" srcId="{07B54DE9-50B3-3E47-94DA-F8AD34DC2D74}" destId="{2730B0A9-AFD0-7D41-ABCC-94A3639A30EA}" srcOrd="0" destOrd="0" presId="urn:microsoft.com/office/officeart/2005/8/layout/hierarchy1"/>
    <dgm:cxn modelId="{1EFF4252-E7F3-9242-9298-0E62A2BB3C0C}" type="presParOf" srcId="{2730B0A9-AFD0-7D41-ABCC-94A3639A30EA}" destId="{6C6665F8-3B44-624C-A25C-D2C3DE4CFB4F}" srcOrd="0" destOrd="0" presId="urn:microsoft.com/office/officeart/2005/8/layout/hierarchy1"/>
    <dgm:cxn modelId="{68CAA867-35D2-0644-856C-A4C0B1B13A91}" type="presParOf" srcId="{6C6665F8-3B44-624C-A25C-D2C3DE4CFB4F}" destId="{B7BDA8B7-785E-CB4B-9B7F-9376DC3AEC57}" srcOrd="0" destOrd="0" presId="urn:microsoft.com/office/officeart/2005/8/layout/hierarchy1"/>
    <dgm:cxn modelId="{74DF1978-2012-E246-BD6D-C08AF501B834}" type="presParOf" srcId="{6C6665F8-3B44-624C-A25C-D2C3DE4CFB4F}" destId="{51C3AD79-5F25-1143-99D5-C88C3422E114}" srcOrd="1" destOrd="0" presId="urn:microsoft.com/office/officeart/2005/8/layout/hierarchy1"/>
    <dgm:cxn modelId="{9CE3C9A8-F818-E945-BDD3-25F901335F17}" type="presParOf" srcId="{2730B0A9-AFD0-7D41-ABCC-94A3639A30EA}" destId="{11D9D2BC-88D2-674E-857F-E13850EC574D}" srcOrd="1" destOrd="0" presId="urn:microsoft.com/office/officeart/2005/8/layout/hierarchy1"/>
    <dgm:cxn modelId="{F4D16CF9-7749-6F4E-B0C8-DA73E957C82A}" type="presParOf" srcId="{07B54DE9-50B3-3E47-94DA-F8AD34DC2D74}" destId="{C4D5E4F4-4906-074B-A264-BBBD2220CA67}" srcOrd="1" destOrd="0" presId="urn:microsoft.com/office/officeart/2005/8/layout/hierarchy1"/>
    <dgm:cxn modelId="{1BDCC376-B0AC-6140-849E-A354D061397A}" type="presParOf" srcId="{C4D5E4F4-4906-074B-A264-BBBD2220CA67}" destId="{CF8035F9-25F3-9940-97C4-10166EBCF0E0}" srcOrd="0" destOrd="0" presId="urn:microsoft.com/office/officeart/2005/8/layout/hierarchy1"/>
    <dgm:cxn modelId="{AA6B71B0-74C1-7B45-A5E3-8661D190000B}" type="presParOf" srcId="{CF8035F9-25F3-9940-97C4-10166EBCF0E0}" destId="{2FA828CB-D082-E24E-9EEB-FA89C579BF7E}" srcOrd="0" destOrd="0" presId="urn:microsoft.com/office/officeart/2005/8/layout/hierarchy1"/>
    <dgm:cxn modelId="{3D6B9155-4FC0-E041-867C-D5034F58AB31}" type="presParOf" srcId="{CF8035F9-25F3-9940-97C4-10166EBCF0E0}" destId="{25A61A13-C922-BF43-AABB-211B5537FB29}" srcOrd="1" destOrd="0" presId="urn:microsoft.com/office/officeart/2005/8/layout/hierarchy1"/>
    <dgm:cxn modelId="{F57A1699-6EF4-B742-B0E7-FA8CFFD4CDEB}" type="presParOf" srcId="{C4D5E4F4-4906-074B-A264-BBBD2220CA67}" destId="{62F88F12-482A-EB47-A7FC-F2CCF98DC5DC}" srcOrd="1" destOrd="0" presId="urn:microsoft.com/office/officeart/2005/8/layout/hierarchy1"/>
    <dgm:cxn modelId="{08A4A364-683E-1C45-AEBD-8858F02DB009}" type="presParOf" srcId="{07B54DE9-50B3-3E47-94DA-F8AD34DC2D74}" destId="{7BB7678C-DDFD-754B-8D4F-E813822FE15C}" srcOrd="2" destOrd="0" presId="urn:microsoft.com/office/officeart/2005/8/layout/hierarchy1"/>
    <dgm:cxn modelId="{347F7CFE-9EFC-5E49-9338-9B503CAFBA0E}" type="presParOf" srcId="{7BB7678C-DDFD-754B-8D4F-E813822FE15C}" destId="{6F1A52E0-34BE-014E-B6A5-B4CA9F7C75F7}" srcOrd="0" destOrd="0" presId="urn:microsoft.com/office/officeart/2005/8/layout/hierarchy1"/>
    <dgm:cxn modelId="{076FB00E-2713-894A-926E-9C4D5E130101}" type="presParOf" srcId="{6F1A52E0-34BE-014E-B6A5-B4CA9F7C75F7}" destId="{F0095F07-3BDF-3044-97CD-DC7A541BC62F}" srcOrd="0" destOrd="0" presId="urn:microsoft.com/office/officeart/2005/8/layout/hierarchy1"/>
    <dgm:cxn modelId="{7053AF0A-6342-BE4E-9F85-14D2F37AE682}" type="presParOf" srcId="{6F1A52E0-34BE-014E-B6A5-B4CA9F7C75F7}" destId="{68EEDEDA-C2FC-9E43-B5F3-5B77235D808A}" srcOrd="1" destOrd="0" presId="urn:microsoft.com/office/officeart/2005/8/layout/hierarchy1"/>
    <dgm:cxn modelId="{317F67E3-E502-5746-81BE-AA137658250E}" type="presParOf" srcId="{7BB7678C-DDFD-754B-8D4F-E813822FE15C}" destId="{0FDE065B-8B5B-4F4C-8C2C-457EDF6B4C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1C883E-A24A-4BE2-8ED5-460C8F2D51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E916C5-ACB4-4407-834E-05ADCD7669F6}">
      <dgm:prSet/>
      <dgm:spPr/>
      <dgm:t>
        <a:bodyPr/>
        <a:lstStyle/>
        <a:p>
          <a:r>
            <a:rPr lang="en-US" b="1"/>
            <a:t>Choosing the Right Method:</a:t>
          </a:r>
          <a:r>
            <a:rPr lang="en-US"/>
            <a:t> Depends on the task requirements, resource availability, and desired balance between accuracy and efficiency.</a:t>
          </a:r>
        </a:p>
      </dgm:t>
    </dgm:pt>
    <dgm:pt modelId="{E266997D-1320-4E37-BE41-2E62CC7832E8}" type="parTrans" cxnId="{29BEBE35-9023-4F5A-AC89-9A330230E2B4}">
      <dgm:prSet/>
      <dgm:spPr/>
      <dgm:t>
        <a:bodyPr/>
        <a:lstStyle/>
        <a:p>
          <a:endParaRPr lang="en-US"/>
        </a:p>
      </dgm:t>
    </dgm:pt>
    <dgm:pt modelId="{33A56A7D-E008-4ABA-A00F-4AF8378A84F7}" type="sibTrans" cxnId="{29BEBE35-9023-4F5A-AC89-9A330230E2B4}">
      <dgm:prSet/>
      <dgm:spPr/>
      <dgm:t>
        <a:bodyPr/>
        <a:lstStyle/>
        <a:p>
          <a:endParaRPr lang="en-US"/>
        </a:p>
      </dgm:t>
    </dgm:pt>
    <dgm:pt modelId="{ED85BC00-231A-4E4A-A2B7-0E1FF28AC77A}">
      <dgm:prSet/>
      <dgm:spPr/>
      <dgm:t>
        <a:bodyPr/>
        <a:lstStyle/>
        <a:p>
          <a:r>
            <a:rPr lang="en-US" b="1"/>
            <a:t>Future Prospects:</a:t>
          </a:r>
          <a:r>
            <a:rPr lang="en-US"/>
            <a:t>Continued research in parameter-efficient fine-tuning could make large models more accessible.</a:t>
          </a:r>
        </a:p>
      </dgm:t>
    </dgm:pt>
    <dgm:pt modelId="{B8BAB90C-AE10-4C81-9B4B-19C1DC579720}" type="parTrans" cxnId="{6ABCEDD4-CD8A-426A-AEF8-9B1D8381F3EB}">
      <dgm:prSet/>
      <dgm:spPr/>
      <dgm:t>
        <a:bodyPr/>
        <a:lstStyle/>
        <a:p>
          <a:endParaRPr lang="en-US"/>
        </a:p>
      </dgm:t>
    </dgm:pt>
    <dgm:pt modelId="{A5F64A24-16DF-4765-A6A3-B96D3D01411E}" type="sibTrans" cxnId="{6ABCEDD4-CD8A-426A-AEF8-9B1D8381F3EB}">
      <dgm:prSet/>
      <dgm:spPr/>
      <dgm:t>
        <a:bodyPr/>
        <a:lstStyle/>
        <a:p>
          <a:endParaRPr lang="en-US"/>
        </a:p>
      </dgm:t>
    </dgm:pt>
    <dgm:pt modelId="{3BE54147-9558-4A53-9F9D-3DF62234D63F}">
      <dgm:prSet/>
      <dgm:spPr/>
      <dgm:t>
        <a:bodyPr/>
        <a:lstStyle/>
        <a:p>
          <a:r>
            <a:rPr lang="en-US"/>
            <a:t>Combining these techniques may yield even better results for specialized applications.</a:t>
          </a:r>
        </a:p>
      </dgm:t>
    </dgm:pt>
    <dgm:pt modelId="{F55C71FF-38DF-4B0E-99B8-0B2A9E4F915F}" type="parTrans" cxnId="{C5DB1686-635B-4514-96CF-F1BC239D8FFA}">
      <dgm:prSet/>
      <dgm:spPr/>
      <dgm:t>
        <a:bodyPr/>
        <a:lstStyle/>
        <a:p>
          <a:endParaRPr lang="en-US"/>
        </a:p>
      </dgm:t>
    </dgm:pt>
    <dgm:pt modelId="{5B715871-45C2-4309-91B8-00561E2F6E94}" type="sibTrans" cxnId="{C5DB1686-635B-4514-96CF-F1BC239D8FFA}">
      <dgm:prSet/>
      <dgm:spPr/>
      <dgm:t>
        <a:bodyPr/>
        <a:lstStyle/>
        <a:p>
          <a:endParaRPr lang="en-US"/>
        </a:p>
      </dgm:t>
    </dgm:pt>
    <dgm:pt modelId="{4E92B8A3-2A28-498D-A9A7-AE3957AC3BD6}" type="pres">
      <dgm:prSet presAssocID="{771C883E-A24A-4BE2-8ED5-460C8F2D511D}" presName="root" presStyleCnt="0">
        <dgm:presLayoutVars>
          <dgm:dir/>
          <dgm:resizeHandles val="exact"/>
        </dgm:presLayoutVars>
      </dgm:prSet>
      <dgm:spPr/>
    </dgm:pt>
    <dgm:pt modelId="{D07E149D-61D0-4A4A-BFA0-C8BEA86CE597}" type="pres">
      <dgm:prSet presAssocID="{45E916C5-ACB4-4407-834E-05ADCD7669F6}" presName="compNode" presStyleCnt="0"/>
      <dgm:spPr/>
    </dgm:pt>
    <dgm:pt modelId="{624531AC-D6A0-45F1-BBC4-7E6B73884FF0}" type="pres">
      <dgm:prSet presAssocID="{45E916C5-ACB4-4407-834E-05ADCD7669F6}" presName="bgRect" presStyleLbl="bgShp" presStyleIdx="0" presStyleCnt="3"/>
      <dgm:spPr/>
    </dgm:pt>
    <dgm:pt modelId="{8D28DA76-6455-458E-82B3-C691C68D056E}" type="pres">
      <dgm:prSet presAssocID="{45E916C5-ACB4-4407-834E-05ADCD766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A9B50D4-249C-4E7E-A261-9B5D55F2B2BF}" type="pres">
      <dgm:prSet presAssocID="{45E916C5-ACB4-4407-834E-05ADCD7669F6}" presName="spaceRect" presStyleCnt="0"/>
      <dgm:spPr/>
    </dgm:pt>
    <dgm:pt modelId="{42BD4D0E-7DD6-4865-B2E8-9A8557F8B42A}" type="pres">
      <dgm:prSet presAssocID="{45E916C5-ACB4-4407-834E-05ADCD7669F6}" presName="parTx" presStyleLbl="revTx" presStyleIdx="0" presStyleCnt="3">
        <dgm:presLayoutVars>
          <dgm:chMax val="0"/>
          <dgm:chPref val="0"/>
        </dgm:presLayoutVars>
      </dgm:prSet>
      <dgm:spPr/>
    </dgm:pt>
    <dgm:pt modelId="{3782753F-A257-48B7-8322-B4237685CA3A}" type="pres">
      <dgm:prSet presAssocID="{33A56A7D-E008-4ABA-A00F-4AF8378A84F7}" presName="sibTrans" presStyleCnt="0"/>
      <dgm:spPr/>
    </dgm:pt>
    <dgm:pt modelId="{82C91A9C-6A59-44D5-A2F1-5AFF8F400A2C}" type="pres">
      <dgm:prSet presAssocID="{ED85BC00-231A-4E4A-A2B7-0E1FF28AC77A}" presName="compNode" presStyleCnt="0"/>
      <dgm:spPr/>
    </dgm:pt>
    <dgm:pt modelId="{E1F3DEF3-1DD2-4763-8F09-53A12B98D5EF}" type="pres">
      <dgm:prSet presAssocID="{ED85BC00-231A-4E4A-A2B7-0E1FF28AC77A}" presName="bgRect" presStyleLbl="bgShp" presStyleIdx="1" presStyleCnt="3"/>
      <dgm:spPr/>
    </dgm:pt>
    <dgm:pt modelId="{0259DF44-7B0A-4A60-98B3-E770B1B7D685}" type="pres">
      <dgm:prSet presAssocID="{ED85BC00-231A-4E4A-A2B7-0E1FF28AC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0419E6A-5CC8-4E2E-9CEA-2CCDC3C02971}" type="pres">
      <dgm:prSet presAssocID="{ED85BC00-231A-4E4A-A2B7-0E1FF28AC77A}" presName="spaceRect" presStyleCnt="0"/>
      <dgm:spPr/>
    </dgm:pt>
    <dgm:pt modelId="{753308CD-4427-4C73-B680-5D1670976756}" type="pres">
      <dgm:prSet presAssocID="{ED85BC00-231A-4E4A-A2B7-0E1FF28AC77A}" presName="parTx" presStyleLbl="revTx" presStyleIdx="1" presStyleCnt="3">
        <dgm:presLayoutVars>
          <dgm:chMax val="0"/>
          <dgm:chPref val="0"/>
        </dgm:presLayoutVars>
      </dgm:prSet>
      <dgm:spPr/>
    </dgm:pt>
    <dgm:pt modelId="{115035CA-7206-4B45-A42A-41AEB05CD1B6}" type="pres">
      <dgm:prSet presAssocID="{A5F64A24-16DF-4765-A6A3-B96D3D01411E}" presName="sibTrans" presStyleCnt="0"/>
      <dgm:spPr/>
    </dgm:pt>
    <dgm:pt modelId="{D36A7839-2A63-4BCD-AB30-28229C78EEAA}" type="pres">
      <dgm:prSet presAssocID="{3BE54147-9558-4A53-9F9D-3DF62234D63F}" presName="compNode" presStyleCnt="0"/>
      <dgm:spPr/>
    </dgm:pt>
    <dgm:pt modelId="{210BC5C8-01C3-447F-89D6-A732B93B283B}" type="pres">
      <dgm:prSet presAssocID="{3BE54147-9558-4A53-9F9D-3DF62234D63F}" presName="bgRect" presStyleLbl="bgShp" presStyleIdx="2" presStyleCnt="3"/>
      <dgm:spPr/>
    </dgm:pt>
    <dgm:pt modelId="{4395768F-C965-489B-A710-DB55DFD57B60}" type="pres">
      <dgm:prSet presAssocID="{3BE54147-9558-4A53-9F9D-3DF62234D6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9D01E65-0FE6-4C2E-96BE-A9D99AD330A1}" type="pres">
      <dgm:prSet presAssocID="{3BE54147-9558-4A53-9F9D-3DF62234D63F}" presName="spaceRect" presStyleCnt="0"/>
      <dgm:spPr/>
    </dgm:pt>
    <dgm:pt modelId="{2E5323EE-9DD3-46FD-B0AE-B8CDA1DBBE84}" type="pres">
      <dgm:prSet presAssocID="{3BE54147-9558-4A53-9F9D-3DF62234D6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D8690F-F60E-41BD-9D0A-8E06BED0CEF3}" type="presOf" srcId="{3BE54147-9558-4A53-9F9D-3DF62234D63F}" destId="{2E5323EE-9DD3-46FD-B0AE-B8CDA1DBBE84}" srcOrd="0" destOrd="0" presId="urn:microsoft.com/office/officeart/2018/2/layout/IconVerticalSolidList"/>
    <dgm:cxn modelId="{29BEBE35-9023-4F5A-AC89-9A330230E2B4}" srcId="{771C883E-A24A-4BE2-8ED5-460C8F2D511D}" destId="{45E916C5-ACB4-4407-834E-05ADCD7669F6}" srcOrd="0" destOrd="0" parTransId="{E266997D-1320-4E37-BE41-2E62CC7832E8}" sibTransId="{33A56A7D-E008-4ABA-A00F-4AF8378A84F7}"/>
    <dgm:cxn modelId="{FDB93757-7538-4209-8CDB-871B66C9F19A}" type="presOf" srcId="{45E916C5-ACB4-4407-834E-05ADCD7669F6}" destId="{42BD4D0E-7DD6-4865-B2E8-9A8557F8B42A}" srcOrd="0" destOrd="0" presId="urn:microsoft.com/office/officeart/2018/2/layout/IconVerticalSolidList"/>
    <dgm:cxn modelId="{C5DB1686-635B-4514-96CF-F1BC239D8FFA}" srcId="{771C883E-A24A-4BE2-8ED5-460C8F2D511D}" destId="{3BE54147-9558-4A53-9F9D-3DF62234D63F}" srcOrd="2" destOrd="0" parTransId="{F55C71FF-38DF-4B0E-99B8-0B2A9E4F915F}" sibTransId="{5B715871-45C2-4309-91B8-00561E2F6E94}"/>
    <dgm:cxn modelId="{D51CC3AA-0E2F-45C2-BE16-62666DC2DDD7}" type="presOf" srcId="{771C883E-A24A-4BE2-8ED5-460C8F2D511D}" destId="{4E92B8A3-2A28-498D-A9A7-AE3957AC3BD6}" srcOrd="0" destOrd="0" presId="urn:microsoft.com/office/officeart/2018/2/layout/IconVerticalSolidList"/>
    <dgm:cxn modelId="{6ABCEDD4-CD8A-426A-AEF8-9B1D8381F3EB}" srcId="{771C883E-A24A-4BE2-8ED5-460C8F2D511D}" destId="{ED85BC00-231A-4E4A-A2B7-0E1FF28AC77A}" srcOrd="1" destOrd="0" parTransId="{B8BAB90C-AE10-4C81-9B4B-19C1DC579720}" sibTransId="{A5F64A24-16DF-4765-A6A3-B96D3D01411E}"/>
    <dgm:cxn modelId="{43BBD4EE-D941-429E-BA8D-44744946C180}" type="presOf" srcId="{ED85BC00-231A-4E4A-A2B7-0E1FF28AC77A}" destId="{753308CD-4427-4C73-B680-5D1670976756}" srcOrd="0" destOrd="0" presId="urn:microsoft.com/office/officeart/2018/2/layout/IconVerticalSolidList"/>
    <dgm:cxn modelId="{664B4D12-1050-443A-94F0-58E9B8D2660D}" type="presParOf" srcId="{4E92B8A3-2A28-498D-A9A7-AE3957AC3BD6}" destId="{D07E149D-61D0-4A4A-BFA0-C8BEA86CE597}" srcOrd="0" destOrd="0" presId="urn:microsoft.com/office/officeart/2018/2/layout/IconVerticalSolidList"/>
    <dgm:cxn modelId="{F7F7237F-92CE-4984-862D-AFEC9B6DEF79}" type="presParOf" srcId="{D07E149D-61D0-4A4A-BFA0-C8BEA86CE597}" destId="{624531AC-D6A0-45F1-BBC4-7E6B73884FF0}" srcOrd="0" destOrd="0" presId="urn:microsoft.com/office/officeart/2018/2/layout/IconVerticalSolidList"/>
    <dgm:cxn modelId="{2520DB6F-998C-483A-98AD-7FF9A9A30D1D}" type="presParOf" srcId="{D07E149D-61D0-4A4A-BFA0-C8BEA86CE597}" destId="{8D28DA76-6455-458E-82B3-C691C68D056E}" srcOrd="1" destOrd="0" presId="urn:microsoft.com/office/officeart/2018/2/layout/IconVerticalSolidList"/>
    <dgm:cxn modelId="{EB4311BC-1BD3-4610-BDE8-75DC98D513D2}" type="presParOf" srcId="{D07E149D-61D0-4A4A-BFA0-C8BEA86CE597}" destId="{5A9B50D4-249C-4E7E-A261-9B5D55F2B2BF}" srcOrd="2" destOrd="0" presId="urn:microsoft.com/office/officeart/2018/2/layout/IconVerticalSolidList"/>
    <dgm:cxn modelId="{3F23F16D-945D-4B47-A827-2551C735FD68}" type="presParOf" srcId="{D07E149D-61D0-4A4A-BFA0-C8BEA86CE597}" destId="{42BD4D0E-7DD6-4865-B2E8-9A8557F8B42A}" srcOrd="3" destOrd="0" presId="urn:microsoft.com/office/officeart/2018/2/layout/IconVerticalSolidList"/>
    <dgm:cxn modelId="{B7AE83E3-97EF-4EFD-B4A1-641D898C1791}" type="presParOf" srcId="{4E92B8A3-2A28-498D-A9A7-AE3957AC3BD6}" destId="{3782753F-A257-48B7-8322-B4237685CA3A}" srcOrd="1" destOrd="0" presId="urn:microsoft.com/office/officeart/2018/2/layout/IconVerticalSolidList"/>
    <dgm:cxn modelId="{DD346EB7-1C2A-45D5-9691-DE5DBD18BAAC}" type="presParOf" srcId="{4E92B8A3-2A28-498D-A9A7-AE3957AC3BD6}" destId="{82C91A9C-6A59-44D5-A2F1-5AFF8F400A2C}" srcOrd="2" destOrd="0" presId="urn:microsoft.com/office/officeart/2018/2/layout/IconVerticalSolidList"/>
    <dgm:cxn modelId="{19A7079C-15C3-4FF6-88C4-7D3B230FFBAD}" type="presParOf" srcId="{82C91A9C-6A59-44D5-A2F1-5AFF8F400A2C}" destId="{E1F3DEF3-1DD2-4763-8F09-53A12B98D5EF}" srcOrd="0" destOrd="0" presId="urn:microsoft.com/office/officeart/2018/2/layout/IconVerticalSolidList"/>
    <dgm:cxn modelId="{7004664E-C31C-4D8A-80FE-32C68A44CCAF}" type="presParOf" srcId="{82C91A9C-6A59-44D5-A2F1-5AFF8F400A2C}" destId="{0259DF44-7B0A-4A60-98B3-E770B1B7D685}" srcOrd="1" destOrd="0" presId="urn:microsoft.com/office/officeart/2018/2/layout/IconVerticalSolidList"/>
    <dgm:cxn modelId="{B8D7BD45-D005-4B80-A66C-E68D530C672D}" type="presParOf" srcId="{82C91A9C-6A59-44D5-A2F1-5AFF8F400A2C}" destId="{B0419E6A-5CC8-4E2E-9CEA-2CCDC3C02971}" srcOrd="2" destOrd="0" presId="urn:microsoft.com/office/officeart/2018/2/layout/IconVerticalSolidList"/>
    <dgm:cxn modelId="{9347FF39-FDEE-44BD-B78B-1FBD3843BBDA}" type="presParOf" srcId="{82C91A9C-6A59-44D5-A2F1-5AFF8F400A2C}" destId="{753308CD-4427-4C73-B680-5D1670976756}" srcOrd="3" destOrd="0" presId="urn:microsoft.com/office/officeart/2018/2/layout/IconVerticalSolidList"/>
    <dgm:cxn modelId="{C601EA6C-8930-4D0A-A6E1-B145F2D7A866}" type="presParOf" srcId="{4E92B8A3-2A28-498D-A9A7-AE3957AC3BD6}" destId="{115035CA-7206-4B45-A42A-41AEB05CD1B6}" srcOrd="3" destOrd="0" presId="urn:microsoft.com/office/officeart/2018/2/layout/IconVerticalSolidList"/>
    <dgm:cxn modelId="{828FF714-5DFC-4D38-B830-532F8A4C43A0}" type="presParOf" srcId="{4E92B8A3-2A28-498D-A9A7-AE3957AC3BD6}" destId="{D36A7839-2A63-4BCD-AB30-28229C78EEAA}" srcOrd="4" destOrd="0" presId="urn:microsoft.com/office/officeart/2018/2/layout/IconVerticalSolidList"/>
    <dgm:cxn modelId="{A84A0A80-487D-4626-AC07-64652AF6B509}" type="presParOf" srcId="{D36A7839-2A63-4BCD-AB30-28229C78EEAA}" destId="{210BC5C8-01C3-447F-89D6-A732B93B283B}" srcOrd="0" destOrd="0" presId="urn:microsoft.com/office/officeart/2018/2/layout/IconVerticalSolidList"/>
    <dgm:cxn modelId="{EFD1BEF5-669B-44D1-AE97-CD40001FD203}" type="presParOf" srcId="{D36A7839-2A63-4BCD-AB30-28229C78EEAA}" destId="{4395768F-C965-489B-A710-DB55DFD57B60}" srcOrd="1" destOrd="0" presId="urn:microsoft.com/office/officeart/2018/2/layout/IconVerticalSolidList"/>
    <dgm:cxn modelId="{78D37226-8B55-4750-8386-ABFC157272AE}" type="presParOf" srcId="{D36A7839-2A63-4BCD-AB30-28229C78EEAA}" destId="{E9D01E65-0FE6-4C2E-96BE-A9D99AD330A1}" srcOrd="2" destOrd="0" presId="urn:microsoft.com/office/officeart/2018/2/layout/IconVerticalSolidList"/>
    <dgm:cxn modelId="{6868ABB5-0E16-4EF8-AAB2-10593CC57849}" type="presParOf" srcId="{D36A7839-2A63-4BCD-AB30-28229C78EEAA}" destId="{2E5323EE-9DD3-46FD-B0AE-B8CDA1DBB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58C0A-2B43-4358-946B-C67F8A460F5A}">
      <dsp:nvSpPr>
        <dsp:cNvPr id="0" name=""/>
        <dsp:cNvSpPr/>
      </dsp:nvSpPr>
      <dsp:spPr>
        <a:xfrm>
          <a:off x="6222" y="417273"/>
          <a:ext cx="1073460" cy="10734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A8656-8ABB-4F98-A91F-27546D5EB4D9}">
      <dsp:nvSpPr>
        <dsp:cNvPr id="0" name=""/>
        <dsp:cNvSpPr/>
      </dsp:nvSpPr>
      <dsp:spPr>
        <a:xfrm>
          <a:off x="6222" y="1622160"/>
          <a:ext cx="3067031" cy="6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Definition:</a:t>
          </a:r>
          <a:r>
            <a:rPr lang="en-US" sz="1400" kern="1200" dirty="0"/>
            <a:t> </a:t>
          </a:r>
          <a:r>
            <a:rPr lang="en-US" sz="1400" kern="1200" dirty="0" err="1"/>
            <a:t>LoRA</a:t>
          </a:r>
          <a:r>
            <a:rPr lang="en-US" sz="1400" kern="1200" dirty="0"/>
            <a:t> introduces low-rank matrices for fine-tuning while keeping most of the model parameters frozen.</a:t>
          </a:r>
        </a:p>
      </dsp:txBody>
      <dsp:txXfrm>
        <a:off x="6222" y="1622160"/>
        <a:ext cx="3067031" cy="646951"/>
      </dsp:txXfrm>
    </dsp:sp>
    <dsp:sp modelId="{AA15C579-0330-41AE-AFD3-708EEF8A0716}">
      <dsp:nvSpPr>
        <dsp:cNvPr id="0" name=""/>
        <dsp:cNvSpPr/>
      </dsp:nvSpPr>
      <dsp:spPr>
        <a:xfrm>
          <a:off x="6222" y="2330240"/>
          <a:ext cx="3067031" cy="114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1C7C9-7AA7-4A33-AF66-E4445CC96165}">
      <dsp:nvSpPr>
        <dsp:cNvPr id="0" name=""/>
        <dsp:cNvSpPr/>
      </dsp:nvSpPr>
      <dsp:spPr>
        <a:xfrm>
          <a:off x="3609984" y="417273"/>
          <a:ext cx="1073460" cy="10734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E1D0-A162-4399-AEE9-76A585CA0377}">
      <dsp:nvSpPr>
        <dsp:cNvPr id="0" name=""/>
        <dsp:cNvSpPr/>
      </dsp:nvSpPr>
      <dsp:spPr>
        <a:xfrm>
          <a:off x="3609984" y="1622160"/>
          <a:ext cx="3067031" cy="6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Key Features:</a:t>
          </a:r>
          <a:endParaRPr lang="en-US" sz="1400" kern="1200"/>
        </a:p>
      </dsp:txBody>
      <dsp:txXfrm>
        <a:off x="3609984" y="1622160"/>
        <a:ext cx="3067031" cy="646951"/>
      </dsp:txXfrm>
    </dsp:sp>
    <dsp:sp modelId="{ADBE0D11-8AC5-49DB-A643-60F4DA680FF5}">
      <dsp:nvSpPr>
        <dsp:cNvPr id="0" name=""/>
        <dsp:cNvSpPr/>
      </dsp:nvSpPr>
      <dsp:spPr>
        <a:xfrm>
          <a:off x="3609984" y="2330240"/>
          <a:ext cx="3067031" cy="114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Parameter Efficiency:</a:t>
          </a:r>
          <a:r>
            <a:rPr lang="en-US" sz="1100" kern="1200"/>
            <a:t> Reduces the number of parameters to be trained.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Training Speed:</a:t>
          </a:r>
          <a:r>
            <a:rPr lang="en-US" sz="1100" kern="1200"/>
            <a:t> Faster training due to fewer trainable parameters.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 Cases:</a:t>
          </a:r>
          <a:r>
            <a:rPr lang="en-US" sz="1100" kern="1200"/>
            <a:t> NLP tasks like text classification, question answering.</a:t>
          </a:r>
        </a:p>
      </dsp:txBody>
      <dsp:txXfrm>
        <a:off x="3609984" y="2330240"/>
        <a:ext cx="3067031" cy="1143450"/>
      </dsp:txXfrm>
    </dsp:sp>
    <dsp:sp modelId="{3ED07613-94AC-4EC5-B0E7-A1BDCA99D222}">
      <dsp:nvSpPr>
        <dsp:cNvPr id="0" name=""/>
        <dsp:cNvSpPr/>
      </dsp:nvSpPr>
      <dsp:spPr>
        <a:xfrm>
          <a:off x="7213746" y="417273"/>
          <a:ext cx="1073460" cy="10734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D6E2A-E817-4344-A88B-0F217F2A223F}">
      <dsp:nvSpPr>
        <dsp:cNvPr id="0" name=""/>
        <dsp:cNvSpPr/>
      </dsp:nvSpPr>
      <dsp:spPr>
        <a:xfrm>
          <a:off x="7213746" y="1622160"/>
          <a:ext cx="3067031" cy="646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Strengths:</a:t>
          </a:r>
          <a:r>
            <a:rPr lang="en-US" sz="1400" kern="1200"/>
            <a:t> Good balance between performance and computational costs.</a:t>
          </a:r>
        </a:p>
      </dsp:txBody>
      <dsp:txXfrm>
        <a:off x="7213746" y="1622160"/>
        <a:ext cx="3067031" cy="646951"/>
      </dsp:txXfrm>
    </dsp:sp>
    <dsp:sp modelId="{38511584-7B82-47D8-96A1-CA944CA901EE}">
      <dsp:nvSpPr>
        <dsp:cNvPr id="0" name=""/>
        <dsp:cNvSpPr/>
      </dsp:nvSpPr>
      <dsp:spPr>
        <a:xfrm>
          <a:off x="7213746" y="2330240"/>
          <a:ext cx="3067031" cy="114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77A7B-995C-1F49-9691-0DD9CB6EFA4C}">
      <dsp:nvSpPr>
        <dsp:cNvPr id="0" name=""/>
        <dsp:cNvSpPr/>
      </dsp:nvSpPr>
      <dsp:spPr>
        <a:xfrm>
          <a:off x="0" y="74402"/>
          <a:ext cx="1028700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Definition:</a:t>
          </a:r>
          <a:r>
            <a:rPr lang="en-US" sz="2200" kern="1200"/>
            <a:t> DORA (Dynamic Offset Rank Adaptation) extends LoRA by allowing dynamic rank adjustments during training.</a:t>
          </a:r>
        </a:p>
      </dsp:txBody>
      <dsp:txXfrm>
        <a:off x="42722" y="117124"/>
        <a:ext cx="10201556" cy="789716"/>
      </dsp:txXfrm>
    </dsp:sp>
    <dsp:sp modelId="{BDDE841A-F572-AA4B-8C8D-F825B99C037C}">
      <dsp:nvSpPr>
        <dsp:cNvPr id="0" name=""/>
        <dsp:cNvSpPr/>
      </dsp:nvSpPr>
      <dsp:spPr>
        <a:xfrm>
          <a:off x="0" y="1012922"/>
          <a:ext cx="10287000" cy="875160"/>
        </a:xfrm>
        <a:prstGeom prst="roundRect">
          <a:avLst/>
        </a:prstGeom>
        <a:solidFill>
          <a:schemeClr val="accent2">
            <a:hueOff val="744223"/>
            <a:satOff val="-464"/>
            <a:lumOff val="62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Key Features:</a:t>
          </a:r>
          <a:endParaRPr lang="en-US" sz="2200" kern="1200"/>
        </a:p>
      </dsp:txBody>
      <dsp:txXfrm>
        <a:off x="42722" y="1055644"/>
        <a:ext cx="10201556" cy="789716"/>
      </dsp:txXfrm>
    </dsp:sp>
    <dsp:sp modelId="{246FB935-17C3-1A41-A868-E7B121EA393D}">
      <dsp:nvSpPr>
        <dsp:cNvPr id="0" name=""/>
        <dsp:cNvSpPr/>
      </dsp:nvSpPr>
      <dsp:spPr>
        <a:xfrm>
          <a:off x="0" y="1888082"/>
          <a:ext cx="10287000" cy="865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Adaptive Training:</a:t>
          </a:r>
          <a:r>
            <a:rPr lang="en-US" sz="1700" kern="1200"/>
            <a:t> Adjusts rank based on task complexity, offering flexibility.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Improved Generalization:</a:t>
          </a:r>
          <a:r>
            <a:rPr lang="en-US" sz="1700" kern="1200"/>
            <a:t> Helps the model adapt better to diverse datasets.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Use Cases:</a:t>
          </a:r>
          <a:r>
            <a:rPr lang="en-US" sz="1700" kern="1200"/>
            <a:t> Tasks requiring adaptability to data variations, such as image recognition.</a:t>
          </a:r>
        </a:p>
      </dsp:txBody>
      <dsp:txXfrm>
        <a:off x="0" y="1888082"/>
        <a:ext cx="10287000" cy="865260"/>
      </dsp:txXfrm>
    </dsp:sp>
    <dsp:sp modelId="{FD21D8AD-ACA5-A945-9991-72230225B87F}">
      <dsp:nvSpPr>
        <dsp:cNvPr id="0" name=""/>
        <dsp:cNvSpPr/>
      </dsp:nvSpPr>
      <dsp:spPr>
        <a:xfrm>
          <a:off x="0" y="2753342"/>
          <a:ext cx="10287000" cy="875160"/>
        </a:xfrm>
        <a:prstGeom prst="roundRect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Strengths:</a:t>
          </a:r>
          <a:r>
            <a:rPr lang="en-US" sz="2200" kern="1200"/>
            <a:t> Better flexibility compared to LoRA in adapting to complex datasets.</a:t>
          </a:r>
        </a:p>
      </dsp:txBody>
      <dsp:txXfrm>
        <a:off x="42722" y="2796064"/>
        <a:ext cx="10201556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74F51-6AEB-BA4A-84BA-7DB96F768F46}">
      <dsp:nvSpPr>
        <dsp:cNvPr id="0" name=""/>
        <dsp:cNvSpPr/>
      </dsp:nvSpPr>
      <dsp:spPr>
        <a:xfrm>
          <a:off x="0" y="0"/>
          <a:ext cx="8229600" cy="8146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QLoRA (Quantized Low-Rank Adaptation) combines quantization with low-rank adaptation.</a:t>
          </a:r>
          <a:r>
            <a:rPr lang="en-US" sz="1500" b="1" kern="1200"/>
            <a:t>Key Features:Quantization:</a:t>
          </a:r>
          <a:r>
            <a:rPr lang="en-US" sz="1500" kern="1200"/>
            <a:t> Compresses model weights, reducing memory usage.</a:t>
          </a:r>
        </a:p>
      </dsp:txBody>
      <dsp:txXfrm>
        <a:off x="23860" y="23860"/>
        <a:ext cx="7281703" cy="766919"/>
      </dsp:txXfrm>
    </dsp:sp>
    <dsp:sp modelId="{7A8823AE-B51A-1740-8F2D-3BEBD84C8EC7}">
      <dsp:nvSpPr>
        <dsp:cNvPr id="0" name=""/>
        <dsp:cNvSpPr/>
      </dsp:nvSpPr>
      <dsp:spPr>
        <a:xfrm>
          <a:off x="689229" y="962755"/>
          <a:ext cx="8229600" cy="8146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Low-Rank Matrices:</a:t>
          </a:r>
          <a:r>
            <a:rPr lang="en-US" sz="1500" kern="1200"/>
            <a:t> Similar to LoRA, it uses low-rank matrices for efficient fine-tuning.</a:t>
          </a:r>
        </a:p>
      </dsp:txBody>
      <dsp:txXfrm>
        <a:off x="713089" y="986615"/>
        <a:ext cx="6963135" cy="766919"/>
      </dsp:txXfrm>
    </dsp:sp>
    <dsp:sp modelId="{0F68B69B-5A05-0144-9B6A-A43AC1F1090E}">
      <dsp:nvSpPr>
        <dsp:cNvPr id="0" name=""/>
        <dsp:cNvSpPr/>
      </dsp:nvSpPr>
      <dsp:spPr>
        <a:xfrm>
          <a:off x="1368171" y="1925510"/>
          <a:ext cx="8229600" cy="8146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 Cases:</a:t>
          </a:r>
          <a:r>
            <a:rPr lang="en-US" sz="1500" kern="1200"/>
            <a:t> Resource-constrained environments like edge devices.</a:t>
          </a:r>
        </a:p>
      </dsp:txBody>
      <dsp:txXfrm>
        <a:off x="1392031" y="1949370"/>
        <a:ext cx="6973422" cy="766919"/>
      </dsp:txXfrm>
    </dsp:sp>
    <dsp:sp modelId="{229F413C-1266-014F-89F3-1A63AD26F298}">
      <dsp:nvSpPr>
        <dsp:cNvPr id="0" name=""/>
        <dsp:cNvSpPr/>
      </dsp:nvSpPr>
      <dsp:spPr>
        <a:xfrm>
          <a:off x="2057399" y="2888265"/>
          <a:ext cx="8229600" cy="8146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Strengths:</a:t>
          </a:r>
          <a:r>
            <a:rPr lang="en-US" sz="1500" kern="1200"/>
            <a:t> Significantly reduces memory requirements, making it suitable for devices with limited resources.</a:t>
          </a:r>
        </a:p>
      </dsp:txBody>
      <dsp:txXfrm>
        <a:off x="2081259" y="2912125"/>
        <a:ext cx="6963135" cy="766919"/>
      </dsp:txXfrm>
    </dsp:sp>
    <dsp:sp modelId="{96D0FEC1-0B8E-E647-90E5-1DA0D73D85D8}">
      <dsp:nvSpPr>
        <dsp:cNvPr id="0" name=""/>
        <dsp:cNvSpPr/>
      </dsp:nvSpPr>
      <dsp:spPr>
        <a:xfrm>
          <a:off x="7700084" y="623939"/>
          <a:ext cx="529515" cy="529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819225" y="623939"/>
        <a:ext cx="291233" cy="398460"/>
      </dsp:txXfrm>
    </dsp:sp>
    <dsp:sp modelId="{C1A40019-CD57-B540-BD7D-4636324C03FF}">
      <dsp:nvSpPr>
        <dsp:cNvPr id="0" name=""/>
        <dsp:cNvSpPr/>
      </dsp:nvSpPr>
      <dsp:spPr>
        <a:xfrm>
          <a:off x="8389313" y="1586694"/>
          <a:ext cx="529515" cy="529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08454" y="1586694"/>
        <a:ext cx="291233" cy="398460"/>
      </dsp:txXfrm>
    </dsp:sp>
    <dsp:sp modelId="{3BCA1B41-9256-AF47-9930-8A5389698685}">
      <dsp:nvSpPr>
        <dsp:cNvPr id="0" name=""/>
        <dsp:cNvSpPr/>
      </dsp:nvSpPr>
      <dsp:spPr>
        <a:xfrm>
          <a:off x="9068255" y="2549450"/>
          <a:ext cx="529515" cy="52951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187396" y="2549450"/>
        <a:ext cx="291233" cy="398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1252D-E39E-4545-888A-923D50FCCA41}">
      <dsp:nvSpPr>
        <dsp:cNvPr id="0" name=""/>
        <dsp:cNvSpPr/>
      </dsp:nvSpPr>
      <dsp:spPr>
        <a:xfrm rot="5400000">
          <a:off x="6517832" y="-2693372"/>
          <a:ext cx="954655" cy="6583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Strengths:</a:t>
          </a:r>
          <a:r>
            <a:rPr lang="en-US" sz="1700" kern="1200"/>
            <a:t> Easy to implement, computationally efficient.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Limitations:</a:t>
          </a:r>
          <a:r>
            <a:rPr lang="en-US" sz="1700" kern="1200"/>
            <a:t> Less adaptable to varying data complexities.</a:t>
          </a:r>
        </a:p>
      </dsp:txBody>
      <dsp:txXfrm rot="-5400000">
        <a:off x="3703320" y="167742"/>
        <a:ext cx="6537078" cy="861451"/>
      </dsp:txXfrm>
    </dsp:sp>
    <dsp:sp modelId="{AD7AEC9A-27E1-B448-ABBD-43DCE3C617D9}">
      <dsp:nvSpPr>
        <dsp:cNvPr id="0" name=""/>
        <dsp:cNvSpPr/>
      </dsp:nvSpPr>
      <dsp:spPr>
        <a:xfrm>
          <a:off x="0" y="1808"/>
          <a:ext cx="3703320" cy="1193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LoRA:</a:t>
          </a:r>
          <a:endParaRPr lang="en-US" sz="6100" kern="1200"/>
        </a:p>
      </dsp:txBody>
      <dsp:txXfrm>
        <a:off x="58253" y="60061"/>
        <a:ext cx="3586814" cy="1076812"/>
      </dsp:txXfrm>
    </dsp:sp>
    <dsp:sp modelId="{80B350B7-E3F6-1743-ABE7-FF44F6F3911A}">
      <dsp:nvSpPr>
        <dsp:cNvPr id="0" name=""/>
        <dsp:cNvSpPr/>
      </dsp:nvSpPr>
      <dsp:spPr>
        <a:xfrm rot="5400000">
          <a:off x="6517832" y="-1440387"/>
          <a:ext cx="954655" cy="6583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Strengths:</a:t>
          </a:r>
          <a:r>
            <a:rPr lang="en-US" sz="1700" kern="1200"/>
            <a:t> Flexible and adaptive, better suited for varying tasks.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Limitations:</a:t>
          </a:r>
          <a:r>
            <a:rPr lang="en-US" sz="1700" kern="1200"/>
            <a:t> Higher computational overhead compared to LoRA.</a:t>
          </a:r>
        </a:p>
      </dsp:txBody>
      <dsp:txXfrm rot="-5400000">
        <a:off x="3703320" y="1420727"/>
        <a:ext cx="6537078" cy="861451"/>
      </dsp:txXfrm>
    </dsp:sp>
    <dsp:sp modelId="{6CCF5D6E-0AB0-3B42-8E5A-06F4BE50D1A8}">
      <dsp:nvSpPr>
        <dsp:cNvPr id="0" name=""/>
        <dsp:cNvSpPr/>
      </dsp:nvSpPr>
      <dsp:spPr>
        <a:xfrm>
          <a:off x="0" y="1254793"/>
          <a:ext cx="3703320" cy="1193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DORA:</a:t>
          </a:r>
          <a:endParaRPr lang="en-US" sz="6100" kern="1200"/>
        </a:p>
      </dsp:txBody>
      <dsp:txXfrm>
        <a:off x="58253" y="1313046"/>
        <a:ext cx="3586814" cy="1076812"/>
      </dsp:txXfrm>
    </dsp:sp>
    <dsp:sp modelId="{70C56894-70DB-0045-B03C-02886FCFABFD}">
      <dsp:nvSpPr>
        <dsp:cNvPr id="0" name=""/>
        <dsp:cNvSpPr/>
      </dsp:nvSpPr>
      <dsp:spPr>
        <a:xfrm rot="5400000">
          <a:off x="6517832" y="-187402"/>
          <a:ext cx="954655" cy="65836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Strengths:</a:t>
          </a:r>
          <a:r>
            <a:rPr lang="en-US" sz="1700" kern="1200"/>
            <a:t> Optimal for memory-limited environments, significant storage savings.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Limitations:</a:t>
          </a:r>
          <a:r>
            <a:rPr lang="en-US" sz="1700" kern="1200"/>
            <a:t> Quantization may introduce small losses in accuracy.</a:t>
          </a:r>
        </a:p>
      </dsp:txBody>
      <dsp:txXfrm rot="-5400000">
        <a:off x="3703320" y="2673712"/>
        <a:ext cx="6537078" cy="861451"/>
      </dsp:txXfrm>
    </dsp:sp>
    <dsp:sp modelId="{172D0A04-6254-4841-9F1C-18B88086801C}">
      <dsp:nvSpPr>
        <dsp:cNvPr id="0" name=""/>
        <dsp:cNvSpPr/>
      </dsp:nvSpPr>
      <dsp:spPr>
        <a:xfrm>
          <a:off x="0" y="2507777"/>
          <a:ext cx="3703320" cy="1193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/>
            <a:t>QLoRA:</a:t>
          </a:r>
          <a:endParaRPr lang="en-US" sz="6100" kern="1200"/>
        </a:p>
      </dsp:txBody>
      <dsp:txXfrm>
        <a:off x="58253" y="2566030"/>
        <a:ext cx="3586814" cy="1076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38514-27EF-4CB2-9E87-D1F463F945FE}">
      <dsp:nvSpPr>
        <dsp:cNvPr id="0" name=""/>
        <dsp:cNvSpPr/>
      </dsp:nvSpPr>
      <dsp:spPr>
        <a:xfrm>
          <a:off x="0" y="601722"/>
          <a:ext cx="10287000" cy="11108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107B-0A8E-4324-B160-BBBD90839A8A}">
      <dsp:nvSpPr>
        <dsp:cNvPr id="0" name=""/>
        <dsp:cNvSpPr/>
      </dsp:nvSpPr>
      <dsp:spPr>
        <a:xfrm>
          <a:off x="336038" y="851668"/>
          <a:ext cx="610979" cy="61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A017D-9C7C-4B03-9A16-FF981C464F49}">
      <dsp:nvSpPr>
        <dsp:cNvPr id="0" name=""/>
        <dsp:cNvSpPr/>
      </dsp:nvSpPr>
      <dsp:spPr>
        <a:xfrm>
          <a:off x="1283056" y="601722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Objective:</a:t>
          </a:r>
          <a:r>
            <a:rPr lang="en-US" sz="2500" kern="1200"/>
            <a:t> Predicting legal case outcomes using different fine-tuning methods.</a:t>
          </a:r>
        </a:p>
      </dsp:txBody>
      <dsp:txXfrm>
        <a:off x="1283056" y="601722"/>
        <a:ext cx="9003943" cy="1110871"/>
      </dsp:txXfrm>
    </dsp:sp>
    <dsp:sp modelId="{E0E4078A-2E49-4E0F-AAA3-464B08FFFDBC}">
      <dsp:nvSpPr>
        <dsp:cNvPr id="0" name=""/>
        <dsp:cNvSpPr/>
      </dsp:nvSpPr>
      <dsp:spPr>
        <a:xfrm>
          <a:off x="0" y="1990311"/>
          <a:ext cx="10287000" cy="1110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E63C2-A683-4D54-A93D-16A81C5A1CDB}">
      <dsp:nvSpPr>
        <dsp:cNvPr id="0" name=""/>
        <dsp:cNvSpPr/>
      </dsp:nvSpPr>
      <dsp:spPr>
        <a:xfrm>
          <a:off x="336038" y="2240257"/>
          <a:ext cx="610979" cy="61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49CC0-3A33-4912-9539-EC8484F17036}">
      <dsp:nvSpPr>
        <dsp:cNvPr id="0" name=""/>
        <dsp:cNvSpPr/>
      </dsp:nvSpPr>
      <dsp:spPr>
        <a:xfrm>
          <a:off x="1283056" y="1990311"/>
          <a:ext cx="9003943" cy="111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67" tIns="117567" rIns="117567" bIns="1175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Dataset:</a:t>
          </a:r>
          <a:r>
            <a:rPr lang="en-US" sz="2500" kern="1200"/>
            <a:t> A legal dataset with case details divided into training and validation sets.</a:t>
          </a:r>
        </a:p>
      </dsp:txBody>
      <dsp:txXfrm>
        <a:off x="1283056" y="1990311"/>
        <a:ext cx="9003943" cy="1110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DA8B7-785E-CB4B-9B7F-9376DC3AEC57}">
      <dsp:nvSpPr>
        <dsp:cNvPr id="0" name=""/>
        <dsp:cNvSpPr/>
      </dsp:nvSpPr>
      <dsp:spPr>
        <a:xfrm>
          <a:off x="0" y="87418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3AD79-5F25-1143-99D5-C88C3422E114}">
      <dsp:nvSpPr>
        <dsp:cNvPr id="0" name=""/>
        <dsp:cNvSpPr/>
      </dsp:nvSpPr>
      <dsp:spPr>
        <a:xfrm>
          <a:off x="321468" y="117958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LoRA:</a:t>
          </a:r>
          <a:r>
            <a:rPr lang="en-US" sz="1900" kern="1200"/>
            <a:t> Suited for achieving higher accuracy in legal case prediction tasks where computational resources are not a constraint.</a:t>
          </a:r>
        </a:p>
      </dsp:txBody>
      <dsp:txXfrm>
        <a:off x="375278" y="1233393"/>
        <a:ext cx="2785598" cy="1729573"/>
      </dsp:txXfrm>
    </dsp:sp>
    <dsp:sp modelId="{2FA828CB-D082-E24E-9EEB-FA89C579BF7E}">
      <dsp:nvSpPr>
        <dsp:cNvPr id="0" name=""/>
        <dsp:cNvSpPr/>
      </dsp:nvSpPr>
      <dsp:spPr>
        <a:xfrm>
          <a:off x="3536156" y="87418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61A13-C922-BF43-AABB-211B5537FB29}">
      <dsp:nvSpPr>
        <dsp:cNvPr id="0" name=""/>
        <dsp:cNvSpPr/>
      </dsp:nvSpPr>
      <dsp:spPr>
        <a:xfrm>
          <a:off x="3857625" y="117958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QLoRA:</a:t>
          </a:r>
          <a:r>
            <a:rPr lang="en-US" sz="1900" kern="1200"/>
            <a:t> Ideal for deploying models in resource-limited environments while maintaining close accuracy to LoRA.</a:t>
          </a:r>
        </a:p>
      </dsp:txBody>
      <dsp:txXfrm>
        <a:off x="3911435" y="1233393"/>
        <a:ext cx="2785598" cy="1729573"/>
      </dsp:txXfrm>
    </dsp:sp>
    <dsp:sp modelId="{F0095F07-3BDF-3044-97CD-DC7A541BC62F}">
      <dsp:nvSpPr>
        <dsp:cNvPr id="0" name=""/>
        <dsp:cNvSpPr/>
      </dsp:nvSpPr>
      <dsp:spPr>
        <a:xfrm>
          <a:off x="7072312" y="87418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EDEDA-C2FC-9E43-B5F3-5B77235D808A}">
      <dsp:nvSpPr>
        <dsp:cNvPr id="0" name=""/>
        <dsp:cNvSpPr/>
      </dsp:nvSpPr>
      <dsp:spPr>
        <a:xfrm>
          <a:off x="7393781" y="117958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DORA:</a:t>
          </a:r>
          <a:r>
            <a:rPr lang="en-US" sz="1900" kern="1200"/>
            <a:t> Good for scenarios requiring rapid adaptation but might need more computational power for sustained accuracy.</a:t>
          </a:r>
        </a:p>
      </dsp:txBody>
      <dsp:txXfrm>
        <a:off x="7447591" y="1233393"/>
        <a:ext cx="2785598" cy="17295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31AC-D6A0-45F1-BBC4-7E6B73884FF0}">
      <dsp:nvSpPr>
        <dsp:cNvPr id="0" name=""/>
        <dsp:cNvSpPr/>
      </dsp:nvSpPr>
      <dsp:spPr>
        <a:xfrm>
          <a:off x="0" y="452"/>
          <a:ext cx="10287000" cy="1057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8DA76-6455-458E-82B3-C691C68D056E}">
      <dsp:nvSpPr>
        <dsp:cNvPr id="0" name=""/>
        <dsp:cNvSpPr/>
      </dsp:nvSpPr>
      <dsp:spPr>
        <a:xfrm>
          <a:off x="319958" y="238437"/>
          <a:ext cx="581743" cy="58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D4D0E-7DD6-4865-B2E8-9A8557F8B42A}">
      <dsp:nvSpPr>
        <dsp:cNvPr id="0" name=""/>
        <dsp:cNvSpPr/>
      </dsp:nvSpPr>
      <dsp:spPr>
        <a:xfrm>
          <a:off x="1221660" y="452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Choosing the Right Method:</a:t>
          </a:r>
          <a:r>
            <a:rPr lang="en-US" sz="2200" kern="1200"/>
            <a:t> Depends on the task requirements, resource availability, and desired balance between accuracy and efficiency.</a:t>
          </a:r>
        </a:p>
      </dsp:txBody>
      <dsp:txXfrm>
        <a:off x="1221660" y="452"/>
        <a:ext cx="9065339" cy="1057714"/>
      </dsp:txXfrm>
    </dsp:sp>
    <dsp:sp modelId="{E1F3DEF3-1DD2-4763-8F09-53A12B98D5EF}">
      <dsp:nvSpPr>
        <dsp:cNvPr id="0" name=""/>
        <dsp:cNvSpPr/>
      </dsp:nvSpPr>
      <dsp:spPr>
        <a:xfrm>
          <a:off x="0" y="1322595"/>
          <a:ext cx="10287000" cy="1057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9DF44-7B0A-4A60-98B3-E770B1B7D685}">
      <dsp:nvSpPr>
        <dsp:cNvPr id="0" name=""/>
        <dsp:cNvSpPr/>
      </dsp:nvSpPr>
      <dsp:spPr>
        <a:xfrm>
          <a:off x="319958" y="1560580"/>
          <a:ext cx="581743" cy="58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308CD-4427-4C73-B680-5D1670976756}">
      <dsp:nvSpPr>
        <dsp:cNvPr id="0" name=""/>
        <dsp:cNvSpPr/>
      </dsp:nvSpPr>
      <dsp:spPr>
        <a:xfrm>
          <a:off x="1221660" y="1322595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Future Prospects:</a:t>
          </a:r>
          <a:r>
            <a:rPr lang="en-US" sz="2200" kern="1200"/>
            <a:t>Continued research in parameter-efficient fine-tuning could make large models more accessible.</a:t>
          </a:r>
        </a:p>
      </dsp:txBody>
      <dsp:txXfrm>
        <a:off x="1221660" y="1322595"/>
        <a:ext cx="9065339" cy="1057714"/>
      </dsp:txXfrm>
    </dsp:sp>
    <dsp:sp modelId="{210BC5C8-01C3-447F-89D6-A732B93B283B}">
      <dsp:nvSpPr>
        <dsp:cNvPr id="0" name=""/>
        <dsp:cNvSpPr/>
      </dsp:nvSpPr>
      <dsp:spPr>
        <a:xfrm>
          <a:off x="0" y="2644738"/>
          <a:ext cx="10287000" cy="1057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5768F-C965-489B-A710-DB55DFD57B60}">
      <dsp:nvSpPr>
        <dsp:cNvPr id="0" name=""/>
        <dsp:cNvSpPr/>
      </dsp:nvSpPr>
      <dsp:spPr>
        <a:xfrm>
          <a:off x="319958" y="2882724"/>
          <a:ext cx="581743" cy="58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323EE-9DD3-46FD-B0AE-B8CDA1DBBE84}">
      <dsp:nvSpPr>
        <dsp:cNvPr id="0" name=""/>
        <dsp:cNvSpPr/>
      </dsp:nvSpPr>
      <dsp:spPr>
        <a:xfrm>
          <a:off x="1221660" y="2644738"/>
          <a:ext cx="9065339" cy="1057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41" tIns="111941" rIns="111941" bIns="1119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these techniques may yield even better results for specialized applications.</a:t>
          </a:r>
        </a:p>
      </dsp:txBody>
      <dsp:txXfrm>
        <a:off x="1221660" y="2644738"/>
        <a:ext cx="9065339" cy="105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5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2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10/15/24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2867B74-1C38-ABC4-C64D-24C29127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298"/>
          <a:stretch/>
        </p:blipFill>
        <p:spPr>
          <a:xfrm>
            <a:off x="20" y="29586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3874F-0493-6BAA-4322-1EF363F2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Comparison of </a:t>
            </a:r>
            <a:r>
              <a:rPr lang="en-US" dirty="0" err="1"/>
              <a:t>LoRA</a:t>
            </a:r>
            <a:r>
              <a:rPr lang="en-US" dirty="0"/>
              <a:t>, DORA, and </a:t>
            </a:r>
            <a:r>
              <a:rPr lang="en-US" dirty="0" err="1"/>
              <a:t>QLoRA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D10DB-0F79-35B7-6664-E6287D4D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By Alisha Rath</a:t>
            </a:r>
          </a:p>
          <a:p>
            <a:pPr algn="ctr"/>
            <a:r>
              <a:rPr lang="en-US" dirty="0"/>
              <a:t>Presented to : Prof. Dr. Chris </a:t>
            </a:r>
            <a:r>
              <a:rPr lang="en-US" dirty="0" err="1"/>
              <a:t>Pollett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QLoRA architecture">
            <a:extLst>
              <a:ext uri="{FF2B5EF4-FFF2-40B4-BE49-F238E27FC236}">
                <a16:creationId xmlns:a16="http://schemas.microsoft.com/office/drawing/2014/main" id="{FB858B50-88A8-5C6F-0FAD-DA1DEFB1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5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0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LoRA vs QLoRA">
            <a:extLst>
              <a:ext uri="{FF2B5EF4-FFF2-40B4-BE49-F238E27FC236}">
                <a16:creationId xmlns:a16="http://schemas.microsoft.com/office/drawing/2014/main" id="{D3ADADDE-A281-2265-54F8-999A8FAA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498" y="0"/>
            <a:ext cx="12278497" cy="69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3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36701-E439-356E-7F54-D992F22D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Strengths &amp; Limitations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C5E301-FA25-9F83-CE66-862679E5C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70063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07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946CE-0D85-54A0-27E9-2729DCCC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Scenario: Legal Case Prediction - Performance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ED86C0-443F-3470-4B83-C3723573D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488479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42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5F38C6E-3CE1-8C55-E6F4-9807DD93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1"/>
            <a:ext cx="3810000" cy="2138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800" b="1" i="0" u="none" strike="noStrike" cap="all" spc="600" normalizeH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all" spc="600" normalizeH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Comparison Based on Accuracy:</a:t>
            </a:r>
          </a:p>
          <a:p>
            <a:pPr marL="0" marR="0" lvl="0" indent="0" algn="ctr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800" b="1" i="0" u="none" strike="noStrike" cap="all" spc="600" normalizeH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03BA4D-EAEA-684F-BDEC-E30D4081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5950"/>
              </p:ext>
            </p:extLst>
          </p:nvPr>
        </p:nvGraphicFramePr>
        <p:xfrm>
          <a:off x="6990108" y="1354053"/>
          <a:ext cx="4145283" cy="41498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9195">
                  <a:extLst>
                    <a:ext uri="{9D8B030D-6E8A-4147-A177-3AD203B41FA5}">
                      <a16:colId xmlns:a16="http://schemas.microsoft.com/office/drawing/2014/main" val="2570833830"/>
                    </a:ext>
                  </a:extLst>
                </a:gridCol>
                <a:gridCol w="735831">
                  <a:extLst>
                    <a:ext uri="{9D8B030D-6E8A-4147-A177-3AD203B41FA5}">
                      <a16:colId xmlns:a16="http://schemas.microsoft.com/office/drawing/2014/main" val="1227592298"/>
                    </a:ext>
                  </a:extLst>
                </a:gridCol>
                <a:gridCol w="952578">
                  <a:extLst>
                    <a:ext uri="{9D8B030D-6E8A-4147-A177-3AD203B41FA5}">
                      <a16:colId xmlns:a16="http://schemas.microsoft.com/office/drawing/2014/main" val="537217119"/>
                    </a:ext>
                  </a:extLst>
                </a:gridCol>
                <a:gridCol w="1637679">
                  <a:extLst>
                    <a:ext uri="{9D8B030D-6E8A-4147-A177-3AD203B41FA5}">
                      <a16:colId xmlns:a16="http://schemas.microsoft.com/office/drawing/2014/main" val="1072968803"/>
                    </a:ext>
                  </a:extLst>
                </a:gridCol>
              </a:tblGrid>
              <a:tr h="360861"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</a:rPr>
                        <a:t>Epoch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00108"/>
                  </a:ext>
                </a:extLst>
              </a:tr>
              <a:tr h="1175707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LoRA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68.2%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Best performance; strikes a balance between parameter efficiency and accuracy.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623177"/>
                  </a:ext>
                </a:extLst>
              </a:tr>
              <a:tr h="1030198"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QLoRA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67.9%</a:t>
                      </a: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Close to LoRA in accuracy, with the advantage of lower memory requirements due to quantization.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74436"/>
                  </a:ext>
                </a:extLst>
              </a:tr>
              <a:tr h="1583129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DORA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67.58%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Achieved peak accuracy faster due to dynamic adaptation but did not maintain higher accuracy over more epochs.</a:t>
                      </a:r>
                    </a:p>
                  </a:txBody>
                  <a:tcPr marL="71442" marR="71442" marT="61113" marB="6111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2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6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2E76-1892-933C-7F69-476503FA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 for Legal Prediction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34AB65-AE1C-6B67-87C9-5E643E8B0A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42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F7539-88C1-07F5-33A9-454B2D3D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A2180-50A4-7F4E-114A-D73482E32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898877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4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3C3D-D35B-11A0-AE9E-2E280DE8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b="1"/>
              <a:t>Introduction</a:t>
            </a:r>
            <a:br>
              <a:rPr lang="en-US" b="1"/>
            </a:br>
            <a:endParaRPr lang="en-US"/>
          </a:p>
        </p:txBody>
      </p:sp>
      <p:pic>
        <p:nvPicPr>
          <p:cNvPr id="22" name="Graphic 21" descr="Fingerprint">
            <a:extLst>
              <a:ext uri="{FF2B5EF4-FFF2-40B4-BE49-F238E27FC236}">
                <a16:creationId xmlns:a16="http://schemas.microsoft.com/office/drawing/2014/main" id="{7D18A55A-9619-3565-2543-FE865925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6A4E6B-90BD-E168-6A77-EEB9E074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Parameter-Efficient Fine-Tuning</a:t>
            </a:r>
            <a:r>
              <a:rPr lang="en-US"/>
              <a:t> helps adapt large pre-trained language models for specific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Why Compare LoRA, DORA, and QLoRA?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 three methods focus on reducing computational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They introduce different techniques for updating parameters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Understanding their strengths and weaknesses aids in selecting the right method for specific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B160-F545-8E66-2BE7-274633C0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LoRA (Low-Rank Adaptation)?</a:t>
            </a:r>
            <a:br>
              <a:rPr lang="en-US" b="1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99113-1CDD-BC34-F220-B79D3800B8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DC40-1851-D757-7769-935CE9B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/>
              <a:t>What is DORA?</a:t>
            </a:r>
            <a:br>
              <a:rPr lang="en-US" sz="2400" b="1"/>
            </a:br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32AEEBF-F2E6-E0FE-C9B4-F40F64A6B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68885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98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4D77-9444-C173-516A-0B6F0AB8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</a:t>
            </a:r>
            <a:r>
              <a:rPr lang="en-US" dirty="0" err="1"/>
              <a:t>QLoRA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F9AE18-DBB3-8AC3-8253-D515CC584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333590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26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2B3E-F107-B225-C4E5-1252452E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Comparison table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B1FA08-084E-7A7E-8F7A-29A1C495F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088727"/>
              </p:ext>
            </p:extLst>
          </p:nvPr>
        </p:nvGraphicFramePr>
        <p:xfrm>
          <a:off x="952500" y="2514694"/>
          <a:ext cx="10287002" cy="3459707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</a:tblPr>
              <a:tblGrid>
                <a:gridCol w="2222772">
                  <a:extLst>
                    <a:ext uri="{9D8B030D-6E8A-4147-A177-3AD203B41FA5}">
                      <a16:colId xmlns:a16="http://schemas.microsoft.com/office/drawing/2014/main" val="1620714652"/>
                    </a:ext>
                  </a:extLst>
                </a:gridCol>
                <a:gridCol w="2643426">
                  <a:extLst>
                    <a:ext uri="{9D8B030D-6E8A-4147-A177-3AD203B41FA5}">
                      <a16:colId xmlns:a16="http://schemas.microsoft.com/office/drawing/2014/main" val="2973866366"/>
                    </a:ext>
                  </a:extLst>
                </a:gridCol>
                <a:gridCol w="2643426">
                  <a:extLst>
                    <a:ext uri="{9D8B030D-6E8A-4147-A177-3AD203B41FA5}">
                      <a16:colId xmlns:a16="http://schemas.microsoft.com/office/drawing/2014/main" val="357534589"/>
                    </a:ext>
                  </a:extLst>
                </a:gridCol>
                <a:gridCol w="2777378">
                  <a:extLst>
                    <a:ext uri="{9D8B030D-6E8A-4147-A177-3AD203B41FA5}">
                      <a16:colId xmlns:a16="http://schemas.microsoft.com/office/drawing/2014/main" val="801393088"/>
                    </a:ext>
                  </a:extLst>
                </a:gridCol>
              </a:tblGrid>
              <a:tr h="475959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LoRA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DORA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QLoRA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9512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Adaptation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Low-rank matrices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Dynamic rank adjustment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Low-rank with quantization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300253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Flexibility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Static rank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Adaptive rank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Static rank with quantization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5110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Lower memory usage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Moderate memory usage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Lowest memory usage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94245"/>
                  </a:ext>
                </a:extLst>
              </a:tr>
              <a:tr h="74593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Use Cases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NLP tasks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Complex data adaptation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Edge and memory-constrained tasks</a:t>
                      </a:r>
                    </a:p>
                  </a:txBody>
                  <a:tcPr marL="98051" marR="98051" marT="49026" marB="98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2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1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showing PEFT architecture">
            <a:extLst>
              <a:ext uri="{FF2B5EF4-FFF2-40B4-BE49-F238E27FC236}">
                <a16:creationId xmlns:a16="http://schemas.microsoft.com/office/drawing/2014/main" id="{A61CFBC3-AA02-1E0F-7963-199E0CC7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79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6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LoRA architecture">
            <a:extLst>
              <a:ext uri="{FF2B5EF4-FFF2-40B4-BE49-F238E27FC236}">
                <a16:creationId xmlns:a16="http://schemas.microsoft.com/office/drawing/2014/main" id="{C62625A3-1764-FC57-E08E-9FE37694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0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oRA architecture">
            <a:extLst>
              <a:ext uri="{FF2B5EF4-FFF2-40B4-BE49-F238E27FC236}">
                <a16:creationId xmlns:a16="http://schemas.microsoft.com/office/drawing/2014/main" id="{87ED0F64-C0A8-CB66-17B0-ECEA0AE1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723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622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Trade Gothic Next Cond</vt:lpstr>
      <vt:lpstr>Trade Gothic Next Light</vt:lpstr>
      <vt:lpstr>AfterglowVTI</vt:lpstr>
      <vt:lpstr>Comparison of LoRA, DORA, and QLoRA</vt:lpstr>
      <vt:lpstr>Introduction </vt:lpstr>
      <vt:lpstr>What is LoRA (Low-Rank Adaptation)? </vt:lpstr>
      <vt:lpstr>What is DORA? </vt:lpstr>
      <vt:lpstr>What is QLoRA?</vt:lpstr>
      <vt:lpstr>Comparison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 &amp; Limitations</vt:lpstr>
      <vt:lpstr>Scenario: Legal Case Prediction - Performance Analysis</vt:lpstr>
      <vt:lpstr>PowerPoint Presentation</vt:lpstr>
      <vt:lpstr>Insights for Legal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2</cp:revision>
  <dcterms:created xsi:type="dcterms:W3CDTF">2024-10-16T05:57:30Z</dcterms:created>
  <dcterms:modified xsi:type="dcterms:W3CDTF">2024-10-16T06:36:42Z</dcterms:modified>
</cp:coreProperties>
</file>