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310432-5F00-4BFB-8928-29CA04A506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66840D5-C39C-4D67-8BB7-0CE9B6F2DEA1}">
      <dgm:prSet/>
      <dgm:spPr/>
      <dgm:t>
        <a:bodyPr/>
        <a:lstStyle/>
        <a:p>
          <a:r>
            <a:rPr lang="en-US"/>
            <a:t>XAI is the process of making AI decisions understandable to humans.It addresses the "black-box" nature of complex AI models, including LLMs.Key benefits:Improves trust in AI models.</a:t>
          </a:r>
        </a:p>
      </dgm:t>
    </dgm:pt>
    <dgm:pt modelId="{A4299BD8-F8C5-4526-BB6C-4C8DC503BD48}" type="parTrans" cxnId="{5BD76C68-F0F9-43B2-B215-22AF83FB8B46}">
      <dgm:prSet/>
      <dgm:spPr/>
      <dgm:t>
        <a:bodyPr/>
        <a:lstStyle/>
        <a:p>
          <a:endParaRPr lang="en-US"/>
        </a:p>
      </dgm:t>
    </dgm:pt>
    <dgm:pt modelId="{842D4C12-6280-405F-BB70-BB3494E46264}" type="sibTrans" cxnId="{5BD76C68-F0F9-43B2-B215-22AF83FB8B46}">
      <dgm:prSet/>
      <dgm:spPr/>
      <dgm:t>
        <a:bodyPr/>
        <a:lstStyle/>
        <a:p>
          <a:endParaRPr lang="en-US"/>
        </a:p>
      </dgm:t>
    </dgm:pt>
    <dgm:pt modelId="{CC172EDC-51DC-4618-9465-7C449CF8578D}">
      <dgm:prSet/>
      <dgm:spPr/>
      <dgm:t>
        <a:bodyPr/>
        <a:lstStyle/>
        <a:p>
          <a:r>
            <a:rPr lang="en-US"/>
            <a:t>Helps identify biases and errors.</a:t>
          </a:r>
        </a:p>
      </dgm:t>
    </dgm:pt>
    <dgm:pt modelId="{901E9C92-5FA3-4242-A0E5-A43E640F1417}" type="parTrans" cxnId="{F8C8EA7F-F91C-43A3-9629-D3B308278885}">
      <dgm:prSet/>
      <dgm:spPr/>
      <dgm:t>
        <a:bodyPr/>
        <a:lstStyle/>
        <a:p>
          <a:endParaRPr lang="en-US"/>
        </a:p>
      </dgm:t>
    </dgm:pt>
    <dgm:pt modelId="{768EEAC7-99DA-4E74-A337-46063C593C21}" type="sibTrans" cxnId="{F8C8EA7F-F91C-43A3-9629-D3B308278885}">
      <dgm:prSet/>
      <dgm:spPr/>
      <dgm:t>
        <a:bodyPr/>
        <a:lstStyle/>
        <a:p>
          <a:endParaRPr lang="en-US"/>
        </a:p>
      </dgm:t>
    </dgm:pt>
    <dgm:pt modelId="{3020FE85-1898-474A-A4C6-715FEA7F0D80}">
      <dgm:prSet/>
      <dgm:spPr/>
      <dgm:t>
        <a:bodyPr/>
        <a:lstStyle/>
        <a:p>
          <a:r>
            <a:rPr lang="en-US"/>
            <a:t>Makes regulatory compliance easier in industries like healthcare and law.</a:t>
          </a:r>
        </a:p>
      </dgm:t>
    </dgm:pt>
    <dgm:pt modelId="{567C0786-8AE3-4B39-9A2E-66CAE418BD32}" type="parTrans" cxnId="{2B1FBF58-DE5D-4DF2-9807-C960AF692971}">
      <dgm:prSet/>
      <dgm:spPr/>
      <dgm:t>
        <a:bodyPr/>
        <a:lstStyle/>
        <a:p>
          <a:endParaRPr lang="en-US"/>
        </a:p>
      </dgm:t>
    </dgm:pt>
    <dgm:pt modelId="{1451DE41-E3A2-4DE6-9A43-D56443711061}" type="sibTrans" cxnId="{2B1FBF58-DE5D-4DF2-9807-C960AF692971}">
      <dgm:prSet/>
      <dgm:spPr/>
      <dgm:t>
        <a:bodyPr/>
        <a:lstStyle/>
        <a:p>
          <a:endParaRPr lang="en-US"/>
        </a:p>
      </dgm:t>
    </dgm:pt>
    <dgm:pt modelId="{D951F8B5-9593-4B92-98A2-81C70EE4A442}" type="pres">
      <dgm:prSet presAssocID="{AC310432-5F00-4BFB-8928-29CA04A506F3}" presName="root" presStyleCnt="0">
        <dgm:presLayoutVars>
          <dgm:dir/>
          <dgm:resizeHandles val="exact"/>
        </dgm:presLayoutVars>
      </dgm:prSet>
      <dgm:spPr/>
    </dgm:pt>
    <dgm:pt modelId="{9D319D67-6558-4F44-A1C9-E5C5AD053332}" type="pres">
      <dgm:prSet presAssocID="{E66840D5-C39C-4D67-8BB7-0CE9B6F2DEA1}" presName="compNode" presStyleCnt="0"/>
      <dgm:spPr/>
    </dgm:pt>
    <dgm:pt modelId="{0E38CB4B-0536-4CFB-9A16-B4216B75F208}" type="pres">
      <dgm:prSet presAssocID="{E66840D5-C39C-4D67-8BB7-0CE9B6F2DEA1}" presName="bgRect" presStyleLbl="bgShp" presStyleIdx="0" presStyleCnt="3"/>
      <dgm:spPr/>
    </dgm:pt>
    <dgm:pt modelId="{B74BE0DC-B50A-49F6-A4A8-76501EEE417C}" type="pres">
      <dgm:prSet presAssocID="{E66840D5-C39C-4D67-8BB7-0CE9B6F2DE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70D9E30-9426-46A1-9716-F02AF5AB3F7D}" type="pres">
      <dgm:prSet presAssocID="{E66840D5-C39C-4D67-8BB7-0CE9B6F2DEA1}" presName="spaceRect" presStyleCnt="0"/>
      <dgm:spPr/>
    </dgm:pt>
    <dgm:pt modelId="{001425FB-D063-40FD-A504-1E05BB80C056}" type="pres">
      <dgm:prSet presAssocID="{E66840D5-C39C-4D67-8BB7-0CE9B6F2DEA1}" presName="parTx" presStyleLbl="revTx" presStyleIdx="0" presStyleCnt="3">
        <dgm:presLayoutVars>
          <dgm:chMax val="0"/>
          <dgm:chPref val="0"/>
        </dgm:presLayoutVars>
      </dgm:prSet>
      <dgm:spPr/>
    </dgm:pt>
    <dgm:pt modelId="{419B52CC-77CE-49BA-AEFA-13DBC3F1CEEC}" type="pres">
      <dgm:prSet presAssocID="{842D4C12-6280-405F-BB70-BB3494E46264}" presName="sibTrans" presStyleCnt="0"/>
      <dgm:spPr/>
    </dgm:pt>
    <dgm:pt modelId="{1588B551-934B-406E-BE53-68A641DC7AD9}" type="pres">
      <dgm:prSet presAssocID="{CC172EDC-51DC-4618-9465-7C449CF8578D}" presName="compNode" presStyleCnt="0"/>
      <dgm:spPr/>
    </dgm:pt>
    <dgm:pt modelId="{FDAEE340-0154-49F3-B36E-3413F1434280}" type="pres">
      <dgm:prSet presAssocID="{CC172EDC-51DC-4618-9465-7C449CF8578D}" presName="bgRect" presStyleLbl="bgShp" presStyleIdx="1" presStyleCnt="3"/>
      <dgm:spPr/>
    </dgm:pt>
    <dgm:pt modelId="{99D5DAF7-92AF-4B1C-A52E-1A2B4A4D7C80}" type="pres">
      <dgm:prSet presAssocID="{CC172EDC-51DC-4618-9465-7C449CF857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146E386-7198-4BF1-BC7C-B97686F378CC}" type="pres">
      <dgm:prSet presAssocID="{CC172EDC-51DC-4618-9465-7C449CF8578D}" presName="spaceRect" presStyleCnt="0"/>
      <dgm:spPr/>
    </dgm:pt>
    <dgm:pt modelId="{C9314D4D-D299-4CB1-9CEC-F05B8C573A08}" type="pres">
      <dgm:prSet presAssocID="{CC172EDC-51DC-4618-9465-7C449CF8578D}" presName="parTx" presStyleLbl="revTx" presStyleIdx="1" presStyleCnt="3">
        <dgm:presLayoutVars>
          <dgm:chMax val="0"/>
          <dgm:chPref val="0"/>
        </dgm:presLayoutVars>
      </dgm:prSet>
      <dgm:spPr/>
    </dgm:pt>
    <dgm:pt modelId="{F18C5956-907A-45B5-A3CB-3669FB7F2653}" type="pres">
      <dgm:prSet presAssocID="{768EEAC7-99DA-4E74-A337-46063C593C21}" presName="sibTrans" presStyleCnt="0"/>
      <dgm:spPr/>
    </dgm:pt>
    <dgm:pt modelId="{C7143CF2-7383-48F1-8E29-CBBCFEDED122}" type="pres">
      <dgm:prSet presAssocID="{3020FE85-1898-474A-A4C6-715FEA7F0D80}" presName="compNode" presStyleCnt="0"/>
      <dgm:spPr/>
    </dgm:pt>
    <dgm:pt modelId="{7D835BF0-5239-4F5B-B5B7-37F9CE414CFE}" type="pres">
      <dgm:prSet presAssocID="{3020FE85-1898-474A-A4C6-715FEA7F0D80}" presName="bgRect" presStyleLbl="bgShp" presStyleIdx="2" presStyleCnt="3"/>
      <dgm:spPr/>
    </dgm:pt>
    <dgm:pt modelId="{23CB8C53-9763-4D2A-B091-3745C400CEE2}" type="pres">
      <dgm:prSet presAssocID="{3020FE85-1898-474A-A4C6-715FEA7F0D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D5FF293-C775-472D-AA12-0687AF272321}" type="pres">
      <dgm:prSet presAssocID="{3020FE85-1898-474A-A4C6-715FEA7F0D80}" presName="spaceRect" presStyleCnt="0"/>
      <dgm:spPr/>
    </dgm:pt>
    <dgm:pt modelId="{0038DA3E-F656-402B-B34A-A12E9236FEA8}" type="pres">
      <dgm:prSet presAssocID="{3020FE85-1898-474A-A4C6-715FEA7F0D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7B89044-A119-43DF-8B61-60AF943700A0}" type="presOf" srcId="{3020FE85-1898-474A-A4C6-715FEA7F0D80}" destId="{0038DA3E-F656-402B-B34A-A12E9236FEA8}" srcOrd="0" destOrd="0" presId="urn:microsoft.com/office/officeart/2018/2/layout/IconVerticalSolidList"/>
    <dgm:cxn modelId="{8A600052-00A4-4316-9EA6-2E02B294B951}" type="presOf" srcId="{AC310432-5F00-4BFB-8928-29CA04A506F3}" destId="{D951F8B5-9593-4B92-98A2-81C70EE4A442}" srcOrd="0" destOrd="0" presId="urn:microsoft.com/office/officeart/2018/2/layout/IconVerticalSolidList"/>
    <dgm:cxn modelId="{2B1FBF58-DE5D-4DF2-9807-C960AF692971}" srcId="{AC310432-5F00-4BFB-8928-29CA04A506F3}" destId="{3020FE85-1898-474A-A4C6-715FEA7F0D80}" srcOrd="2" destOrd="0" parTransId="{567C0786-8AE3-4B39-9A2E-66CAE418BD32}" sibTransId="{1451DE41-E3A2-4DE6-9A43-D56443711061}"/>
    <dgm:cxn modelId="{5BD76C68-F0F9-43B2-B215-22AF83FB8B46}" srcId="{AC310432-5F00-4BFB-8928-29CA04A506F3}" destId="{E66840D5-C39C-4D67-8BB7-0CE9B6F2DEA1}" srcOrd="0" destOrd="0" parTransId="{A4299BD8-F8C5-4526-BB6C-4C8DC503BD48}" sibTransId="{842D4C12-6280-405F-BB70-BB3494E46264}"/>
    <dgm:cxn modelId="{F8C8EA7F-F91C-43A3-9629-D3B308278885}" srcId="{AC310432-5F00-4BFB-8928-29CA04A506F3}" destId="{CC172EDC-51DC-4618-9465-7C449CF8578D}" srcOrd="1" destOrd="0" parTransId="{901E9C92-5FA3-4242-A0E5-A43E640F1417}" sibTransId="{768EEAC7-99DA-4E74-A337-46063C593C21}"/>
    <dgm:cxn modelId="{E9438FE0-7AAF-4597-815A-9EE37F86CD57}" type="presOf" srcId="{CC172EDC-51DC-4618-9465-7C449CF8578D}" destId="{C9314D4D-D299-4CB1-9CEC-F05B8C573A08}" srcOrd="0" destOrd="0" presId="urn:microsoft.com/office/officeart/2018/2/layout/IconVerticalSolidList"/>
    <dgm:cxn modelId="{798C2BEE-EB9F-4D78-AA1C-F58C664162F8}" type="presOf" srcId="{E66840D5-C39C-4D67-8BB7-0CE9B6F2DEA1}" destId="{001425FB-D063-40FD-A504-1E05BB80C056}" srcOrd="0" destOrd="0" presId="urn:microsoft.com/office/officeart/2018/2/layout/IconVerticalSolidList"/>
    <dgm:cxn modelId="{F5248479-3226-4982-AB15-CDB8861236E9}" type="presParOf" srcId="{D951F8B5-9593-4B92-98A2-81C70EE4A442}" destId="{9D319D67-6558-4F44-A1C9-E5C5AD053332}" srcOrd="0" destOrd="0" presId="urn:microsoft.com/office/officeart/2018/2/layout/IconVerticalSolidList"/>
    <dgm:cxn modelId="{1DD26BE5-6E0B-48BF-91E1-61936A622AD7}" type="presParOf" srcId="{9D319D67-6558-4F44-A1C9-E5C5AD053332}" destId="{0E38CB4B-0536-4CFB-9A16-B4216B75F208}" srcOrd="0" destOrd="0" presId="urn:microsoft.com/office/officeart/2018/2/layout/IconVerticalSolidList"/>
    <dgm:cxn modelId="{52AD906E-BF3D-4714-B06E-FCADA6D091B5}" type="presParOf" srcId="{9D319D67-6558-4F44-A1C9-E5C5AD053332}" destId="{B74BE0DC-B50A-49F6-A4A8-76501EEE417C}" srcOrd="1" destOrd="0" presId="urn:microsoft.com/office/officeart/2018/2/layout/IconVerticalSolidList"/>
    <dgm:cxn modelId="{303851E3-E6F5-4FF9-84E1-6700A6DA74D5}" type="presParOf" srcId="{9D319D67-6558-4F44-A1C9-E5C5AD053332}" destId="{270D9E30-9426-46A1-9716-F02AF5AB3F7D}" srcOrd="2" destOrd="0" presId="urn:microsoft.com/office/officeart/2018/2/layout/IconVerticalSolidList"/>
    <dgm:cxn modelId="{5F5144A7-9D54-4ACB-AD41-2F7902B88BE3}" type="presParOf" srcId="{9D319D67-6558-4F44-A1C9-E5C5AD053332}" destId="{001425FB-D063-40FD-A504-1E05BB80C056}" srcOrd="3" destOrd="0" presId="urn:microsoft.com/office/officeart/2018/2/layout/IconVerticalSolidList"/>
    <dgm:cxn modelId="{DF124862-BA9C-440E-9D0D-340DEF1B6066}" type="presParOf" srcId="{D951F8B5-9593-4B92-98A2-81C70EE4A442}" destId="{419B52CC-77CE-49BA-AEFA-13DBC3F1CEEC}" srcOrd="1" destOrd="0" presId="urn:microsoft.com/office/officeart/2018/2/layout/IconVerticalSolidList"/>
    <dgm:cxn modelId="{3C73F9B3-A100-4FE0-A26D-937550FC4D15}" type="presParOf" srcId="{D951F8B5-9593-4B92-98A2-81C70EE4A442}" destId="{1588B551-934B-406E-BE53-68A641DC7AD9}" srcOrd="2" destOrd="0" presId="urn:microsoft.com/office/officeart/2018/2/layout/IconVerticalSolidList"/>
    <dgm:cxn modelId="{81D85BE8-9FA6-48A9-B48B-AA97ECE97005}" type="presParOf" srcId="{1588B551-934B-406E-BE53-68A641DC7AD9}" destId="{FDAEE340-0154-49F3-B36E-3413F1434280}" srcOrd="0" destOrd="0" presId="urn:microsoft.com/office/officeart/2018/2/layout/IconVerticalSolidList"/>
    <dgm:cxn modelId="{49320EA9-292B-4D8A-9CD7-AEE4DA6724E8}" type="presParOf" srcId="{1588B551-934B-406E-BE53-68A641DC7AD9}" destId="{99D5DAF7-92AF-4B1C-A52E-1A2B4A4D7C80}" srcOrd="1" destOrd="0" presId="urn:microsoft.com/office/officeart/2018/2/layout/IconVerticalSolidList"/>
    <dgm:cxn modelId="{03140FAD-92DB-4895-82D0-90E116B8D83B}" type="presParOf" srcId="{1588B551-934B-406E-BE53-68A641DC7AD9}" destId="{D146E386-7198-4BF1-BC7C-B97686F378CC}" srcOrd="2" destOrd="0" presId="urn:microsoft.com/office/officeart/2018/2/layout/IconVerticalSolidList"/>
    <dgm:cxn modelId="{373031B1-20E8-44AD-AC54-BBB9E574BBC3}" type="presParOf" srcId="{1588B551-934B-406E-BE53-68A641DC7AD9}" destId="{C9314D4D-D299-4CB1-9CEC-F05B8C573A08}" srcOrd="3" destOrd="0" presId="urn:microsoft.com/office/officeart/2018/2/layout/IconVerticalSolidList"/>
    <dgm:cxn modelId="{6C9302C4-B3F0-4C51-B5CC-22DE6E4388E6}" type="presParOf" srcId="{D951F8B5-9593-4B92-98A2-81C70EE4A442}" destId="{F18C5956-907A-45B5-A3CB-3669FB7F2653}" srcOrd="3" destOrd="0" presId="urn:microsoft.com/office/officeart/2018/2/layout/IconVerticalSolidList"/>
    <dgm:cxn modelId="{2E834957-107E-4A0A-824A-8FEAAFF3B59B}" type="presParOf" srcId="{D951F8B5-9593-4B92-98A2-81C70EE4A442}" destId="{C7143CF2-7383-48F1-8E29-CBBCFEDED122}" srcOrd="4" destOrd="0" presId="urn:microsoft.com/office/officeart/2018/2/layout/IconVerticalSolidList"/>
    <dgm:cxn modelId="{E1F7DD2E-5AB6-4D3F-A73A-C22D2387AFAC}" type="presParOf" srcId="{C7143CF2-7383-48F1-8E29-CBBCFEDED122}" destId="{7D835BF0-5239-4F5B-B5B7-37F9CE414CFE}" srcOrd="0" destOrd="0" presId="urn:microsoft.com/office/officeart/2018/2/layout/IconVerticalSolidList"/>
    <dgm:cxn modelId="{65DF317E-E585-4F0B-BC9F-A65E1F4C2B7B}" type="presParOf" srcId="{C7143CF2-7383-48F1-8E29-CBBCFEDED122}" destId="{23CB8C53-9763-4D2A-B091-3745C400CEE2}" srcOrd="1" destOrd="0" presId="urn:microsoft.com/office/officeart/2018/2/layout/IconVerticalSolidList"/>
    <dgm:cxn modelId="{4BE93DB5-7C29-4CEC-9800-BC00368F4554}" type="presParOf" srcId="{C7143CF2-7383-48F1-8E29-CBBCFEDED122}" destId="{3D5FF293-C775-472D-AA12-0687AF272321}" srcOrd="2" destOrd="0" presId="urn:microsoft.com/office/officeart/2018/2/layout/IconVerticalSolidList"/>
    <dgm:cxn modelId="{8EC23A19-85C6-408F-A55E-4042FC48CD7F}" type="presParOf" srcId="{C7143CF2-7383-48F1-8E29-CBBCFEDED122}" destId="{0038DA3E-F656-402B-B34A-A12E9236FE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50381E-A84E-4F20-BE53-0A29B7034F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662191E-5796-4292-A458-7851A5BC0307}">
      <dgm:prSet/>
      <dgm:spPr/>
      <dgm:t>
        <a:bodyPr/>
        <a:lstStyle/>
        <a:p>
          <a:r>
            <a:rPr lang="en-US"/>
            <a:t>XAI techniques provide insights into how models make decisions by:</a:t>
          </a:r>
          <a:r>
            <a:rPr lang="en-US" b="1"/>
            <a:t>Feature Importance</a:t>
          </a:r>
          <a:r>
            <a:rPr lang="en-US"/>
            <a:t>: Highlights which input features (tokens, words) were crucial in predictions.</a:t>
          </a:r>
        </a:p>
      </dgm:t>
    </dgm:pt>
    <dgm:pt modelId="{0ABA03D6-3EE8-4E52-929C-F05FB1122E71}" type="parTrans" cxnId="{8BE67306-54D1-4456-99A9-317AC5D74587}">
      <dgm:prSet/>
      <dgm:spPr/>
      <dgm:t>
        <a:bodyPr/>
        <a:lstStyle/>
        <a:p>
          <a:endParaRPr lang="en-US"/>
        </a:p>
      </dgm:t>
    </dgm:pt>
    <dgm:pt modelId="{E22F8F43-9DB2-4819-B20F-867458991F76}" type="sibTrans" cxnId="{8BE67306-54D1-4456-99A9-317AC5D74587}">
      <dgm:prSet/>
      <dgm:spPr/>
      <dgm:t>
        <a:bodyPr/>
        <a:lstStyle/>
        <a:p>
          <a:endParaRPr lang="en-US"/>
        </a:p>
      </dgm:t>
    </dgm:pt>
    <dgm:pt modelId="{F1509A06-0A24-48A4-8E2C-EB0BA54A5EC0}">
      <dgm:prSet/>
      <dgm:spPr/>
      <dgm:t>
        <a:bodyPr/>
        <a:lstStyle/>
        <a:p>
          <a:r>
            <a:rPr lang="en-US" b="1"/>
            <a:t>Model Behavior Tracking</a:t>
          </a:r>
          <a:r>
            <a:rPr lang="en-US"/>
            <a:t>: Provides transparency on how internal model layers (e.g., attention heads in LLMs) respond to inputs.</a:t>
          </a:r>
        </a:p>
      </dgm:t>
    </dgm:pt>
    <dgm:pt modelId="{390D63B0-6131-47A7-A985-F5313C40A25F}" type="parTrans" cxnId="{8E702632-1E08-423A-8334-47E70520B73E}">
      <dgm:prSet/>
      <dgm:spPr/>
      <dgm:t>
        <a:bodyPr/>
        <a:lstStyle/>
        <a:p>
          <a:endParaRPr lang="en-US"/>
        </a:p>
      </dgm:t>
    </dgm:pt>
    <dgm:pt modelId="{FCC8D150-F8F3-43A8-A8DD-625CD3B81625}" type="sibTrans" cxnId="{8E702632-1E08-423A-8334-47E70520B73E}">
      <dgm:prSet/>
      <dgm:spPr/>
      <dgm:t>
        <a:bodyPr/>
        <a:lstStyle/>
        <a:p>
          <a:endParaRPr lang="en-US"/>
        </a:p>
      </dgm:t>
    </dgm:pt>
    <dgm:pt modelId="{5D7CAF56-58C3-430E-AA8C-7C42A8D7294E}">
      <dgm:prSet/>
      <dgm:spPr/>
      <dgm:t>
        <a:bodyPr/>
        <a:lstStyle/>
        <a:p>
          <a:r>
            <a:rPr lang="en-US" b="1"/>
            <a:t>Counterfactual Explanations</a:t>
          </a:r>
          <a:r>
            <a:rPr lang="en-US"/>
            <a:t>: Shows how small changes to input would alter the outcome.</a:t>
          </a:r>
        </a:p>
      </dgm:t>
    </dgm:pt>
    <dgm:pt modelId="{58E165CA-C92A-49A3-BD58-BE18120E6D1B}" type="parTrans" cxnId="{DDE511F1-8903-4EDE-BC4D-53FA8557F8D3}">
      <dgm:prSet/>
      <dgm:spPr/>
      <dgm:t>
        <a:bodyPr/>
        <a:lstStyle/>
        <a:p>
          <a:endParaRPr lang="en-US"/>
        </a:p>
      </dgm:t>
    </dgm:pt>
    <dgm:pt modelId="{C5613EAF-1A74-48D9-921A-93EAE6417805}" type="sibTrans" cxnId="{DDE511F1-8903-4EDE-BC4D-53FA8557F8D3}">
      <dgm:prSet/>
      <dgm:spPr/>
      <dgm:t>
        <a:bodyPr/>
        <a:lstStyle/>
        <a:p>
          <a:endParaRPr lang="en-US"/>
        </a:p>
      </dgm:t>
    </dgm:pt>
    <dgm:pt modelId="{763585EF-233B-428C-99D0-EF4AEBC872C3}" type="pres">
      <dgm:prSet presAssocID="{0850381E-A84E-4F20-BE53-0A29B7034F33}" presName="root" presStyleCnt="0">
        <dgm:presLayoutVars>
          <dgm:dir/>
          <dgm:resizeHandles val="exact"/>
        </dgm:presLayoutVars>
      </dgm:prSet>
      <dgm:spPr/>
    </dgm:pt>
    <dgm:pt modelId="{48D02461-3855-421C-8059-A5E44107A896}" type="pres">
      <dgm:prSet presAssocID="{0662191E-5796-4292-A458-7851A5BC0307}" presName="compNode" presStyleCnt="0"/>
      <dgm:spPr/>
    </dgm:pt>
    <dgm:pt modelId="{E510D41E-1143-4625-AFF9-BCD236CE3FFF}" type="pres">
      <dgm:prSet presAssocID="{0662191E-5796-4292-A458-7851A5BC0307}" presName="bgRect" presStyleLbl="bgShp" presStyleIdx="0" presStyleCnt="3"/>
      <dgm:spPr/>
    </dgm:pt>
    <dgm:pt modelId="{81E63EA2-B88A-438C-B839-746C87CFDF11}" type="pres">
      <dgm:prSet presAssocID="{0662191E-5796-4292-A458-7851A5BC03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C8CEA6A4-4450-46F6-AFC4-58C460A7310D}" type="pres">
      <dgm:prSet presAssocID="{0662191E-5796-4292-A458-7851A5BC0307}" presName="spaceRect" presStyleCnt="0"/>
      <dgm:spPr/>
    </dgm:pt>
    <dgm:pt modelId="{601936B1-EA51-417A-B274-BA687F15F38C}" type="pres">
      <dgm:prSet presAssocID="{0662191E-5796-4292-A458-7851A5BC0307}" presName="parTx" presStyleLbl="revTx" presStyleIdx="0" presStyleCnt="3">
        <dgm:presLayoutVars>
          <dgm:chMax val="0"/>
          <dgm:chPref val="0"/>
        </dgm:presLayoutVars>
      </dgm:prSet>
      <dgm:spPr/>
    </dgm:pt>
    <dgm:pt modelId="{1F21BFF1-177A-4E39-B9B1-47C12CB9EB88}" type="pres">
      <dgm:prSet presAssocID="{E22F8F43-9DB2-4819-B20F-867458991F76}" presName="sibTrans" presStyleCnt="0"/>
      <dgm:spPr/>
    </dgm:pt>
    <dgm:pt modelId="{74947DEC-D792-41A0-B1E4-887DAC4E1D46}" type="pres">
      <dgm:prSet presAssocID="{F1509A06-0A24-48A4-8E2C-EB0BA54A5EC0}" presName="compNode" presStyleCnt="0"/>
      <dgm:spPr/>
    </dgm:pt>
    <dgm:pt modelId="{D6DBF92B-2AAE-406C-B8DF-BC90183BDC00}" type="pres">
      <dgm:prSet presAssocID="{F1509A06-0A24-48A4-8E2C-EB0BA54A5EC0}" presName="bgRect" presStyleLbl="bgShp" presStyleIdx="1" presStyleCnt="3"/>
      <dgm:spPr/>
    </dgm:pt>
    <dgm:pt modelId="{86C7AE96-79CF-4C6B-8368-7C04D403B757}" type="pres">
      <dgm:prSet presAssocID="{F1509A06-0A24-48A4-8E2C-EB0BA54A5E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0B6ACB6-EC27-4517-A3C5-A5BA87F833B3}" type="pres">
      <dgm:prSet presAssocID="{F1509A06-0A24-48A4-8E2C-EB0BA54A5EC0}" presName="spaceRect" presStyleCnt="0"/>
      <dgm:spPr/>
    </dgm:pt>
    <dgm:pt modelId="{8B80F49F-93B3-4457-B8A0-99EF6EFAA1A7}" type="pres">
      <dgm:prSet presAssocID="{F1509A06-0A24-48A4-8E2C-EB0BA54A5EC0}" presName="parTx" presStyleLbl="revTx" presStyleIdx="1" presStyleCnt="3">
        <dgm:presLayoutVars>
          <dgm:chMax val="0"/>
          <dgm:chPref val="0"/>
        </dgm:presLayoutVars>
      </dgm:prSet>
      <dgm:spPr/>
    </dgm:pt>
    <dgm:pt modelId="{88A8FC0E-1D35-4F68-B690-78883CE21CCB}" type="pres">
      <dgm:prSet presAssocID="{FCC8D150-F8F3-43A8-A8DD-625CD3B81625}" presName="sibTrans" presStyleCnt="0"/>
      <dgm:spPr/>
    </dgm:pt>
    <dgm:pt modelId="{DA34D5DE-7BEE-4D52-9600-58DB518F3290}" type="pres">
      <dgm:prSet presAssocID="{5D7CAF56-58C3-430E-AA8C-7C42A8D7294E}" presName="compNode" presStyleCnt="0"/>
      <dgm:spPr/>
    </dgm:pt>
    <dgm:pt modelId="{55AA2F1E-420A-44E4-BAD0-A7B1797D5D76}" type="pres">
      <dgm:prSet presAssocID="{5D7CAF56-58C3-430E-AA8C-7C42A8D7294E}" presName="bgRect" presStyleLbl="bgShp" presStyleIdx="2" presStyleCnt="3"/>
      <dgm:spPr/>
    </dgm:pt>
    <dgm:pt modelId="{F59EFBF4-ADD1-4B4E-9AE1-3D50CC177A87}" type="pres">
      <dgm:prSet presAssocID="{5D7CAF56-58C3-430E-AA8C-7C42A8D729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E0371D4-65BA-443E-B71B-B700B5D3C23D}" type="pres">
      <dgm:prSet presAssocID="{5D7CAF56-58C3-430E-AA8C-7C42A8D7294E}" presName="spaceRect" presStyleCnt="0"/>
      <dgm:spPr/>
    </dgm:pt>
    <dgm:pt modelId="{C9C3402A-FD6D-4181-B54F-F955D07F5139}" type="pres">
      <dgm:prSet presAssocID="{5D7CAF56-58C3-430E-AA8C-7C42A8D7294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BE67306-54D1-4456-99A9-317AC5D74587}" srcId="{0850381E-A84E-4F20-BE53-0A29B7034F33}" destId="{0662191E-5796-4292-A458-7851A5BC0307}" srcOrd="0" destOrd="0" parTransId="{0ABA03D6-3EE8-4E52-929C-F05FB1122E71}" sibTransId="{E22F8F43-9DB2-4819-B20F-867458991F76}"/>
    <dgm:cxn modelId="{8E702632-1E08-423A-8334-47E70520B73E}" srcId="{0850381E-A84E-4F20-BE53-0A29B7034F33}" destId="{F1509A06-0A24-48A4-8E2C-EB0BA54A5EC0}" srcOrd="1" destOrd="0" parTransId="{390D63B0-6131-47A7-A985-F5313C40A25F}" sibTransId="{FCC8D150-F8F3-43A8-A8DD-625CD3B81625}"/>
    <dgm:cxn modelId="{43F50944-9D3F-4260-971E-CC2F9E133B3B}" type="presOf" srcId="{0850381E-A84E-4F20-BE53-0A29B7034F33}" destId="{763585EF-233B-428C-99D0-EF4AEBC872C3}" srcOrd="0" destOrd="0" presId="urn:microsoft.com/office/officeart/2018/2/layout/IconVerticalSolidList"/>
    <dgm:cxn modelId="{4C3A5560-F6C0-447D-9EAD-FCB14B159AF6}" type="presOf" srcId="{F1509A06-0A24-48A4-8E2C-EB0BA54A5EC0}" destId="{8B80F49F-93B3-4457-B8A0-99EF6EFAA1A7}" srcOrd="0" destOrd="0" presId="urn:microsoft.com/office/officeart/2018/2/layout/IconVerticalSolidList"/>
    <dgm:cxn modelId="{EE0D0AB7-25AC-4572-8D74-1FFD8768D53C}" type="presOf" srcId="{0662191E-5796-4292-A458-7851A5BC0307}" destId="{601936B1-EA51-417A-B274-BA687F15F38C}" srcOrd="0" destOrd="0" presId="urn:microsoft.com/office/officeart/2018/2/layout/IconVerticalSolidList"/>
    <dgm:cxn modelId="{D464EDC7-6FA3-402F-A5AE-03BD33667F6F}" type="presOf" srcId="{5D7CAF56-58C3-430E-AA8C-7C42A8D7294E}" destId="{C9C3402A-FD6D-4181-B54F-F955D07F5139}" srcOrd="0" destOrd="0" presId="urn:microsoft.com/office/officeart/2018/2/layout/IconVerticalSolidList"/>
    <dgm:cxn modelId="{DDE511F1-8903-4EDE-BC4D-53FA8557F8D3}" srcId="{0850381E-A84E-4F20-BE53-0A29B7034F33}" destId="{5D7CAF56-58C3-430E-AA8C-7C42A8D7294E}" srcOrd="2" destOrd="0" parTransId="{58E165CA-C92A-49A3-BD58-BE18120E6D1B}" sibTransId="{C5613EAF-1A74-48D9-921A-93EAE6417805}"/>
    <dgm:cxn modelId="{AA5595DE-8B4B-4E8A-960B-88793E32BE6A}" type="presParOf" srcId="{763585EF-233B-428C-99D0-EF4AEBC872C3}" destId="{48D02461-3855-421C-8059-A5E44107A896}" srcOrd="0" destOrd="0" presId="urn:microsoft.com/office/officeart/2018/2/layout/IconVerticalSolidList"/>
    <dgm:cxn modelId="{89A46BED-CA00-4680-ABE6-EB970BCE6783}" type="presParOf" srcId="{48D02461-3855-421C-8059-A5E44107A896}" destId="{E510D41E-1143-4625-AFF9-BCD236CE3FFF}" srcOrd="0" destOrd="0" presId="urn:microsoft.com/office/officeart/2018/2/layout/IconVerticalSolidList"/>
    <dgm:cxn modelId="{8C381180-0F55-4FC1-AF20-36213443D515}" type="presParOf" srcId="{48D02461-3855-421C-8059-A5E44107A896}" destId="{81E63EA2-B88A-438C-B839-746C87CFDF11}" srcOrd="1" destOrd="0" presId="urn:microsoft.com/office/officeart/2018/2/layout/IconVerticalSolidList"/>
    <dgm:cxn modelId="{E3B5CADA-6C13-4E96-ADB5-1A8B5B5623C7}" type="presParOf" srcId="{48D02461-3855-421C-8059-A5E44107A896}" destId="{C8CEA6A4-4450-46F6-AFC4-58C460A7310D}" srcOrd="2" destOrd="0" presId="urn:microsoft.com/office/officeart/2018/2/layout/IconVerticalSolidList"/>
    <dgm:cxn modelId="{AAB64EF6-E391-454F-9F36-B196CCC77D06}" type="presParOf" srcId="{48D02461-3855-421C-8059-A5E44107A896}" destId="{601936B1-EA51-417A-B274-BA687F15F38C}" srcOrd="3" destOrd="0" presId="urn:microsoft.com/office/officeart/2018/2/layout/IconVerticalSolidList"/>
    <dgm:cxn modelId="{F439CAA6-15C8-4256-B8E3-0B53572736D0}" type="presParOf" srcId="{763585EF-233B-428C-99D0-EF4AEBC872C3}" destId="{1F21BFF1-177A-4E39-B9B1-47C12CB9EB88}" srcOrd="1" destOrd="0" presId="urn:microsoft.com/office/officeart/2018/2/layout/IconVerticalSolidList"/>
    <dgm:cxn modelId="{9F10FA41-7C1B-4BF0-9BCE-C365461BE2E7}" type="presParOf" srcId="{763585EF-233B-428C-99D0-EF4AEBC872C3}" destId="{74947DEC-D792-41A0-B1E4-887DAC4E1D46}" srcOrd="2" destOrd="0" presId="urn:microsoft.com/office/officeart/2018/2/layout/IconVerticalSolidList"/>
    <dgm:cxn modelId="{8EE94DA5-7C0F-4770-8F33-AE88031795D8}" type="presParOf" srcId="{74947DEC-D792-41A0-B1E4-887DAC4E1D46}" destId="{D6DBF92B-2AAE-406C-B8DF-BC90183BDC00}" srcOrd="0" destOrd="0" presId="urn:microsoft.com/office/officeart/2018/2/layout/IconVerticalSolidList"/>
    <dgm:cxn modelId="{C4E5506D-30E3-4A69-9C08-0667425A7CFC}" type="presParOf" srcId="{74947DEC-D792-41A0-B1E4-887DAC4E1D46}" destId="{86C7AE96-79CF-4C6B-8368-7C04D403B757}" srcOrd="1" destOrd="0" presId="urn:microsoft.com/office/officeart/2018/2/layout/IconVerticalSolidList"/>
    <dgm:cxn modelId="{419B6A93-0D4D-4501-8BEA-F2269256FFC9}" type="presParOf" srcId="{74947DEC-D792-41A0-B1E4-887DAC4E1D46}" destId="{80B6ACB6-EC27-4517-A3C5-A5BA87F833B3}" srcOrd="2" destOrd="0" presId="urn:microsoft.com/office/officeart/2018/2/layout/IconVerticalSolidList"/>
    <dgm:cxn modelId="{30C39884-0A8E-4426-BD32-146D1997E5A3}" type="presParOf" srcId="{74947DEC-D792-41A0-B1E4-887DAC4E1D46}" destId="{8B80F49F-93B3-4457-B8A0-99EF6EFAA1A7}" srcOrd="3" destOrd="0" presId="urn:microsoft.com/office/officeart/2018/2/layout/IconVerticalSolidList"/>
    <dgm:cxn modelId="{C754877D-B490-4E80-9F41-24028CEB37FE}" type="presParOf" srcId="{763585EF-233B-428C-99D0-EF4AEBC872C3}" destId="{88A8FC0E-1D35-4F68-B690-78883CE21CCB}" srcOrd="3" destOrd="0" presId="urn:microsoft.com/office/officeart/2018/2/layout/IconVerticalSolidList"/>
    <dgm:cxn modelId="{2404C183-4D62-4B2C-9F7A-9C0B6B4EA562}" type="presParOf" srcId="{763585EF-233B-428C-99D0-EF4AEBC872C3}" destId="{DA34D5DE-7BEE-4D52-9600-58DB518F3290}" srcOrd="4" destOrd="0" presId="urn:microsoft.com/office/officeart/2018/2/layout/IconVerticalSolidList"/>
    <dgm:cxn modelId="{8EA12553-B654-4D36-94CE-47A784E4BA98}" type="presParOf" srcId="{DA34D5DE-7BEE-4D52-9600-58DB518F3290}" destId="{55AA2F1E-420A-44E4-BAD0-A7B1797D5D76}" srcOrd="0" destOrd="0" presId="urn:microsoft.com/office/officeart/2018/2/layout/IconVerticalSolidList"/>
    <dgm:cxn modelId="{1A1DDA69-A9F8-4AA4-83F2-439C9FBA8DAF}" type="presParOf" srcId="{DA34D5DE-7BEE-4D52-9600-58DB518F3290}" destId="{F59EFBF4-ADD1-4B4E-9AE1-3D50CC177A87}" srcOrd="1" destOrd="0" presId="urn:microsoft.com/office/officeart/2018/2/layout/IconVerticalSolidList"/>
    <dgm:cxn modelId="{442959CC-2970-4D97-85CC-B0C79B39BAB2}" type="presParOf" srcId="{DA34D5DE-7BEE-4D52-9600-58DB518F3290}" destId="{0E0371D4-65BA-443E-B71B-B700B5D3C23D}" srcOrd="2" destOrd="0" presId="urn:microsoft.com/office/officeart/2018/2/layout/IconVerticalSolidList"/>
    <dgm:cxn modelId="{988FE783-8EFF-43D4-92CB-6CB6DB1EE9A9}" type="presParOf" srcId="{DA34D5DE-7BEE-4D52-9600-58DB518F3290}" destId="{C9C3402A-FD6D-4181-B54F-F955D07F51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A24745-4FAD-4BF1-B3E9-A9CF8E410E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FF9886-1F3A-432A-BA74-04AB75FCD919}">
      <dgm:prSet/>
      <dgm:spPr/>
      <dgm:t>
        <a:bodyPr/>
        <a:lstStyle/>
        <a:p>
          <a:r>
            <a:rPr lang="en-US" b="1"/>
            <a:t>SHAP (SHapley Additive exPlanations)</a:t>
          </a:r>
          <a:r>
            <a:rPr lang="en-US"/>
            <a:t>:Explains the output by attributing importance to each input feature.</a:t>
          </a:r>
        </a:p>
      </dgm:t>
    </dgm:pt>
    <dgm:pt modelId="{4A168215-AB76-455E-93B7-035733B93355}" type="parTrans" cxnId="{A4AF88AD-9C05-4DA9-9D3D-73D0FE28E87C}">
      <dgm:prSet/>
      <dgm:spPr/>
      <dgm:t>
        <a:bodyPr/>
        <a:lstStyle/>
        <a:p>
          <a:endParaRPr lang="en-US"/>
        </a:p>
      </dgm:t>
    </dgm:pt>
    <dgm:pt modelId="{D811F21A-4FA1-4B38-951A-AFA9F9A28FE5}" type="sibTrans" cxnId="{A4AF88AD-9C05-4DA9-9D3D-73D0FE28E87C}">
      <dgm:prSet/>
      <dgm:spPr/>
      <dgm:t>
        <a:bodyPr/>
        <a:lstStyle/>
        <a:p>
          <a:endParaRPr lang="en-US"/>
        </a:p>
      </dgm:t>
    </dgm:pt>
    <dgm:pt modelId="{EC3A0610-0E4A-430E-B53C-C373490D9313}">
      <dgm:prSet/>
      <dgm:spPr/>
      <dgm:t>
        <a:bodyPr/>
        <a:lstStyle/>
        <a:p>
          <a:r>
            <a:rPr lang="en-US" b="1"/>
            <a:t>LIME (Local Interpretable Model-agnostic Explanations)</a:t>
          </a:r>
          <a:r>
            <a:rPr lang="en-US"/>
            <a:t>:Simplifies the model’s predictions locally for better understanding.</a:t>
          </a:r>
        </a:p>
      </dgm:t>
    </dgm:pt>
    <dgm:pt modelId="{AA9F1BF5-B7F7-4C51-8A68-A847A34E2D6B}" type="parTrans" cxnId="{F7F91C19-AFC2-41EA-97B1-0EC4D7F5D125}">
      <dgm:prSet/>
      <dgm:spPr/>
      <dgm:t>
        <a:bodyPr/>
        <a:lstStyle/>
        <a:p>
          <a:endParaRPr lang="en-US"/>
        </a:p>
      </dgm:t>
    </dgm:pt>
    <dgm:pt modelId="{B51F5E58-E05D-4805-AA24-B0824C71F6D5}" type="sibTrans" cxnId="{F7F91C19-AFC2-41EA-97B1-0EC4D7F5D125}">
      <dgm:prSet/>
      <dgm:spPr/>
      <dgm:t>
        <a:bodyPr/>
        <a:lstStyle/>
        <a:p>
          <a:endParaRPr lang="en-US"/>
        </a:p>
      </dgm:t>
    </dgm:pt>
    <dgm:pt modelId="{1A84F9FD-990A-402D-BC17-3C498014136E}">
      <dgm:prSet/>
      <dgm:spPr/>
      <dgm:t>
        <a:bodyPr/>
        <a:lstStyle/>
        <a:p>
          <a:r>
            <a:rPr lang="en-US" b="1"/>
            <a:t>Attention Maps</a:t>
          </a:r>
          <a:r>
            <a:rPr lang="en-US"/>
            <a:t>:Visualizes which parts of the input the model is "attending" to when making predictions.</a:t>
          </a:r>
        </a:p>
      </dgm:t>
    </dgm:pt>
    <dgm:pt modelId="{231E7143-80CB-46AD-9929-45E9F3365703}" type="parTrans" cxnId="{54D9A27A-A2B8-4404-9CCF-137DDE3062D6}">
      <dgm:prSet/>
      <dgm:spPr/>
      <dgm:t>
        <a:bodyPr/>
        <a:lstStyle/>
        <a:p>
          <a:endParaRPr lang="en-US"/>
        </a:p>
      </dgm:t>
    </dgm:pt>
    <dgm:pt modelId="{570409BC-1B7A-46F6-8EA0-3E88DFA9D0FC}" type="sibTrans" cxnId="{54D9A27A-A2B8-4404-9CCF-137DDE3062D6}">
      <dgm:prSet/>
      <dgm:spPr/>
      <dgm:t>
        <a:bodyPr/>
        <a:lstStyle/>
        <a:p>
          <a:endParaRPr lang="en-US"/>
        </a:p>
      </dgm:t>
    </dgm:pt>
    <dgm:pt modelId="{DF17CDAD-2811-4D95-BD73-219C076025E3}">
      <dgm:prSet/>
      <dgm:spPr/>
      <dgm:t>
        <a:bodyPr/>
        <a:lstStyle/>
        <a:p>
          <a:r>
            <a:rPr lang="en-US" b="1"/>
            <a:t>Counterfactual Analysis</a:t>
          </a:r>
          <a:r>
            <a:rPr lang="en-US"/>
            <a:t>:Investigates "what if" scenarios to determine how input changes affect output.</a:t>
          </a:r>
        </a:p>
      </dgm:t>
    </dgm:pt>
    <dgm:pt modelId="{8FEC2027-3E2A-4B94-B44B-9E9FD72DF049}" type="parTrans" cxnId="{35B44C2A-164A-476E-8B24-6410418E7928}">
      <dgm:prSet/>
      <dgm:spPr/>
      <dgm:t>
        <a:bodyPr/>
        <a:lstStyle/>
        <a:p>
          <a:endParaRPr lang="en-US"/>
        </a:p>
      </dgm:t>
    </dgm:pt>
    <dgm:pt modelId="{419E791E-77F1-4BD8-AA7B-7F652A28F3E5}" type="sibTrans" cxnId="{35B44C2A-164A-476E-8B24-6410418E7928}">
      <dgm:prSet/>
      <dgm:spPr/>
      <dgm:t>
        <a:bodyPr/>
        <a:lstStyle/>
        <a:p>
          <a:endParaRPr lang="en-US"/>
        </a:p>
      </dgm:t>
    </dgm:pt>
    <dgm:pt modelId="{62C0A11C-63D0-4543-A54C-77E97BCA9DBC}" type="pres">
      <dgm:prSet presAssocID="{B4A24745-4FAD-4BF1-B3E9-A9CF8E410EAF}" presName="root" presStyleCnt="0">
        <dgm:presLayoutVars>
          <dgm:dir/>
          <dgm:resizeHandles val="exact"/>
        </dgm:presLayoutVars>
      </dgm:prSet>
      <dgm:spPr/>
    </dgm:pt>
    <dgm:pt modelId="{428BAD4F-0179-4C65-AA1C-388266413586}" type="pres">
      <dgm:prSet presAssocID="{93FF9886-1F3A-432A-BA74-04AB75FCD919}" presName="compNode" presStyleCnt="0"/>
      <dgm:spPr/>
    </dgm:pt>
    <dgm:pt modelId="{59755287-AD07-4BD2-9687-B23FADD2B2EC}" type="pres">
      <dgm:prSet presAssocID="{93FF9886-1F3A-432A-BA74-04AB75FCD919}" presName="bgRect" presStyleLbl="bgShp" presStyleIdx="0" presStyleCnt="4"/>
      <dgm:spPr/>
    </dgm:pt>
    <dgm:pt modelId="{2AF97C3E-3E58-43FB-88C0-127C75B9CE25}" type="pres">
      <dgm:prSet presAssocID="{93FF9886-1F3A-432A-BA74-04AB75FCD9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C3C396B-991E-467F-A2AB-3197CB3C981E}" type="pres">
      <dgm:prSet presAssocID="{93FF9886-1F3A-432A-BA74-04AB75FCD919}" presName="spaceRect" presStyleCnt="0"/>
      <dgm:spPr/>
    </dgm:pt>
    <dgm:pt modelId="{B648553E-CAB3-4F9D-8121-8E865460231A}" type="pres">
      <dgm:prSet presAssocID="{93FF9886-1F3A-432A-BA74-04AB75FCD919}" presName="parTx" presStyleLbl="revTx" presStyleIdx="0" presStyleCnt="4">
        <dgm:presLayoutVars>
          <dgm:chMax val="0"/>
          <dgm:chPref val="0"/>
        </dgm:presLayoutVars>
      </dgm:prSet>
      <dgm:spPr/>
    </dgm:pt>
    <dgm:pt modelId="{70258454-C18A-43EC-BFBF-9E736E6E1DAD}" type="pres">
      <dgm:prSet presAssocID="{D811F21A-4FA1-4B38-951A-AFA9F9A28FE5}" presName="sibTrans" presStyleCnt="0"/>
      <dgm:spPr/>
    </dgm:pt>
    <dgm:pt modelId="{D2FCA64F-F086-4BE2-A099-084C580F174D}" type="pres">
      <dgm:prSet presAssocID="{EC3A0610-0E4A-430E-B53C-C373490D9313}" presName="compNode" presStyleCnt="0"/>
      <dgm:spPr/>
    </dgm:pt>
    <dgm:pt modelId="{89B050B9-985C-4887-A5C8-C4D004B0983F}" type="pres">
      <dgm:prSet presAssocID="{EC3A0610-0E4A-430E-B53C-C373490D9313}" presName="bgRect" presStyleLbl="bgShp" presStyleIdx="1" presStyleCnt="4"/>
      <dgm:spPr/>
    </dgm:pt>
    <dgm:pt modelId="{6AF0FA36-0457-4954-B85D-162F1563E771}" type="pres">
      <dgm:prSet presAssocID="{EC3A0610-0E4A-430E-B53C-C373490D93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638636D-4F82-45EB-A2B8-1E81214E16E6}" type="pres">
      <dgm:prSet presAssocID="{EC3A0610-0E4A-430E-B53C-C373490D9313}" presName="spaceRect" presStyleCnt="0"/>
      <dgm:spPr/>
    </dgm:pt>
    <dgm:pt modelId="{C09F40D2-E4CB-4587-B38D-32771927201A}" type="pres">
      <dgm:prSet presAssocID="{EC3A0610-0E4A-430E-B53C-C373490D9313}" presName="parTx" presStyleLbl="revTx" presStyleIdx="1" presStyleCnt="4">
        <dgm:presLayoutVars>
          <dgm:chMax val="0"/>
          <dgm:chPref val="0"/>
        </dgm:presLayoutVars>
      </dgm:prSet>
      <dgm:spPr/>
    </dgm:pt>
    <dgm:pt modelId="{109A90F7-A06C-4B1D-8848-D48E5FC01564}" type="pres">
      <dgm:prSet presAssocID="{B51F5E58-E05D-4805-AA24-B0824C71F6D5}" presName="sibTrans" presStyleCnt="0"/>
      <dgm:spPr/>
    </dgm:pt>
    <dgm:pt modelId="{B7ED981A-8C52-449D-854A-2456C4178354}" type="pres">
      <dgm:prSet presAssocID="{1A84F9FD-990A-402D-BC17-3C498014136E}" presName="compNode" presStyleCnt="0"/>
      <dgm:spPr/>
    </dgm:pt>
    <dgm:pt modelId="{313E3148-83D8-4E91-A74B-E774ACFC5386}" type="pres">
      <dgm:prSet presAssocID="{1A84F9FD-990A-402D-BC17-3C498014136E}" presName="bgRect" presStyleLbl="bgShp" presStyleIdx="2" presStyleCnt="4"/>
      <dgm:spPr/>
    </dgm:pt>
    <dgm:pt modelId="{6251FB0E-0CBF-4CBB-B5D4-6DC02C8FCC2C}" type="pres">
      <dgm:prSet presAssocID="{1A84F9FD-990A-402D-BC17-3C49801413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5607556-7D75-4AAB-81C2-605A906335FA}" type="pres">
      <dgm:prSet presAssocID="{1A84F9FD-990A-402D-BC17-3C498014136E}" presName="spaceRect" presStyleCnt="0"/>
      <dgm:spPr/>
    </dgm:pt>
    <dgm:pt modelId="{02FAFF9E-AFAD-412A-89A7-337B84227CDE}" type="pres">
      <dgm:prSet presAssocID="{1A84F9FD-990A-402D-BC17-3C498014136E}" presName="parTx" presStyleLbl="revTx" presStyleIdx="2" presStyleCnt="4">
        <dgm:presLayoutVars>
          <dgm:chMax val="0"/>
          <dgm:chPref val="0"/>
        </dgm:presLayoutVars>
      </dgm:prSet>
      <dgm:spPr/>
    </dgm:pt>
    <dgm:pt modelId="{27629F24-957D-4F36-A150-93FC83CCAD22}" type="pres">
      <dgm:prSet presAssocID="{570409BC-1B7A-46F6-8EA0-3E88DFA9D0FC}" presName="sibTrans" presStyleCnt="0"/>
      <dgm:spPr/>
    </dgm:pt>
    <dgm:pt modelId="{AF664BCC-035A-47D8-ACD3-36497EA31F0F}" type="pres">
      <dgm:prSet presAssocID="{DF17CDAD-2811-4D95-BD73-219C076025E3}" presName="compNode" presStyleCnt="0"/>
      <dgm:spPr/>
    </dgm:pt>
    <dgm:pt modelId="{2031D75A-5197-494C-95A6-B16351359A1A}" type="pres">
      <dgm:prSet presAssocID="{DF17CDAD-2811-4D95-BD73-219C076025E3}" presName="bgRect" presStyleLbl="bgShp" presStyleIdx="3" presStyleCnt="4"/>
      <dgm:spPr/>
    </dgm:pt>
    <dgm:pt modelId="{73E88C1A-BD01-4B5B-A2FC-C9F4CD51897C}" type="pres">
      <dgm:prSet presAssocID="{DF17CDAD-2811-4D95-BD73-219C076025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02062C0-AD53-40D4-9505-DFDA452A5D98}" type="pres">
      <dgm:prSet presAssocID="{DF17CDAD-2811-4D95-BD73-219C076025E3}" presName="spaceRect" presStyleCnt="0"/>
      <dgm:spPr/>
    </dgm:pt>
    <dgm:pt modelId="{9D12FD4D-768D-4C63-B88E-26A3752978E6}" type="pres">
      <dgm:prSet presAssocID="{DF17CDAD-2811-4D95-BD73-219C076025E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C7BB807-F326-4186-A095-AD488B328A4A}" type="presOf" srcId="{93FF9886-1F3A-432A-BA74-04AB75FCD919}" destId="{B648553E-CAB3-4F9D-8121-8E865460231A}" srcOrd="0" destOrd="0" presId="urn:microsoft.com/office/officeart/2018/2/layout/IconVerticalSolidList"/>
    <dgm:cxn modelId="{8525A809-73D5-4604-9508-769F81DEBE58}" type="presOf" srcId="{1A84F9FD-990A-402D-BC17-3C498014136E}" destId="{02FAFF9E-AFAD-412A-89A7-337B84227CDE}" srcOrd="0" destOrd="0" presId="urn:microsoft.com/office/officeart/2018/2/layout/IconVerticalSolidList"/>
    <dgm:cxn modelId="{F7F91C19-AFC2-41EA-97B1-0EC4D7F5D125}" srcId="{B4A24745-4FAD-4BF1-B3E9-A9CF8E410EAF}" destId="{EC3A0610-0E4A-430E-B53C-C373490D9313}" srcOrd="1" destOrd="0" parTransId="{AA9F1BF5-B7F7-4C51-8A68-A847A34E2D6B}" sibTransId="{B51F5E58-E05D-4805-AA24-B0824C71F6D5}"/>
    <dgm:cxn modelId="{35B44C2A-164A-476E-8B24-6410418E7928}" srcId="{B4A24745-4FAD-4BF1-B3E9-A9CF8E410EAF}" destId="{DF17CDAD-2811-4D95-BD73-219C076025E3}" srcOrd="3" destOrd="0" parTransId="{8FEC2027-3E2A-4B94-B44B-9E9FD72DF049}" sibTransId="{419E791E-77F1-4BD8-AA7B-7F652A28F3E5}"/>
    <dgm:cxn modelId="{F879546E-EF91-4A9B-9DF8-F30C167C9449}" type="presOf" srcId="{DF17CDAD-2811-4D95-BD73-219C076025E3}" destId="{9D12FD4D-768D-4C63-B88E-26A3752978E6}" srcOrd="0" destOrd="0" presId="urn:microsoft.com/office/officeart/2018/2/layout/IconVerticalSolidList"/>
    <dgm:cxn modelId="{54D9A27A-A2B8-4404-9CCF-137DDE3062D6}" srcId="{B4A24745-4FAD-4BF1-B3E9-A9CF8E410EAF}" destId="{1A84F9FD-990A-402D-BC17-3C498014136E}" srcOrd="2" destOrd="0" parTransId="{231E7143-80CB-46AD-9929-45E9F3365703}" sibTransId="{570409BC-1B7A-46F6-8EA0-3E88DFA9D0FC}"/>
    <dgm:cxn modelId="{950D6DA3-99F4-4184-9D60-81CABF9E56CC}" type="presOf" srcId="{B4A24745-4FAD-4BF1-B3E9-A9CF8E410EAF}" destId="{62C0A11C-63D0-4543-A54C-77E97BCA9DBC}" srcOrd="0" destOrd="0" presId="urn:microsoft.com/office/officeart/2018/2/layout/IconVerticalSolidList"/>
    <dgm:cxn modelId="{88744DA6-3E88-4B04-8289-0A6049826F16}" type="presOf" srcId="{EC3A0610-0E4A-430E-B53C-C373490D9313}" destId="{C09F40D2-E4CB-4587-B38D-32771927201A}" srcOrd="0" destOrd="0" presId="urn:microsoft.com/office/officeart/2018/2/layout/IconVerticalSolidList"/>
    <dgm:cxn modelId="{A4AF88AD-9C05-4DA9-9D3D-73D0FE28E87C}" srcId="{B4A24745-4FAD-4BF1-B3E9-A9CF8E410EAF}" destId="{93FF9886-1F3A-432A-BA74-04AB75FCD919}" srcOrd="0" destOrd="0" parTransId="{4A168215-AB76-455E-93B7-035733B93355}" sibTransId="{D811F21A-4FA1-4B38-951A-AFA9F9A28FE5}"/>
    <dgm:cxn modelId="{22C33410-4D0A-4102-97E7-AF9C56E0321E}" type="presParOf" srcId="{62C0A11C-63D0-4543-A54C-77E97BCA9DBC}" destId="{428BAD4F-0179-4C65-AA1C-388266413586}" srcOrd="0" destOrd="0" presId="urn:microsoft.com/office/officeart/2018/2/layout/IconVerticalSolidList"/>
    <dgm:cxn modelId="{3E802D90-485F-4BCD-89C8-076D25578204}" type="presParOf" srcId="{428BAD4F-0179-4C65-AA1C-388266413586}" destId="{59755287-AD07-4BD2-9687-B23FADD2B2EC}" srcOrd="0" destOrd="0" presId="urn:microsoft.com/office/officeart/2018/2/layout/IconVerticalSolidList"/>
    <dgm:cxn modelId="{DB44853C-0772-4AA7-B327-B2F1CB61D67A}" type="presParOf" srcId="{428BAD4F-0179-4C65-AA1C-388266413586}" destId="{2AF97C3E-3E58-43FB-88C0-127C75B9CE25}" srcOrd="1" destOrd="0" presId="urn:microsoft.com/office/officeart/2018/2/layout/IconVerticalSolidList"/>
    <dgm:cxn modelId="{D6F438B9-1C63-49A8-96D4-8D5E22F02D0B}" type="presParOf" srcId="{428BAD4F-0179-4C65-AA1C-388266413586}" destId="{DC3C396B-991E-467F-A2AB-3197CB3C981E}" srcOrd="2" destOrd="0" presId="urn:microsoft.com/office/officeart/2018/2/layout/IconVerticalSolidList"/>
    <dgm:cxn modelId="{0611CBC7-F6F8-47A2-A305-D7D1E0568D97}" type="presParOf" srcId="{428BAD4F-0179-4C65-AA1C-388266413586}" destId="{B648553E-CAB3-4F9D-8121-8E865460231A}" srcOrd="3" destOrd="0" presId="urn:microsoft.com/office/officeart/2018/2/layout/IconVerticalSolidList"/>
    <dgm:cxn modelId="{21403799-9415-4F56-AFB0-8A9ED2B47DCA}" type="presParOf" srcId="{62C0A11C-63D0-4543-A54C-77E97BCA9DBC}" destId="{70258454-C18A-43EC-BFBF-9E736E6E1DAD}" srcOrd="1" destOrd="0" presId="urn:microsoft.com/office/officeart/2018/2/layout/IconVerticalSolidList"/>
    <dgm:cxn modelId="{6F7C380C-5EE7-4ADD-89BE-307BD4446073}" type="presParOf" srcId="{62C0A11C-63D0-4543-A54C-77E97BCA9DBC}" destId="{D2FCA64F-F086-4BE2-A099-084C580F174D}" srcOrd="2" destOrd="0" presId="urn:microsoft.com/office/officeart/2018/2/layout/IconVerticalSolidList"/>
    <dgm:cxn modelId="{6742D1DA-3EA7-449C-8DEF-ADE6D2AACB97}" type="presParOf" srcId="{D2FCA64F-F086-4BE2-A099-084C580F174D}" destId="{89B050B9-985C-4887-A5C8-C4D004B0983F}" srcOrd="0" destOrd="0" presId="urn:microsoft.com/office/officeart/2018/2/layout/IconVerticalSolidList"/>
    <dgm:cxn modelId="{CB6468C3-CE9F-4A09-8175-29E1CEB5D0A7}" type="presParOf" srcId="{D2FCA64F-F086-4BE2-A099-084C580F174D}" destId="{6AF0FA36-0457-4954-B85D-162F1563E771}" srcOrd="1" destOrd="0" presId="urn:microsoft.com/office/officeart/2018/2/layout/IconVerticalSolidList"/>
    <dgm:cxn modelId="{635DD64F-B414-4A5E-B590-69133A97446B}" type="presParOf" srcId="{D2FCA64F-F086-4BE2-A099-084C580F174D}" destId="{0638636D-4F82-45EB-A2B8-1E81214E16E6}" srcOrd="2" destOrd="0" presId="urn:microsoft.com/office/officeart/2018/2/layout/IconVerticalSolidList"/>
    <dgm:cxn modelId="{5CF91CF3-FE9B-44AA-9489-03CB9D9A76E3}" type="presParOf" srcId="{D2FCA64F-F086-4BE2-A099-084C580F174D}" destId="{C09F40D2-E4CB-4587-B38D-32771927201A}" srcOrd="3" destOrd="0" presId="urn:microsoft.com/office/officeart/2018/2/layout/IconVerticalSolidList"/>
    <dgm:cxn modelId="{B1198525-F501-4F4D-9A4F-84CB1F12A79C}" type="presParOf" srcId="{62C0A11C-63D0-4543-A54C-77E97BCA9DBC}" destId="{109A90F7-A06C-4B1D-8848-D48E5FC01564}" srcOrd="3" destOrd="0" presId="urn:microsoft.com/office/officeart/2018/2/layout/IconVerticalSolidList"/>
    <dgm:cxn modelId="{1EC16129-86AE-4181-89F1-02362C39C985}" type="presParOf" srcId="{62C0A11C-63D0-4543-A54C-77E97BCA9DBC}" destId="{B7ED981A-8C52-449D-854A-2456C4178354}" srcOrd="4" destOrd="0" presId="urn:microsoft.com/office/officeart/2018/2/layout/IconVerticalSolidList"/>
    <dgm:cxn modelId="{F3D614D2-DC2C-49B4-9841-430570657698}" type="presParOf" srcId="{B7ED981A-8C52-449D-854A-2456C4178354}" destId="{313E3148-83D8-4E91-A74B-E774ACFC5386}" srcOrd="0" destOrd="0" presId="urn:microsoft.com/office/officeart/2018/2/layout/IconVerticalSolidList"/>
    <dgm:cxn modelId="{095E70BC-1421-4C2F-8063-EE48356DA223}" type="presParOf" srcId="{B7ED981A-8C52-449D-854A-2456C4178354}" destId="{6251FB0E-0CBF-4CBB-B5D4-6DC02C8FCC2C}" srcOrd="1" destOrd="0" presId="urn:microsoft.com/office/officeart/2018/2/layout/IconVerticalSolidList"/>
    <dgm:cxn modelId="{4CC406EE-8B90-4D6D-9650-ACCF9861AF20}" type="presParOf" srcId="{B7ED981A-8C52-449D-854A-2456C4178354}" destId="{B5607556-7D75-4AAB-81C2-605A906335FA}" srcOrd="2" destOrd="0" presId="urn:microsoft.com/office/officeart/2018/2/layout/IconVerticalSolidList"/>
    <dgm:cxn modelId="{7CF68840-830D-42AF-B363-5A900C8FE779}" type="presParOf" srcId="{B7ED981A-8C52-449D-854A-2456C4178354}" destId="{02FAFF9E-AFAD-412A-89A7-337B84227CDE}" srcOrd="3" destOrd="0" presId="urn:microsoft.com/office/officeart/2018/2/layout/IconVerticalSolidList"/>
    <dgm:cxn modelId="{68A1A3AD-13A0-46A6-B6EE-0C1951669515}" type="presParOf" srcId="{62C0A11C-63D0-4543-A54C-77E97BCA9DBC}" destId="{27629F24-957D-4F36-A150-93FC83CCAD22}" srcOrd="5" destOrd="0" presId="urn:microsoft.com/office/officeart/2018/2/layout/IconVerticalSolidList"/>
    <dgm:cxn modelId="{7E8F2B3E-0DC6-4449-B4BE-B10E41CE5353}" type="presParOf" srcId="{62C0A11C-63D0-4543-A54C-77E97BCA9DBC}" destId="{AF664BCC-035A-47D8-ACD3-36497EA31F0F}" srcOrd="6" destOrd="0" presId="urn:microsoft.com/office/officeart/2018/2/layout/IconVerticalSolidList"/>
    <dgm:cxn modelId="{EE2A7BDB-E5CB-4756-B2F5-D8EA3B713680}" type="presParOf" srcId="{AF664BCC-035A-47D8-ACD3-36497EA31F0F}" destId="{2031D75A-5197-494C-95A6-B16351359A1A}" srcOrd="0" destOrd="0" presId="urn:microsoft.com/office/officeart/2018/2/layout/IconVerticalSolidList"/>
    <dgm:cxn modelId="{87F8688A-BFDA-4605-87C9-8BBFBBD2D865}" type="presParOf" srcId="{AF664BCC-035A-47D8-ACD3-36497EA31F0F}" destId="{73E88C1A-BD01-4B5B-A2FC-C9F4CD51897C}" srcOrd="1" destOrd="0" presId="urn:microsoft.com/office/officeart/2018/2/layout/IconVerticalSolidList"/>
    <dgm:cxn modelId="{90A80126-74A4-4561-85ED-C8BE6B598778}" type="presParOf" srcId="{AF664BCC-035A-47D8-ACD3-36497EA31F0F}" destId="{102062C0-AD53-40D4-9505-DFDA452A5D98}" srcOrd="2" destOrd="0" presId="urn:microsoft.com/office/officeart/2018/2/layout/IconVerticalSolidList"/>
    <dgm:cxn modelId="{BB114819-65F1-4DA3-91EA-859AED982C6B}" type="presParOf" srcId="{AF664BCC-035A-47D8-ACD3-36497EA31F0F}" destId="{9D12FD4D-768D-4C63-B88E-26A3752978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97513C-B791-486F-8638-59CC5FE8C7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CC6DCD9-8365-48A6-94F7-14460FFBB725}">
      <dgm:prSet/>
      <dgm:spPr/>
      <dgm:t>
        <a:bodyPr/>
        <a:lstStyle/>
        <a:p>
          <a:r>
            <a:rPr lang="en-US" b="1"/>
            <a:t>LoRA</a:t>
          </a:r>
          <a:r>
            <a:rPr lang="en-US"/>
            <a:t> is a technique used to fine-tune large pre-trained language models by applying low-rank updates.Key advantages:Reduces computational costs.</a:t>
          </a:r>
        </a:p>
      </dgm:t>
    </dgm:pt>
    <dgm:pt modelId="{764ADB9F-7CCB-4812-AEEE-C18E9C441B05}" type="parTrans" cxnId="{5A645183-A5C4-4145-81B8-B6154D86ABBA}">
      <dgm:prSet/>
      <dgm:spPr/>
      <dgm:t>
        <a:bodyPr/>
        <a:lstStyle/>
        <a:p>
          <a:endParaRPr lang="en-US"/>
        </a:p>
      </dgm:t>
    </dgm:pt>
    <dgm:pt modelId="{A5541EE2-75A0-442E-8C32-3D68A48BBE58}" type="sibTrans" cxnId="{5A645183-A5C4-4145-81B8-B6154D86ABBA}">
      <dgm:prSet/>
      <dgm:spPr/>
      <dgm:t>
        <a:bodyPr/>
        <a:lstStyle/>
        <a:p>
          <a:endParaRPr lang="en-US"/>
        </a:p>
      </dgm:t>
    </dgm:pt>
    <dgm:pt modelId="{6964FEA6-2701-4CDE-A378-217A75BB15C1}">
      <dgm:prSet/>
      <dgm:spPr/>
      <dgm:t>
        <a:bodyPr/>
        <a:lstStyle/>
        <a:p>
          <a:r>
            <a:rPr lang="en-US"/>
            <a:t>Enables fine-tuning with fewer parameters.</a:t>
          </a:r>
        </a:p>
      </dgm:t>
    </dgm:pt>
    <dgm:pt modelId="{D023F63B-C1DD-4D8B-A219-6898902067B4}" type="parTrans" cxnId="{2F3BF4E8-884E-409C-8542-248166F4AEE9}">
      <dgm:prSet/>
      <dgm:spPr/>
      <dgm:t>
        <a:bodyPr/>
        <a:lstStyle/>
        <a:p>
          <a:endParaRPr lang="en-US"/>
        </a:p>
      </dgm:t>
    </dgm:pt>
    <dgm:pt modelId="{07DA5B25-9F49-4D90-AA5A-E11655D5D52B}" type="sibTrans" cxnId="{2F3BF4E8-884E-409C-8542-248166F4AEE9}">
      <dgm:prSet/>
      <dgm:spPr/>
      <dgm:t>
        <a:bodyPr/>
        <a:lstStyle/>
        <a:p>
          <a:endParaRPr lang="en-US"/>
        </a:p>
      </dgm:t>
    </dgm:pt>
    <dgm:pt modelId="{1D0B3FB1-A12D-4D2C-B071-D090A2063AD5}">
      <dgm:prSet/>
      <dgm:spPr/>
      <dgm:t>
        <a:bodyPr/>
        <a:lstStyle/>
        <a:p>
          <a:r>
            <a:rPr lang="en-US"/>
            <a:t>Helps target specific behaviors in models, making it easier to analyze and explain changes.</a:t>
          </a:r>
        </a:p>
      </dgm:t>
    </dgm:pt>
    <dgm:pt modelId="{AD4835DE-5BFD-4287-9BAB-FCD62322CAF1}" type="parTrans" cxnId="{1DFC5EAB-C86D-4768-BA03-2F8F41FBABF9}">
      <dgm:prSet/>
      <dgm:spPr/>
      <dgm:t>
        <a:bodyPr/>
        <a:lstStyle/>
        <a:p>
          <a:endParaRPr lang="en-US"/>
        </a:p>
      </dgm:t>
    </dgm:pt>
    <dgm:pt modelId="{03377985-45F7-4B8D-A74F-FC867BF01081}" type="sibTrans" cxnId="{1DFC5EAB-C86D-4768-BA03-2F8F41FBABF9}">
      <dgm:prSet/>
      <dgm:spPr/>
      <dgm:t>
        <a:bodyPr/>
        <a:lstStyle/>
        <a:p>
          <a:endParaRPr lang="en-US"/>
        </a:p>
      </dgm:t>
    </dgm:pt>
    <dgm:pt modelId="{FD5654D4-203F-4621-93B7-FA78C90A8444}" type="pres">
      <dgm:prSet presAssocID="{EF97513C-B791-486F-8638-59CC5FE8C7FB}" presName="root" presStyleCnt="0">
        <dgm:presLayoutVars>
          <dgm:dir/>
          <dgm:resizeHandles val="exact"/>
        </dgm:presLayoutVars>
      </dgm:prSet>
      <dgm:spPr/>
    </dgm:pt>
    <dgm:pt modelId="{AD54C396-3709-471C-911F-F39220801FC0}" type="pres">
      <dgm:prSet presAssocID="{8CC6DCD9-8365-48A6-94F7-14460FFBB725}" presName="compNode" presStyleCnt="0"/>
      <dgm:spPr/>
    </dgm:pt>
    <dgm:pt modelId="{5C22B0CA-4FD0-4F62-A861-06F9A0D82347}" type="pres">
      <dgm:prSet presAssocID="{8CC6DCD9-8365-48A6-94F7-14460FFBB725}" presName="bgRect" presStyleLbl="bgShp" presStyleIdx="0" presStyleCnt="3"/>
      <dgm:spPr/>
    </dgm:pt>
    <dgm:pt modelId="{8AF10CCA-3853-46B7-AB6E-FF54FD798BBA}" type="pres">
      <dgm:prSet presAssocID="{8CC6DCD9-8365-48A6-94F7-14460FFBB7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1B0F2E2-7F73-4603-8050-21C7B36BFA86}" type="pres">
      <dgm:prSet presAssocID="{8CC6DCD9-8365-48A6-94F7-14460FFBB725}" presName="spaceRect" presStyleCnt="0"/>
      <dgm:spPr/>
    </dgm:pt>
    <dgm:pt modelId="{2FCC0E7D-43DE-4369-B9B0-830BC47CBB5B}" type="pres">
      <dgm:prSet presAssocID="{8CC6DCD9-8365-48A6-94F7-14460FFBB725}" presName="parTx" presStyleLbl="revTx" presStyleIdx="0" presStyleCnt="3">
        <dgm:presLayoutVars>
          <dgm:chMax val="0"/>
          <dgm:chPref val="0"/>
        </dgm:presLayoutVars>
      </dgm:prSet>
      <dgm:spPr/>
    </dgm:pt>
    <dgm:pt modelId="{B75CD6AD-7DDD-4189-8346-19F72B0B2C42}" type="pres">
      <dgm:prSet presAssocID="{A5541EE2-75A0-442E-8C32-3D68A48BBE58}" presName="sibTrans" presStyleCnt="0"/>
      <dgm:spPr/>
    </dgm:pt>
    <dgm:pt modelId="{BAF70B71-10AD-407E-A40C-C8FF45B1221D}" type="pres">
      <dgm:prSet presAssocID="{6964FEA6-2701-4CDE-A378-217A75BB15C1}" presName="compNode" presStyleCnt="0"/>
      <dgm:spPr/>
    </dgm:pt>
    <dgm:pt modelId="{F05A0211-1A20-414D-9B35-C9B88B57F3FC}" type="pres">
      <dgm:prSet presAssocID="{6964FEA6-2701-4CDE-A378-217A75BB15C1}" presName="bgRect" presStyleLbl="bgShp" presStyleIdx="1" presStyleCnt="3"/>
      <dgm:spPr/>
    </dgm:pt>
    <dgm:pt modelId="{1F255FB1-C152-4B87-8D15-53F0A199B848}" type="pres">
      <dgm:prSet presAssocID="{6964FEA6-2701-4CDE-A378-217A75BB15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DC91EC2C-5504-4A7D-B638-95D64F99CE0B}" type="pres">
      <dgm:prSet presAssocID="{6964FEA6-2701-4CDE-A378-217A75BB15C1}" presName="spaceRect" presStyleCnt="0"/>
      <dgm:spPr/>
    </dgm:pt>
    <dgm:pt modelId="{D5DE3BFD-023A-4B37-A122-CCB7C14265EC}" type="pres">
      <dgm:prSet presAssocID="{6964FEA6-2701-4CDE-A378-217A75BB15C1}" presName="parTx" presStyleLbl="revTx" presStyleIdx="1" presStyleCnt="3">
        <dgm:presLayoutVars>
          <dgm:chMax val="0"/>
          <dgm:chPref val="0"/>
        </dgm:presLayoutVars>
      </dgm:prSet>
      <dgm:spPr/>
    </dgm:pt>
    <dgm:pt modelId="{4F5DC592-56B5-45BC-8A5F-6AA6C8D0E145}" type="pres">
      <dgm:prSet presAssocID="{07DA5B25-9F49-4D90-AA5A-E11655D5D52B}" presName="sibTrans" presStyleCnt="0"/>
      <dgm:spPr/>
    </dgm:pt>
    <dgm:pt modelId="{6B43AFFE-4363-4C1A-AB40-27DD37AD4E77}" type="pres">
      <dgm:prSet presAssocID="{1D0B3FB1-A12D-4D2C-B071-D090A2063AD5}" presName="compNode" presStyleCnt="0"/>
      <dgm:spPr/>
    </dgm:pt>
    <dgm:pt modelId="{936B6254-876D-4366-A915-FB122E505176}" type="pres">
      <dgm:prSet presAssocID="{1D0B3FB1-A12D-4D2C-B071-D090A2063AD5}" presName="bgRect" presStyleLbl="bgShp" presStyleIdx="2" presStyleCnt="3"/>
      <dgm:spPr/>
    </dgm:pt>
    <dgm:pt modelId="{8E2E7383-3BC4-4308-B81B-0A32F91ACA4A}" type="pres">
      <dgm:prSet presAssocID="{1D0B3FB1-A12D-4D2C-B071-D090A2063A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665263A-65CE-4722-8AA3-7FDE755C4E1E}" type="pres">
      <dgm:prSet presAssocID="{1D0B3FB1-A12D-4D2C-B071-D090A2063AD5}" presName="spaceRect" presStyleCnt="0"/>
      <dgm:spPr/>
    </dgm:pt>
    <dgm:pt modelId="{F911AD93-65E7-4D74-A927-FEC002CC3513}" type="pres">
      <dgm:prSet presAssocID="{1D0B3FB1-A12D-4D2C-B071-D090A2063AD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565DB1E-DBB6-4015-AD37-38CCA441FA20}" type="presOf" srcId="{EF97513C-B791-486F-8638-59CC5FE8C7FB}" destId="{FD5654D4-203F-4621-93B7-FA78C90A8444}" srcOrd="0" destOrd="0" presId="urn:microsoft.com/office/officeart/2018/2/layout/IconVerticalSolidList"/>
    <dgm:cxn modelId="{6BCA0E7B-00BF-404C-A8AB-92A1122CFF84}" type="presOf" srcId="{8CC6DCD9-8365-48A6-94F7-14460FFBB725}" destId="{2FCC0E7D-43DE-4369-B9B0-830BC47CBB5B}" srcOrd="0" destOrd="0" presId="urn:microsoft.com/office/officeart/2018/2/layout/IconVerticalSolidList"/>
    <dgm:cxn modelId="{5A645183-A5C4-4145-81B8-B6154D86ABBA}" srcId="{EF97513C-B791-486F-8638-59CC5FE8C7FB}" destId="{8CC6DCD9-8365-48A6-94F7-14460FFBB725}" srcOrd="0" destOrd="0" parTransId="{764ADB9F-7CCB-4812-AEEE-C18E9C441B05}" sibTransId="{A5541EE2-75A0-442E-8C32-3D68A48BBE58}"/>
    <dgm:cxn modelId="{CAC9EC9D-74D5-4E5C-B282-DD7528DC4A30}" type="presOf" srcId="{6964FEA6-2701-4CDE-A378-217A75BB15C1}" destId="{D5DE3BFD-023A-4B37-A122-CCB7C14265EC}" srcOrd="0" destOrd="0" presId="urn:microsoft.com/office/officeart/2018/2/layout/IconVerticalSolidList"/>
    <dgm:cxn modelId="{1DFC5EAB-C86D-4768-BA03-2F8F41FBABF9}" srcId="{EF97513C-B791-486F-8638-59CC5FE8C7FB}" destId="{1D0B3FB1-A12D-4D2C-B071-D090A2063AD5}" srcOrd="2" destOrd="0" parTransId="{AD4835DE-5BFD-4287-9BAB-FCD62322CAF1}" sibTransId="{03377985-45F7-4B8D-A74F-FC867BF01081}"/>
    <dgm:cxn modelId="{2F3BF4E8-884E-409C-8542-248166F4AEE9}" srcId="{EF97513C-B791-486F-8638-59CC5FE8C7FB}" destId="{6964FEA6-2701-4CDE-A378-217A75BB15C1}" srcOrd="1" destOrd="0" parTransId="{D023F63B-C1DD-4D8B-A219-6898902067B4}" sibTransId="{07DA5B25-9F49-4D90-AA5A-E11655D5D52B}"/>
    <dgm:cxn modelId="{41154BF9-CA0E-45FB-9339-F74E87566CE3}" type="presOf" srcId="{1D0B3FB1-A12D-4D2C-B071-D090A2063AD5}" destId="{F911AD93-65E7-4D74-A927-FEC002CC3513}" srcOrd="0" destOrd="0" presId="urn:microsoft.com/office/officeart/2018/2/layout/IconVerticalSolidList"/>
    <dgm:cxn modelId="{9A9D4E2C-D757-4A51-AF11-5DEBFBC6A41A}" type="presParOf" srcId="{FD5654D4-203F-4621-93B7-FA78C90A8444}" destId="{AD54C396-3709-471C-911F-F39220801FC0}" srcOrd="0" destOrd="0" presId="urn:microsoft.com/office/officeart/2018/2/layout/IconVerticalSolidList"/>
    <dgm:cxn modelId="{222047FD-4BB0-4AE5-93F6-136157659696}" type="presParOf" srcId="{AD54C396-3709-471C-911F-F39220801FC0}" destId="{5C22B0CA-4FD0-4F62-A861-06F9A0D82347}" srcOrd="0" destOrd="0" presId="urn:microsoft.com/office/officeart/2018/2/layout/IconVerticalSolidList"/>
    <dgm:cxn modelId="{D69CA446-E22C-4D93-A271-E8C5B5A2322C}" type="presParOf" srcId="{AD54C396-3709-471C-911F-F39220801FC0}" destId="{8AF10CCA-3853-46B7-AB6E-FF54FD798BBA}" srcOrd="1" destOrd="0" presId="urn:microsoft.com/office/officeart/2018/2/layout/IconVerticalSolidList"/>
    <dgm:cxn modelId="{255F3597-6EB9-4290-A43F-93A6FC6B24D0}" type="presParOf" srcId="{AD54C396-3709-471C-911F-F39220801FC0}" destId="{11B0F2E2-7F73-4603-8050-21C7B36BFA86}" srcOrd="2" destOrd="0" presId="urn:microsoft.com/office/officeart/2018/2/layout/IconVerticalSolidList"/>
    <dgm:cxn modelId="{D9343507-D9B0-40FC-8FA3-BA21C8586D90}" type="presParOf" srcId="{AD54C396-3709-471C-911F-F39220801FC0}" destId="{2FCC0E7D-43DE-4369-B9B0-830BC47CBB5B}" srcOrd="3" destOrd="0" presId="urn:microsoft.com/office/officeart/2018/2/layout/IconVerticalSolidList"/>
    <dgm:cxn modelId="{A91FEA25-B5CA-4E6F-B83D-26C4A153E1C0}" type="presParOf" srcId="{FD5654D4-203F-4621-93B7-FA78C90A8444}" destId="{B75CD6AD-7DDD-4189-8346-19F72B0B2C42}" srcOrd="1" destOrd="0" presId="urn:microsoft.com/office/officeart/2018/2/layout/IconVerticalSolidList"/>
    <dgm:cxn modelId="{84C8C907-C727-4E3D-A9DF-AED410B3D8DE}" type="presParOf" srcId="{FD5654D4-203F-4621-93B7-FA78C90A8444}" destId="{BAF70B71-10AD-407E-A40C-C8FF45B1221D}" srcOrd="2" destOrd="0" presId="urn:microsoft.com/office/officeart/2018/2/layout/IconVerticalSolidList"/>
    <dgm:cxn modelId="{5F82D7CB-EA60-416E-B374-30DA38145297}" type="presParOf" srcId="{BAF70B71-10AD-407E-A40C-C8FF45B1221D}" destId="{F05A0211-1A20-414D-9B35-C9B88B57F3FC}" srcOrd="0" destOrd="0" presId="urn:microsoft.com/office/officeart/2018/2/layout/IconVerticalSolidList"/>
    <dgm:cxn modelId="{E3185CE6-8B51-4FFA-822E-E010B6BE0C93}" type="presParOf" srcId="{BAF70B71-10AD-407E-A40C-C8FF45B1221D}" destId="{1F255FB1-C152-4B87-8D15-53F0A199B848}" srcOrd="1" destOrd="0" presId="urn:microsoft.com/office/officeart/2018/2/layout/IconVerticalSolidList"/>
    <dgm:cxn modelId="{E25F859A-2839-49FD-8F52-EF36BC8541C4}" type="presParOf" srcId="{BAF70B71-10AD-407E-A40C-C8FF45B1221D}" destId="{DC91EC2C-5504-4A7D-B638-95D64F99CE0B}" srcOrd="2" destOrd="0" presId="urn:microsoft.com/office/officeart/2018/2/layout/IconVerticalSolidList"/>
    <dgm:cxn modelId="{B97FDEB9-0376-41B6-AC1F-C3966EA19BD5}" type="presParOf" srcId="{BAF70B71-10AD-407E-A40C-C8FF45B1221D}" destId="{D5DE3BFD-023A-4B37-A122-CCB7C14265EC}" srcOrd="3" destOrd="0" presId="urn:microsoft.com/office/officeart/2018/2/layout/IconVerticalSolidList"/>
    <dgm:cxn modelId="{647F871D-B15E-4354-9598-08D67AE93F6C}" type="presParOf" srcId="{FD5654D4-203F-4621-93B7-FA78C90A8444}" destId="{4F5DC592-56B5-45BC-8A5F-6AA6C8D0E145}" srcOrd="3" destOrd="0" presId="urn:microsoft.com/office/officeart/2018/2/layout/IconVerticalSolidList"/>
    <dgm:cxn modelId="{1712AF7F-78AE-4034-9C72-785AF83A4B99}" type="presParOf" srcId="{FD5654D4-203F-4621-93B7-FA78C90A8444}" destId="{6B43AFFE-4363-4C1A-AB40-27DD37AD4E77}" srcOrd="4" destOrd="0" presId="urn:microsoft.com/office/officeart/2018/2/layout/IconVerticalSolidList"/>
    <dgm:cxn modelId="{5AFB020A-459B-48FC-AF33-F9DD0CEB3ECD}" type="presParOf" srcId="{6B43AFFE-4363-4C1A-AB40-27DD37AD4E77}" destId="{936B6254-876D-4366-A915-FB122E505176}" srcOrd="0" destOrd="0" presId="urn:microsoft.com/office/officeart/2018/2/layout/IconVerticalSolidList"/>
    <dgm:cxn modelId="{6A8DBCC3-0CD6-4B00-BE0D-135F111F13E1}" type="presParOf" srcId="{6B43AFFE-4363-4C1A-AB40-27DD37AD4E77}" destId="{8E2E7383-3BC4-4308-B81B-0A32F91ACA4A}" srcOrd="1" destOrd="0" presId="urn:microsoft.com/office/officeart/2018/2/layout/IconVerticalSolidList"/>
    <dgm:cxn modelId="{1B8D5E42-BAE8-43A9-BA8F-D6AEAD7B1377}" type="presParOf" srcId="{6B43AFFE-4363-4C1A-AB40-27DD37AD4E77}" destId="{6665263A-65CE-4722-8AA3-7FDE755C4E1E}" srcOrd="2" destOrd="0" presId="urn:microsoft.com/office/officeart/2018/2/layout/IconVerticalSolidList"/>
    <dgm:cxn modelId="{86706D57-0483-44EF-9B5A-82244661A1E5}" type="presParOf" srcId="{6B43AFFE-4363-4C1A-AB40-27DD37AD4E77}" destId="{F911AD93-65E7-4D74-A927-FEC002CC35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56B7E2-4CFD-4A4A-998E-AC073106C5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CDBFEAF-1A46-4BC1-9602-8FF07763E2C6}">
      <dgm:prSet/>
      <dgm:spPr/>
      <dgm:t>
        <a:bodyPr/>
        <a:lstStyle/>
        <a:p>
          <a:r>
            <a:rPr lang="en-US" b="1"/>
            <a:t>Fine-Tuning with LoRA</a:t>
          </a:r>
          <a:r>
            <a:rPr lang="en-US"/>
            <a:t>:Use LoRA to selectively fine-tune parts of the model (e.g., attention layers) to capture specific knowledge.</a:t>
          </a:r>
        </a:p>
      </dgm:t>
    </dgm:pt>
    <dgm:pt modelId="{E63908D9-143E-4136-BBF3-3B227D8DF935}" type="parTrans" cxnId="{BB658E37-497B-4FC7-B6C3-50C38EBBCCBA}">
      <dgm:prSet/>
      <dgm:spPr/>
      <dgm:t>
        <a:bodyPr/>
        <a:lstStyle/>
        <a:p>
          <a:endParaRPr lang="en-US"/>
        </a:p>
      </dgm:t>
    </dgm:pt>
    <dgm:pt modelId="{B8C6BBCF-3376-4729-904F-02F98196CCD9}" type="sibTrans" cxnId="{BB658E37-497B-4FC7-B6C3-50C38EBBCCBA}">
      <dgm:prSet/>
      <dgm:spPr/>
      <dgm:t>
        <a:bodyPr/>
        <a:lstStyle/>
        <a:p>
          <a:endParaRPr lang="en-US"/>
        </a:p>
      </dgm:t>
    </dgm:pt>
    <dgm:pt modelId="{79444727-D233-4A91-AE07-D592C58D35AA}">
      <dgm:prSet/>
      <dgm:spPr/>
      <dgm:t>
        <a:bodyPr/>
        <a:lstStyle/>
        <a:p>
          <a:r>
            <a:rPr lang="en-US" b="1"/>
            <a:t>XAI Analysis After LoRA Fine-Tuning</a:t>
          </a:r>
          <a:r>
            <a:rPr lang="en-US"/>
            <a:t>:Once fine-tuning is done, use </a:t>
          </a:r>
          <a:r>
            <a:rPr lang="en-US" b="1"/>
            <a:t>XAI</a:t>
          </a:r>
          <a:r>
            <a:rPr lang="en-US"/>
            <a:t> tools like </a:t>
          </a:r>
          <a:r>
            <a:rPr lang="en-US" b="1"/>
            <a:t>SHAP</a:t>
          </a:r>
          <a:r>
            <a:rPr lang="en-US"/>
            <a:t> to understand which input features (tokens, words) influenced the model’s decisions.</a:t>
          </a:r>
        </a:p>
      </dgm:t>
    </dgm:pt>
    <dgm:pt modelId="{082F2FD9-2900-43D4-9493-AABD4C902FAB}" type="parTrans" cxnId="{BEE46D00-172D-41F8-8C7C-A1903D84C002}">
      <dgm:prSet/>
      <dgm:spPr/>
      <dgm:t>
        <a:bodyPr/>
        <a:lstStyle/>
        <a:p>
          <a:endParaRPr lang="en-US"/>
        </a:p>
      </dgm:t>
    </dgm:pt>
    <dgm:pt modelId="{C5A205BF-F225-41E0-BAE1-8B5A8101EAE2}" type="sibTrans" cxnId="{BEE46D00-172D-41F8-8C7C-A1903D84C002}">
      <dgm:prSet/>
      <dgm:spPr/>
      <dgm:t>
        <a:bodyPr/>
        <a:lstStyle/>
        <a:p>
          <a:endParaRPr lang="en-US"/>
        </a:p>
      </dgm:t>
    </dgm:pt>
    <dgm:pt modelId="{421E22A0-29FC-4942-B59B-A55B9F4AE66B}">
      <dgm:prSet/>
      <dgm:spPr/>
      <dgm:t>
        <a:bodyPr/>
        <a:lstStyle/>
        <a:p>
          <a:r>
            <a:rPr lang="en-US" b="1"/>
            <a:t>Attention Maps</a:t>
          </a:r>
          <a:r>
            <a:rPr lang="en-US"/>
            <a:t> can help track the effects of LoRA fine-tuning on attention distribution.</a:t>
          </a:r>
        </a:p>
      </dgm:t>
    </dgm:pt>
    <dgm:pt modelId="{828B3DCA-E163-4DE8-909D-2E471E4E02DD}" type="parTrans" cxnId="{A4CB6A44-D4C2-46D0-AD85-3403BEFA0A9B}">
      <dgm:prSet/>
      <dgm:spPr/>
      <dgm:t>
        <a:bodyPr/>
        <a:lstStyle/>
        <a:p>
          <a:endParaRPr lang="en-US"/>
        </a:p>
      </dgm:t>
    </dgm:pt>
    <dgm:pt modelId="{B3C93ECC-4CBF-41AE-ADB7-6B8AC2392619}" type="sibTrans" cxnId="{A4CB6A44-D4C2-46D0-AD85-3403BEFA0A9B}">
      <dgm:prSet/>
      <dgm:spPr/>
      <dgm:t>
        <a:bodyPr/>
        <a:lstStyle/>
        <a:p>
          <a:endParaRPr lang="en-US"/>
        </a:p>
      </dgm:t>
    </dgm:pt>
    <dgm:pt modelId="{4DE05B17-A195-458C-93FD-696CC69BA99B}">
      <dgm:prSet/>
      <dgm:spPr/>
      <dgm:t>
        <a:bodyPr/>
        <a:lstStyle/>
        <a:p>
          <a:r>
            <a:rPr lang="en-US" b="1"/>
            <a:t>Post-Fine-Tuning Explanation</a:t>
          </a:r>
          <a:r>
            <a:rPr lang="en-US"/>
            <a:t>:Analyze how LoRA’s low-rank updates change the model’s behavior and make the model more interpretable.</a:t>
          </a:r>
        </a:p>
      </dgm:t>
    </dgm:pt>
    <dgm:pt modelId="{6EF74216-38D3-4C08-A63B-7167F591FE2F}" type="parTrans" cxnId="{294F9E58-FDFE-4198-85BC-914AB2594BA9}">
      <dgm:prSet/>
      <dgm:spPr/>
      <dgm:t>
        <a:bodyPr/>
        <a:lstStyle/>
        <a:p>
          <a:endParaRPr lang="en-US"/>
        </a:p>
      </dgm:t>
    </dgm:pt>
    <dgm:pt modelId="{608EA69C-C356-4AD1-BB01-3A12B872D96E}" type="sibTrans" cxnId="{294F9E58-FDFE-4198-85BC-914AB2594BA9}">
      <dgm:prSet/>
      <dgm:spPr/>
      <dgm:t>
        <a:bodyPr/>
        <a:lstStyle/>
        <a:p>
          <a:endParaRPr lang="en-US"/>
        </a:p>
      </dgm:t>
    </dgm:pt>
    <dgm:pt modelId="{73EB034F-FE68-4335-9A29-04FE151CA180}" type="pres">
      <dgm:prSet presAssocID="{6356B7E2-4CFD-4A4A-998E-AC073106C5E3}" presName="root" presStyleCnt="0">
        <dgm:presLayoutVars>
          <dgm:dir/>
          <dgm:resizeHandles val="exact"/>
        </dgm:presLayoutVars>
      </dgm:prSet>
      <dgm:spPr/>
    </dgm:pt>
    <dgm:pt modelId="{22721B31-703A-4B29-A2BF-78EA149E14E4}" type="pres">
      <dgm:prSet presAssocID="{5CDBFEAF-1A46-4BC1-9602-8FF07763E2C6}" presName="compNode" presStyleCnt="0"/>
      <dgm:spPr/>
    </dgm:pt>
    <dgm:pt modelId="{A1C10965-3B20-44F5-BC76-4CDD6C048967}" type="pres">
      <dgm:prSet presAssocID="{5CDBFEAF-1A46-4BC1-9602-8FF07763E2C6}" presName="bgRect" presStyleLbl="bgShp" presStyleIdx="0" presStyleCnt="4"/>
      <dgm:spPr/>
    </dgm:pt>
    <dgm:pt modelId="{7FDD1B3F-B851-4C60-B893-DB235CC73A65}" type="pres">
      <dgm:prSet presAssocID="{5CDBFEAF-1A46-4BC1-9602-8FF07763E2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F0B627C-551D-4912-81D8-87C3D69B0DED}" type="pres">
      <dgm:prSet presAssocID="{5CDBFEAF-1A46-4BC1-9602-8FF07763E2C6}" presName="spaceRect" presStyleCnt="0"/>
      <dgm:spPr/>
    </dgm:pt>
    <dgm:pt modelId="{A16F7520-285F-45BA-AD11-240508FF9950}" type="pres">
      <dgm:prSet presAssocID="{5CDBFEAF-1A46-4BC1-9602-8FF07763E2C6}" presName="parTx" presStyleLbl="revTx" presStyleIdx="0" presStyleCnt="4">
        <dgm:presLayoutVars>
          <dgm:chMax val="0"/>
          <dgm:chPref val="0"/>
        </dgm:presLayoutVars>
      </dgm:prSet>
      <dgm:spPr/>
    </dgm:pt>
    <dgm:pt modelId="{C88BF243-FDC5-4802-B0A2-8BEE4D0B6F4C}" type="pres">
      <dgm:prSet presAssocID="{B8C6BBCF-3376-4729-904F-02F98196CCD9}" presName="sibTrans" presStyleCnt="0"/>
      <dgm:spPr/>
    </dgm:pt>
    <dgm:pt modelId="{8D8974AC-5C5B-4A24-854A-16BBD5F4E3C0}" type="pres">
      <dgm:prSet presAssocID="{79444727-D233-4A91-AE07-D592C58D35AA}" presName="compNode" presStyleCnt="0"/>
      <dgm:spPr/>
    </dgm:pt>
    <dgm:pt modelId="{6C0548EF-DA49-46F5-A9A2-35E147963D7B}" type="pres">
      <dgm:prSet presAssocID="{79444727-D233-4A91-AE07-D592C58D35AA}" presName="bgRect" presStyleLbl="bgShp" presStyleIdx="1" presStyleCnt="4"/>
      <dgm:spPr/>
    </dgm:pt>
    <dgm:pt modelId="{3B84C304-0069-488D-8DF1-C8BEA6FDC8AD}" type="pres">
      <dgm:prSet presAssocID="{79444727-D233-4A91-AE07-D592C58D35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0514280-2055-4AFB-AC00-BD0DB6703489}" type="pres">
      <dgm:prSet presAssocID="{79444727-D233-4A91-AE07-D592C58D35AA}" presName="spaceRect" presStyleCnt="0"/>
      <dgm:spPr/>
    </dgm:pt>
    <dgm:pt modelId="{6B307726-ECE9-4BC4-ADE9-1F9DDAC00F16}" type="pres">
      <dgm:prSet presAssocID="{79444727-D233-4A91-AE07-D592C58D35AA}" presName="parTx" presStyleLbl="revTx" presStyleIdx="1" presStyleCnt="4">
        <dgm:presLayoutVars>
          <dgm:chMax val="0"/>
          <dgm:chPref val="0"/>
        </dgm:presLayoutVars>
      </dgm:prSet>
      <dgm:spPr/>
    </dgm:pt>
    <dgm:pt modelId="{782A4CD9-43CA-4C7E-BBFE-37E7641DF643}" type="pres">
      <dgm:prSet presAssocID="{C5A205BF-F225-41E0-BAE1-8B5A8101EAE2}" presName="sibTrans" presStyleCnt="0"/>
      <dgm:spPr/>
    </dgm:pt>
    <dgm:pt modelId="{4B5AC0A3-9CE0-423A-A626-39A9FB3D7541}" type="pres">
      <dgm:prSet presAssocID="{421E22A0-29FC-4942-B59B-A55B9F4AE66B}" presName="compNode" presStyleCnt="0"/>
      <dgm:spPr/>
    </dgm:pt>
    <dgm:pt modelId="{59668525-A951-486B-9B44-E04A9762DEAD}" type="pres">
      <dgm:prSet presAssocID="{421E22A0-29FC-4942-B59B-A55B9F4AE66B}" presName="bgRect" presStyleLbl="bgShp" presStyleIdx="2" presStyleCnt="4"/>
      <dgm:spPr/>
    </dgm:pt>
    <dgm:pt modelId="{094F049E-C131-4710-9D49-E3307291B3CB}" type="pres">
      <dgm:prSet presAssocID="{421E22A0-29FC-4942-B59B-A55B9F4AE66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FC34B41-A698-4D0D-805D-37EA2199507E}" type="pres">
      <dgm:prSet presAssocID="{421E22A0-29FC-4942-B59B-A55B9F4AE66B}" presName="spaceRect" presStyleCnt="0"/>
      <dgm:spPr/>
    </dgm:pt>
    <dgm:pt modelId="{F0C2B0FA-8A25-4731-A54E-BA2DF13E8D12}" type="pres">
      <dgm:prSet presAssocID="{421E22A0-29FC-4942-B59B-A55B9F4AE66B}" presName="parTx" presStyleLbl="revTx" presStyleIdx="2" presStyleCnt="4">
        <dgm:presLayoutVars>
          <dgm:chMax val="0"/>
          <dgm:chPref val="0"/>
        </dgm:presLayoutVars>
      </dgm:prSet>
      <dgm:spPr/>
    </dgm:pt>
    <dgm:pt modelId="{720B979E-F6CA-4E84-829E-FD1933D6A1EA}" type="pres">
      <dgm:prSet presAssocID="{B3C93ECC-4CBF-41AE-ADB7-6B8AC2392619}" presName="sibTrans" presStyleCnt="0"/>
      <dgm:spPr/>
    </dgm:pt>
    <dgm:pt modelId="{5CE3B885-09C4-47D1-A0AC-AC741904FE3E}" type="pres">
      <dgm:prSet presAssocID="{4DE05B17-A195-458C-93FD-696CC69BA99B}" presName="compNode" presStyleCnt="0"/>
      <dgm:spPr/>
    </dgm:pt>
    <dgm:pt modelId="{A900B7B2-D2FD-4556-B0AA-B4C3DE7653B4}" type="pres">
      <dgm:prSet presAssocID="{4DE05B17-A195-458C-93FD-696CC69BA99B}" presName="bgRect" presStyleLbl="bgShp" presStyleIdx="3" presStyleCnt="4"/>
      <dgm:spPr/>
    </dgm:pt>
    <dgm:pt modelId="{DD880AC3-669B-476D-89E6-9D5D2C83FDAB}" type="pres">
      <dgm:prSet presAssocID="{4DE05B17-A195-458C-93FD-696CC69BA99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5872F28-155A-45A9-AD97-F6DD5A186695}" type="pres">
      <dgm:prSet presAssocID="{4DE05B17-A195-458C-93FD-696CC69BA99B}" presName="spaceRect" presStyleCnt="0"/>
      <dgm:spPr/>
    </dgm:pt>
    <dgm:pt modelId="{53025A11-A7FC-4845-89BC-EBC327C66404}" type="pres">
      <dgm:prSet presAssocID="{4DE05B17-A195-458C-93FD-696CC69BA99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EE46D00-172D-41F8-8C7C-A1903D84C002}" srcId="{6356B7E2-4CFD-4A4A-998E-AC073106C5E3}" destId="{79444727-D233-4A91-AE07-D592C58D35AA}" srcOrd="1" destOrd="0" parTransId="{082F2FD9-2900-43D4-9493-AABD4C902FAB}" sibTransId="{C5A205BF-F225-41E0-BAE1-8B5A8101EAE2}"/>
    <dgm:cxn modelId="{188F3D29-8F47-4B03-8DC5-6C1929F50E49}" type="presOf" srcId="{5CDBFEAF-1A46-4BC1-9602-8FF07763E2C6}" destId="{A16F7520-285F-45BA-AD11-240508FF9950}" srcOrd="0" destOrd="0" presId="urn:microsoft.com/office/officeart/2018/2/layout/IconVerticalSolidList"/>
    <dgm:cxn modelId="{BB658E37-497B-4FC7-B6C3-50C38EBBCCBA}" srcId="{6356B7E2-4CFD-4A4A-998E-AC073106C5E3}" destId="{5CDBFEAF-1A46-4BC1-9602-8FF07763E2C6}" srcOrd="0" destOrd="0" parTransId="{E63908D9-143E-4136-BBF3-3B227D8DF935}" sibTransId="{B8C6BBCF-3376-4729-904F-02F98196CCD9}"/>
    <dgm:cxn modelId="{A4CB6A44-D4C2-46D0-AD85-3403BEFA0A9B}" srcId="{6356B7E2-4CFD-4A4A-998E-AC073106C5E3}" destId="{421E22A0-29FC-4942-B59B-A55B9F4AE66B}" srcOrd="2" destOrd="0" parTransId="{828B3DCA-E163-4DE8-909D-2E471E4E02DD}" sibTransId="{B3C93ECC-4CBF-41AE-ADB7-6B8AC2392619}"/>
    <dgm:cxn modelId="{46C59246-9E94-463F-BC30-A5547B155BE1}" type="presOf" srcId="{79444727-D233-4A91-AE07-D592C58D35AA}" destId="{6B307726-ECE9-4BC4-ADE9-1F9DDAC00F16}" srcOrd="0" destOrd="0" presId="urn:microsoft.com/office/officeart/2018/2/layout/IconVerticalSolidList"/>
    <dgm:cxn modelId="{294F9E58-FDFE-4198-85BC-914AB2594BA9}" srcId="{6356B7E2-4CFD-4A4A-998E-AC073106C5E3}" destId="{4DE05B17-A195-458C-93FD-696CC69BA99B}" srcOrd="3" destOrd="0" parTransId="{6EF74216-38D3-4C08-A63B-7167F591FE2F}" sibTransId="{608EA69C-C356-4AD1-BB01-3A12B872D96E}"/>
    <dgm:cxn modelId="{456B897D-70F2-445A-9DD5-77718277A7DE}" type="presOf" srcId="{4DE05B17-A195-458C-93FD-696CC69BA99B}" destId="{53025A11-A7FC-4845-89BC-EBC327C66404}" srcOrd="0" destOrd="0" presId="urn:microsoft.com/office/officeart/2018/2/layout/IconVerticalSolidList"/>
    <dgm:cxn modelId="{B402D78C-777A-4A89-8E0B-971D91394559}" type="presOf" srcId="{6356B7E2-4CFD-4A4A-998E-AC073106C5E3}" destId="{73EB034F-FE68-4335-9A29-04FE151CA180}" srcOrd="0" destOrd="0" presId="urn:microsoft.com/office/officeart/2018/2/layout/IconVerticalSolidList"/>
    <dgm:cxn modelId="{A6A9CFDD-7E69-4133-8207-D69886748F0D}" type="presOf" srcId="{421E22A0-29FC-4942-B59B-A55B9F4AE66B}" destId="{F0C2B0FA-8A25-4731-A54E-BA2DF13E8D12}" srcOrd="0" destOrd="0" presId="urn:microsoft.com/office/officeart/2018/2/layout/IconVerticalSolidList"/>
    <dgm:cxn modelId="{39B111F9-9A46-4A99-8776-220C1329A9FC}" type="presParOf" srcId="{73EB034F-FE68-4335-9A29-04FE151CA180}" destId="{22721B31-703A-4B29-A2BF-78EA149E14E4}" srcOrd="0" destOrd="0" presId="urn:microsoft.com/office/officeart/2018/2/layout/IconVerticalSolidList"/>
    <dgm:cxn modelId="{967A3B39-3292-4DEE-B87F-B7B61FC17C76}" type="presParOf" srcId="{22721B31-703A-4B29-A2BF-78EA149E14E4}" destId="{A1C10965-3B20-44F5-BC76-4CDD6C048967}" srcOrd="0" destOrd="0" presId="urn:microsoft.com/office/officeart/2018/2/layout/IconVerticalSolidList"/>
    <dgm:cxn modelId="{2095BB1E-AE81-43FC-BA56-855A6EBA42D1}" type="presParOf" srcId="{22721B31-703A-4B29-A2BF-78EA149E14E4}" destId="{7FDD1B3F-B851-4C60-B893-DB235CC73A65}" srcOrd="1" destOrd="0" presId="urn:microsoft.com/office/officeart/2018/2/layout/IconVerticalSolidList"/>
    <dgm:cxn modelId="{7BDAF8F4-60B7-4C66-9807-1DB7987DABA2}" type="presParOf" srcId="{22721B31-703A-4B29-A2BF-78EA149E14E4}" destId="{2F0B627C-551D-4912-81D8-87C3D69B0DED}" srcOrd="2" destOrd="0" presId="urn:microsoft.com/office/officeart/2018/2/layout/IconVerticalSolidList"/>
    <dgm:cxn modelId="{F50E2CFB-3E0D-4847-B576-A2B9CBF520A7}" type="presParOf" srcId="{22721B31-703A-4B29-A2BF-78EA149E14E4}" destId="{A16F7520-285F-45BA-AD11-240508FF9950}" srcOrd="3" destOrd="0" presId="urn:microsoft.com/office/officeart/2018/2/layout/IconVerticalSolidList"/>
    <dgm:cxn modelId="{FD04B008-D5BB-4537-A583-A2BA4FDA38C7}" type="presParOf" srcId="{73EB034F-FE68-4335-9A29-04FE151CA180}" destId="{C88BF243-FDC5-4802-B0A2-8BEE4D0B6F4C}" srcOrd="1" destOrd="0" presId="urn:microsoft.com/office/officeart/2018/2/layout/IconVerticalSolidList"/>
    <dgm:cxn modelId="{EA818943-3AB8-4703-9B27-AA63D8683E74}" type="presParOf" srcId="{73EB034F-FE68-4335-9A29-04FE151CA180}" destId="{8D8974AC-5C5B-4A24-854A-16BBD5F4E3C0}" srcOrd="2" destOrd="0" presId="urn:microsoft.com/office/officeart/2018/2/layout/IconVerticalSolidList"/>
    <dgm:cxn modelId="{B90EDF04-87E9-43CB-A5B0-1CE3D37CB59E}" type="presParOf" srcId="{8D8974AC-5C5B-4A24-854A-16BBD5F4E3C0}" destId="{6C0548EF-DA49-46F5-A9A2-35E147963D7B}" srcOrd="0" destOrd="0" presId="urn:microsoft.com/office/officeart/2018/2/layout/IconVerticalSolidList"/>
    <dgm:cxn modelId="{AC5C285F-9B9E-4C7F-9AE5-E84BF7165780}" type="presParOf" srcId="{8D8974AC-5C5B-4A24-854A-16BBD5F4E3C0}" destId="{3B84C304-0069-488D-8DF1-C8BEA6FDC8AD}" srcOrd="1" destOrd="0" presId="urn:microsoft.com/office/officeart/2018/2/layout/IconVerticalSolidList"/>
    <dgm:cxn modelId="{296B8790-5C41-4FDE-9B89-43D7EF26DA7D}" type="presParOf" srcId="{8D8974AC-5C5B-4A24-854A-16BBD5F4E3C0}" destId="{70514280-2055-4AFB-AC00-BD0DB6703489}" srcOrd="2" destOrd="0" presId="urn:microsoft.com/office/officeart/2018/2/layout/IconVerticalSolidList"/>
    <dgm:cxn modelId="{A0DD1349-7399-4C5F-A6D5-E20FEAC3B526}" type="presParOf" srcId="{8D8974AC-5C5B-4A24-854A-16BBD5F4E3C0}" destId="{6B307726-ECE9-4BC4-ADE9-1F9DDAC00F16}" srcOrd="3" destOrd="0" presId="urn:microsoft.com/office/officeart/2018/2/layout/IconVerticalSolidList"/>
    <dgm:cxn modelId="{277CE0C9-9819-4281-A26B-4AB48791A87E}" type="presParOf" srcId="{73EB034F-FE68-4335-9A29-04FE151CA180}" destId="{782A4CD9-43CA-4C7E-BBFE-37E7641DF643}" srcOrd="3" destOrd="0" presId="urn:microsoft.com/office/officeart/2018/2/layout/IconVerticalSolidList"/>
    <dgm:cxn modelId="{D976243E-6F07-455F-9959-1152EB6688AC}" type="presParOf" srcId="{73EB034F-FE68-4335-9A29-04FE151CA180}" destId="{4B5AC0A3-9CE0-423A-A626-39A9FB3D7541}" srcOrd="4" destOrd="0" presId="urn:microsoft.com/office/officeart/2018/2/layout/IconVerticalSolidList"/>
    <dgm:cxn modelId="{29481863-7BB2-4669-8CDD-EEB020473A6B}" type="presParOf" srcId="{4B5AC0A3-9CE0-423A-A626-39A9FB3D7541}" destId="{59668525-A951-486B-9B44-E04A9762DEAD}" srcOrd="0" destOrd="0" presId="urn:microsoft.com/office/officeart/2018/2/layout/IconVerticalSolidList"/>
    <dgm:cxn modelId="{AFDC7B64-8057-4ACC-A944-B669B388DB4B}" type="presParOf" srcId="{4B5AC0A3-9CE0-423A-A626-39A9FB3D7541}" destId="{094F049E-C131-4710-9D49-E3307291B3CB}" srcOrd="1" destOrd="0" presId="urn:microsoft.com/office/officeart/2018/2/layout/IconVerticalSolidList"/>
    <dgm:cxn modelId="{0BD420F4-1636-474D-9629-8B89C9D1B34B}" type="presParOf" srcId="{4B5AC0A3-9CE0-423A-A626-39A9FB3D7541}" destId="{0FC34B41-A698-4D0D-805D-37EA2199507E}" srcOrd="2" destOrd="0" presId="urn:microsoft.com/office/officeart/2018/2/layout/IconVerticalSolidList"/>
    <dgm:cxn modelId="{47B33D29-11E6-46BE-ADE3-EC4D12B3E1AE}" type="presParOf" srcId="{4B5AC0A3-9CE0-423A-A626-39A9FB3D7541}" destId="{F0C2B0FA-8A25-4731-A54E-BA2DF13E8D12}" srcOrd="3" destOrd="0" presId="urn:microsoft.com/office/officeart/2018/2/layout/IconVerticalSolidList"/>
    <dgm:cxn modelId="{B307EA41-D30C-4BA4-9E76-47F3038DD3DD}" type="presParOf" srcId="{73EB034F-FE68-4335-9A29-04FE151CA180}" destId="{720B979E-F6CA-4E84-829E-FD1933D6A1EA}" srcOrd="5" destOrd="0" presId="urn:microsoft.com/office/officeart/2018/2/layout/IconVerticalSolidList"/>
    <dgm:cxn modelId="{55907D94-7C06-4349-82FB-FCF0623E4A60}" type="presParOf" srcId="{73EB034F-FE68-4335-9A29-04FE151CA180}" destId="{5CE3B885-09C4-47D1-A0AC-AC741904FE3E}" srcOrd="6" destOrd="0" presId="urn:microsoft.com/office/officeart/2018/2/layout/IconVerticalSolidList"/>
    <dgm:cxn modelId="{0CD3AAAE-57DA-44AD-8017-FB10E55BD552}" type="presParOf" srcId="{5CE3B885-09C4-47D1-A0AC-AC741904FE3E}" destId="{A900B7B2-D2FD-4556-B0AA-B4C3DE7653B4}" srcOrd="0" destOrd="0" presId="urn:microsoft.com/office/officeart/2018/2/layout/IconVerticalSolidList"/>
    <dgm:cxn modelId="{7DD7DB0A-3E26-43B3-BB4D-52CA4CECA926}" type="presParOf" srcId="{5CE3B885-09C4-47D1-A0AC-AC741904FE3E}" destId="{DD880AC3-669B-476D-89E6-9D5D2C83FDAB}" srcOrd="1" destOrd="0" presId="urn:microsoft.com/office/officeart/2018/2/layout/IconVerticalSolidList"/>
    <dgm:cxn modelId="{8949ED00-CDFC-4217-888B-A7DDD0A36CD9}" type="presParOf" srcId="{5CE3B885-09C4-47D1-A0AC-AC741904FE3E}" destId="{C5872F28-155A-45A9-AD97-F6DD5A186695}" srcOrd="2" destOrd="0" presId="urn:microsoft.com/office/officeart/2018/2/layout/IconVerticalSolidList"/>
    <dgm:cxn modelId="{C8028A28-11B2-4637-B420-6521CE179067}" type="presParOf" srcId="{5CE3B885-09C4-47D1-A0AC-AC741904FE3E}" destId="{53025A11-A7FC-4845-89BC-EBC327C664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ED2941-4050-4616-95CC-CB438B3E9CE9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42AC27-1C02-4588-BE2E-764B8F005458}">
      <dgm:prSet/>
      <dgm:spPr/>
      <dgm:t>
        <a:bodyPr/>
        <a:lstStyle/>
        <a:p>
          <a:r>
            <a:rPr lang="en-US" b="1"/>
            <a:t>Content</a:t>
          </a:r>
          <a:r>
            <a:rPr lang="en-US"/>
            <a:t>:Example: A legal decision support system using LoRA-fine-tuned LLM for predicting court case outcomes.</a:t>
          </a:r>
        </a:p>
      </dgm:t>
    </dgm:pt>
    <dgm:pt modelId="{7A229249-0EF5-4F5F-858D-1465535A48BB}" type="parTrans" cxnId="{DF34059F-7310-47BA-BB91-216E6D656FF4}">
      <dgm:prSet/>
      <dgm:spPr/>
      <dgm:t>
        <a:bodyPr/>
        <a:lstStyle/>
        <a:p>
          <a:endParaRPr lang="en-US"/>
        </a:p>
      </dgm:t>
    </dgm:pt>
    <dgm:pt modelId="{A09994E4-947D-4764-9ABB-A519135EE55C}" type="sibTrans" cxnId="{DF34059F-7310-47BA-BB91-216E6D656FF4}">
      <dgm:prSet/>
      <dgm:spPr/>
      <dgm:t>
        <a:bodyPr/>
        <a:lstStyle/>
        <a:p>
          <a:endParaRPr lang="en-US"/>
        </a:p>
      </dgm:t>
    </dgm:pt>
    <dgm:pt modelId="{CA8E4B59-65F6-4E42-8FA1-7F8B1D3B9230}">
      <dgm:prSet/>
      <dgm:spPr/>
      <dgm:t>
        <a:bodyPr/>
        <a:lstStyle/>
        <a:p>
          <a:r>
            <a:rPr lang="en-US" b="1"/>
            <a:t>Process</a:t>
          </a:r>
          <a:r>
            <a:rPr lang="en-US"/>
            <a:t>:</a:t>
          </a:r>
        </a:p>
      </dgm:t>
    </dgm:pt>
    <dgm:pt modelId="{E50412F2-718D-4ABD-AEA4-B9D28ECB8BD5}" type="parTrans" cxnId="{33FB6D0E-38E4-48D3-80DC-C827783841A9}">
      <dgm:prSet/>
      <dgm:spPr/>
      <dgm:t>
        <a:bodyPr/>
        <a:lstStyle/>
        <a:p>
          <a:endParaRPr lang="en-US"/>
        </a:p>
      </dgm:t>
    </dgm:pt>
    <dgm:pt modelId="{721128FC-7664-4C95-84A1-03429BE71435}" type="sibTrans" cxnId="{33FB6D0E-38E4-48D3-80DC-C827783841A9}">
      <dgm:prSet/>
      <dgm:spPr/>
      <dgm:t>
        <a:bodyPr/>
        <a:lstStyle/>
        <a:p>
          <a:endParaRPr lang="en-US"/>
        </a:p>
      </dgm:t>
    </dgm:pt>
    <dgm:pt modelId="{A502AEDF-D24F-4554-9957-FB68B7A175DF}">
      <dgm:prSet/>
      <dgm:spPr/>
      <dgm:t>
        <a:bodyPr/>
        <a:lstStyle/>
        <a:p>
          <a:r>
            <a:rPr lang="en-US"/>
            <a:t>Fine-tune specific layers using LoRA.</a:t>
          </a:r>
        </a:p>
      </dgm:t>
    </dgm:pt>
    <dgm:pt modelId="{F7FF5E04-DE22-484D-9156-C5F10658C0A6}" type="parTrans" cxnId="{D26325B6-BAE9-4C1B-BABF-4FB980816861}">
      <dgm:prSet/>
      <dgm:spPr/>
      <dgm:t>
        <a:bodyPr/>
        <a:lstStyle/>
        <a:p>
          <a:endParaRPr lang="en-US"/>
        </a:p>
      </dgm:t>
    </dgm:pt>
    <dgm:pt modelId="{1E79CC59-870B-4AE6-97F2-0012EE27BD84}" type="sibTrans" cxnId="{D26325B6-BAE9-4C1B-BABF-4FB980816861}">
      <dgm:prSet/>
      <dgm:spPr/>
      <dgm:t>
        <a:bodyPr/>
        <a:lstStyle/>
        <a:p>
          <a:endParaRPr lang="en-US"/>
        </a:p>
      </dgm:t>
    </dgm:pt>
    <dgm:pt modelId="{7B925112-6274-402B-88B8-9AEDA173CD35}">
      <dgm:prSet/>
      <dgm:spPr/>
      <dgm:t>
        <a:bodyPr/>
        <a:lstStyle/>
        <a:p>
          <a:r>
            <a:rPr lang="en-US"/>
            <a:t>Use SHAP to explain why the model predicts a certain outcome.</a:t>
          </a:r>
        </a:p>
      </dgm:t>
    </dgm:pt>
    <dgm:pt modelId="{956EE64E-A194-4596-9582-F96945C97265}" type="parTrans" cxnId="{7091DC20-05A5-4A6A-B692-1775D4641E13}">
      <dgm:prSet/>
      <dgm:spPr/>
      <dgm:t>
        <a:bodyPr/>
        <a:lstStyle/>
        <a:p>
          <a:endParaRPr lang="en-US"/>
        </a:p>
      </dgm:t>
    </dgm:pt>
    <dgm:pt modelId="{5477DAD7-AC3C-47C5-8286-55EE5D2D5729}" type="sibTrans" cxnId="{7091DC20-05A5-4A6A-B692-1775D4641E13}">
      <dgm:prSet/>
      <dgm:spPr/>
      <dgm:t>
        <a:bodyPr/>
        <a:lstStyle/>
        <a:p>
          <a:endParaRPr lang="en-US"/>
        </a:p>
      </dgm:t>
    </dgm:pt>
    <dgm:pt modelId="{AE7C1FDB-FE3C-447E-A2B9-74CC20693C52}">
      <dgm:prSet/>
      <dgm:spPr/>
      <dgm:t>
        <a:bodyPr/>
        <a:lstStyle/>
        <a:p>
          <a:r>
            <a:rPr lang="en-US"/>
            <a:t>Use </a:t>
          </a:r>
          <a:r>
            <a:rPr lang="en-US" b="1"/>
            <a:t>attention maps</a:t>
          </a:r>
          <a:r>
            <a:rPr lang="en-US"/>
            <a:t> to visualize the focus of the model during its decision-making.</a:t>
          </a:r>
        </a:p>
      </dgm:t>
    </dgm:pt>
    <dgm:pt modelId="{97BB61D5-8549-4EF4-B838-EFA55D3589AF}" type="parTrans" cxnId="{3F7C0341-93ED-4019-80B5-B9E5D8222AF9}">
      <dgm:prSet/>
      <dgm:spPr/>
      <dgm:t>
        <a:bodyPr/>
        <a:lstStyle/>
        <a:p>
          <a:endParaRPr lang="en-US"/>
        </a:p>
      </dgm:t>
    </dgm:pt>
    <dgm:pt modelId="{67D9AE91-27CF-4F06-93E6-CFA6C0150B14}" type="sibTrans" cxnId="{3F7C0341-93ED-4019-80B5-B9E5D8222AF9}">
      <dgm:prSet/>
      <dgm:spPr/>
      <dgm:t>
        <a:bodyPr/>
        <a:lstStyle/>
        <a:p>
          <a:endParaRPr lang="en-US"/>
        </a:p>
      </dgm:t>
    </dgm:pt>
    <dgm:pt modelId="{4E65EBEB-B785-E743-A8CB-A6BE35126A71}" type="pres">
      <dgm:prSet presAssocID="{15ED2941-4050-4616-95CC-CB438B3E9CE9}" presName="Name0" presStyleCnt="0">
        <dgm:presLayoutVars>
          <dgm:dir/>
          <dgm:animLvl val="lvl"/>
          <dgm:resizeHandles val="exact"/>
        </dgm:presLayoutVars>
      </dgm:prSet>
      <dgm:spPr/>
    </dgm:pt>
    <dgm:pt modelId="{D78FDCD4-3FC8-5240-89F8-CF411FD29876}" type="pres">
      <dgm:prSet presAssocID="{CA8E4B59-65F6-4E42-8FA1-7F8B1D3B9230}" presName="boxAndChildren" presStyleCnt="0"/>
      <dgm:spPr/>
    </dgm:pt>
    <dgm:pt modelId="{3570BB86-55FD-C74E-AD30-D558A3231D07}" type="pres">
      <dgm:prSet presAssocID="{CA8E4B59-65F6-4E42-8FA1-7F8B1D3B9230}" presName="parentTextBox" presStyleLbl="node1" presStyleIdx="0" presStyleCnt="2"/>
      <dgm:spPr/>
    </dgm:pt>
    <dgm:pt modelId="{3E821926-DBF3-AE4D-9268-963822F42C6B}" type="pres">
      <dgm:prSet presAssocID="{CA8E4B59-65F6-4E42-8FA1-7F8B1D3B9230}" presName="entireBox" presStyleLbl="node1" presStyleIdx="0" presStyleCnt="2"/>
      <dgm:spPr/>
    </dgm:pt>
    <dgm:pt modelId="{088597BA-A2C0-3F46-9FB5-5173452A0F69}" type="pres">
      <dgm:prSet presAssocID="{CA8E4B59-65F6-4E42-8FA1-7F8B1D3B9230}" presName="descendantBox" presStyleCnt="0"/>
      <dgm:spPr/>
    </dgm:pt>
    <dgm:pt modelId="{77F97A5C-C59B-CD45-A147-AA3E2E82F016}" type="pres">
      <dgm:prSet presAssocID="{A502AEDF-D24F-4554-9957-FB68B7A175DF}" presName="childTextBox" presStyleLbl="fgAccFollowNode1" presStyleIdx="0" presStyleCnt="3">
        <dgm:presLayoutVars>
          <dgm:bulletEnabled val="1"/>
        </dgm:presLayoutVars>
      </dgm:prSet>
      <dgm:spPr/>
    </dgm:pt>
    <dgm:pt modelId="{FC4D7051-AC4E-F14E-8A50-60462369E0D4}" type="pres">
      <dgm:prSet presAssocID="{7B925112-6274-402B-88B8-9AEDA173CD35}" presName="childTextBox" presStyleLbl="fgAccFollowNode1" presStyleIdx="1" presStyleCnt="3">
        <dgm:presLayoutVars>
          <dgm:bulletEnabled val="1"/>
        </dgm:presLayoutVars>
      </dgm:prSet>
      <dgm:spPr/>
    </dgm:pt>
    <dgm:pt modelId="{3B50E579-E5A8-F94D-A8B6-320ED59B6FC1}" type="pres">
      <dgm:prSet presAssocID="{AE7C1FDB-FE3C-447E-A2B9-74CC20693C52}" presName="childTextBox" presStyleLbl="fgAccFollowNode1" presStyleIdx="2" presStyleCnt="3">
        <dgm:presLayoutVars>
          <dgm:bulletEnabled val="1"/>
        </dgm:presLayoutVars>
      </dgm:prSet>
      <dgm:spPr/>
    </dgm:pt>
    <dgm:pt modelId="{A9873565-3658-2C4F-98A3-2FCCD226B012}" type="pres">
      <dgm:prSet presAssocID="{A09994E4-947D-4764-9ABB-A519135EE55C}" presName="sp" presStyleCnt="0"/>
      <dgm:spPr/>
    </dgm:pt>
    <dgm:pt modelId="{212812E1-C99C-8D4F-8BFF-FF373D3C8D1A}" type="pres">
      <dgm:prSet presAssocID="{3342AC27-1C02-4588-BE2E-764B8F005458}" presName="arrowAndChildren" presStyleCnt="0"/>
      <dgm:spPr/>
    </dgm:pt>
    <dgm:pt modelId="{A0BE0364-4DCC-8647-BDFB-CA805B7699E6}" type="pres">
      <dgm:prSet presAssocID="{3342AC27-1C02-4588-BE2E-764B8F005458}" presName="parentTextArrow" presStyleLbl="node1" presStyleIdx="1" presStyleCnt="2"/>
      <dgm:spPr/>
    </dgm:pt>
  </dgm:ptLst>
  <dgm:cxnLst>
    <dgm:cxn modelId="{326A8709-D50E-9A4E-B283-5FD115980448}" type="presOf" srcId="{CA8E4B59-65F6-4E42-8FA1-7F8B1D3B9230}" destId="{3570BB86-55FD-C74E-AD30-D558A3231D07}" srcOrd="0" destOrd="0" presId="urn:microsoft.com/office/officeart/2005/8/layout/process4"/>
    <dgm:cxn modelId="{33FB6D0E-38E4-48D3-80DC-C827783841A9}" srcId="{15ED2941-4050-4616-95CC-CB438B3E9CE9}" destId="{CA8E4B59-65F6-4E42-8FA1-7F8B1D3B9230}" srcOrd="1" destOrd="0" parTransId="{E50412F2-718D-4ABD-AEA4-B9D28ECB8BD5}" sibTransId="{721128FC-7664-4C95-84A1-03429BE71435}"/>
    <dgm:cxn modelId="{7091DC20-05A5-4A6A-B692-1775D4641E13}" srcId="{CA8E4B59-65F6-4E42-8FA1-7F8B1D3B9230}" destId="{7B925112-6274-402B-88B8-9AEDA173CD35}" srcOrd="1" destOrd="0" parTransId="{956EE64E-A194-4596-9582-F96945C97265}" sibTransId="{5477DAD7-AC3C-47C5-8286-55EE5D2D5729}"/>
    <dgm:cxn modelId="{3F7C0341-93ED-4019-80B5-B9E5D8222AF9}" srcId="{CA8E4B59-65F6-4E42-8FA1-7F8B1D3B9230}" destId="{AE7C1FDB-FE3C-447E-A2B9-74CC20693C52}" srcOrd="2" destOrd="0" parTransId="{97BB61D5-8549-4EF4-B838-EFA55D3589AF}" sibTransId="{67D9AE91-27CF-4F06-93E6-CFA6C0150B14}"/>
    <dgm:cxn modelId="{043A395B-3178-FB4D-B16C-AE99B0870723}" type="presOf" srcId="{15ED2941-4050-4616-95CC-CB438B3E9CE9}" destId="{4E65EBEB-B785-E743-A8CB-A6BE35126A71}" srcOrd="0" destOrd="0" presId="urn:microsoft.com/office/officeart/2005/8/layout/process4"/>
    <dgm:cxn modelId="{DF34059F-7310-47BA-BB91-216E6D656FF4}" srcId="{15ED2941-4050-4616-95CC-CB438B3E9CE9}" destId="{3342AC27-1C02-4588-BE2E-764B8F005458}" srcOrd="0" destOrd="0" parTransId="{7A229249-0EF5-4F5F-858D-1465535A48BB}" sibTransId="{A09994E4-947D-4764-9ABB-A519135EE55C}"/>
    <dgm:cxn modelId="{7296899F-CC58-E94D-A867-5B490645476D}" type="presOf" srcId="{7B925112-6274-402B-88B8-9AEDA173CD35}" destId="{FC4D7051-AC4E-F14E-8A50-60462369E0D4}" srcOrd="0" destOrd="0" presId="urn:microsoft.com/office/officeart/2005/8/layout/process4"/>
    <dgm:cxn modelId="{5D94B4AA-FF77-0F44-99D3-0899337DDF45}" type="presOf" srcId="{3342AC27-1C02-4588-BE2E-764B8F005458}" destId="{A0BE0364-4DCC-8647-BDFB-CA805B7699E6}" srcOrd="0" destOrd="0" presId="urn:microsoft.com/office/officeart/2005/8/layout/process4"/>
    <dgm:cxn modelId="{7373C0AE-9C88-514C-8726-8EBCA1C9DAB7}" type="presOf" srcId="{AE7C1FDB-FE3C-447E-A2B9-74CC20693C52}" destId="{3B50E579-E5A8-F94D-A8B6-320ED59B6FC1}" srcOrd="0" destOrd="0" presId="urn:microsoft.com/office/officeart/2005/8/layout/process4"/>
    <dgm:cxn modelId="{D26325B6-BAE9-4C1B-BABF-4FB980816861}" srcId="{CA8E4B59-65F6-4E42-8FA1-7F8B1D3B9230}" destId="{A502AEDF-D24F-4554-9957-FB68B7A175DF}" srcOrd="0" destOrd="0" parTransId="{F7FF5E04-DE22-484D-9156-C5F10658C0A6}" sibTransId="{1E79CC59-870B-4AE6-97F2-0012EE27BD84}"/>
    <dgm:cxn modelId="{778FDDD7-3C08-A34C-B528-78F172483F04}" type="presOf" srcId="{A502AEDF-D24F-4554-9957-FB68B7A175DF}" destId="{77F97A5C-C59B-CD45-A147-AA3E2E82F016}" srcOrd="0" destOrd="0" presId="urn:microsoft.com/office/officeart/2005/8/layout/process4"/>
    <dgm:cxn modelId="{2DBB22D9-3A4D-A042-B086-0672C532D2FC}" type="presOf" srcId="{CA8E4B59-65F6-4E42-8FA1-7F8B1D3B9230}" destId="{3E821926-DBF3-AE4D-9268-963822F42C6B}" srcOrd="1" destOrd="0" presId="urn:microsoft.com/office/officeart/2005/8/layout/process4"/>
    <dgm:cxn modelId="{410B3891-216F-0B49-AD8E-38A8125D45C9}" type="presParOf" srcId="{4E65EBEB-B785-E743-A8CB-A6BE35126A71}" destId="{D78FDCD4-3FC8-5240-89F8-CF411FD29876}" srcOrd="0" destOrd="0" presId="urn:microsoft.com/office/officeart/2005/8/layout/process4"/>
    <dgm:cxn modelId="{FFBAC02C-D6A8-7840-82DF-0F97C87954C2}" type="presParOf" srcId="{D78FDCD4-3FC8-5240-89F8-CF411FD29876}" destId="{3570BB86-55FD-C74E-AD30-D558A3231D07}" srcOrd="0" destOrd="0" presId="urn:microsoft.com/office/officeart/2005/8/layout/process4"/>
    <dgm:cxn modelId="{20B5DCEE-4B9C-9747-8099-7887F0BB49B0}" type="presParOf" srcId="{D78FDCD4-3FC8-5240-89F8-CF411FD29876}" destId="{3E821926-DBF3-AE4D-9268-963822F42C6B}" srcOrd="1" destOrd="0" presId="urn:microsoft.com/office/officeart/2005/8/layout/process4"/>
    <dgm:cxn modelId="{AF85A8A0-4C78-D24E-AE7A-7661EBBB62C2}" type="presParOf" srcId="{D78FDCD4-3FC8-5240-89F8-CF411FD29876}" destId="{088597BA-A2C0-3F46-9FB5-5173452A0F69}" srcOrd="2" destOrd="0" presId="urn:microsoft.com/office/officeart/2005/8/layout/process4"/>
    <dgm:cxn modelId="{9B553F3B-8C9C-234D-811C-E635982C245C}" type="presParOf" srcId="{088597BA-A2C0-3F46-9FB5-5173452A0F69}" destId="{77F97A5C-C59B-CD45-A147-AA3E2E82F016}" srcOrd="0" destOrd="0" presId="urn:microsoft.com/office/officeart/2005/8/layout/process4"/>
    <dgm:cxn modelId="{DC4F6A44-F6B8-2F46-A43C-F2AFF4E3C770}" type="presParOf" srcId="{088597BA-A2C0-3F46-9FB5-5173452A0F69}" destId="{FC4D7051-AC4E-F14E-8A50-60462369E0D4}" srcOrd="1" destOrd="0" presId="urn:microsoft.com/office/officeart/2005/8/layout/process4"/>
    <dgm:cxn modelId="{35E2A456-3A55-8F49-A6FD-7ACBCA991820}" type="presParOf" srcId="{088597BA-A2C0-3F46-9FB5-5173452A0F69}" destId="{3B50E579-E5A8-F94D-A8B6-320ED59B6FC1}" srcOrd="2" destOrd="0" presId="urn:microsoft.com/office/officeart/2005/8/layout/process4"/>
    <dgm:cxn modelId="{CB7F9CC8-179A-2249-9358-5BC0AA50C416}" type="presParOf" srcId="{4E65EBEB-B785-E743-A8CB-A6BE35126A71}" destId="{A9873565-3658-2C4F-98A3-2FCCD226B012}" srcOrd="1" destOrd="0" presId="urn:microsoft.com/office/officeart/2005/8/layout/process4"/>
    <dgm:cxn modelId="{FAC7F59B-061F-4245-AB59-BB0D5284B8F1}" type="presParOf" srcId="{4E65EBEB-B785-E743-A8CB-A6BE35126A71}" destId="{212812E1-C99C-8D4F-8BFF-FF373D3C8D1A}" srcOrd="2" destOrd="0" presId="urn:microsoft.com/office/officeart/2005/8/layout/process4"/>
    <dgm:cxn modelId="{BF4BC7FE-3837-854F-833B-D282CED88EAF}" type="presParOf" srcId="{212812E1-C99C-8D4F-8BFF-FF373D3C8D1A}" destId="{A0BE0364-4DCC-8647-BDFB-CA805B7699E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A92439-0EA5-48B9-B38A-238FB5F65D4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2B2EDA-33B3-4BEB-B0A2-570EDA991E94}">
      <dgm:prSet/>
      <dgm:spPr/>
      <dgm:t>
        <a:bodyPr/>
        <a:lstStyle/>
        <a:p>
          <a:r>
            <a:rPr lang="en-US" b="1"/>
            <a:t>Challenges</a:t>
          </a:r>
          <a:r>
            <a:rPr lang="en-US"/>
            <a:t>:</a:t>
          </a:r>
        </a:p>
      </dgm:t>
    </dgm:pt>
    <dgm:pt modelId="{9C529C2A-7102-4BA1-BAE1-1C77950074C5}" type="parTrans" cxnId="{9A7EE862-0F6B-4B52-A9B1-F537512C7D76}">
      <dgm:prSet/>
      <dgm:spPr/>
      <dgm:t>
        <a:bodyPr/>
        <a:lstStyle/>
        <a:p>
          <a:endParaRPr lang="en-US"/>
        </a:p>
      </dgm:t>
    </dgm:pt>
    <dgm:pt modelId="{B2D5C982-499E-40D1-90F7-3BFDB76B098E}" type="sibTrans" cxnId="{9A7EE862-0F6B-4B52-A9B1-F537512C7D76}">
      <dgm:prSet/>
      <dgm:spPr/>
      <dgm:t>
        <a:bodyPr/>
        <a:lstStyle/>
        <a:p>
          <a:endParaRPr lang="en-US"/>
        </a:p>
      </dgm:t>
    </dgm:pt>
    <dgm:pt modelId="{8110E046-88E2-470E-AA87-1164E7B0FB67}">
      <dgm:prSet/>
      <dgm:spPr/>
      <dgm:t>
        <a:bodyPr/>
        <a:lstStyle/>
        <a:p>
          <a:r>
            <a:rPr lang="en-US"/>
            <a:t>Handling multi-modal models (text + images).</a:t>
          </a:r>
        </a:p>
      </dgm:t>
    </dgm:pt>
    <dgm:pt modelId="{F6E6E920-B8E8-4E09-8AF2-F09E1E7EF751}" type="parTrans" cxnId="{766F88A5-7D00-46EC-BCDB-F5ECCB55EC05}">
      <dgm:prSet/>
      <dgm:spPr/>
      <dgm:t>
        <a:bodyPr/>
        <a:lstStyle/>
        <a:p>
          <a:endParaRPr lang="en-US"/>
        </a:p>
      </dgm:t>
    </dgm:pt>
    <dgm:pt modelId="{4758479D-865D-4DCE-8BEA-0CBFFF53E3AF}" type="sibTrans" cxnId="{766F88A5-7D00-46EC-BCDB-F5ECCB55EC05}">
      <dgm:prSet/>
      <dgm:spPr/>
      <dgm:t>
        <a:bodyPr/>
        <a:lstStyle/>
        <a:p>
          <a:endParaRPr lang="en-US"/>
        </a:p>
      </dgm:t>
    </dgm:pt>
    <dgm:pt modelId="{7A5BEE20-C980-485C-BF96-309B01D0239D}">
      <dgm:prSet/>
      <dgm:spPr/>
      <dgm:t>
        <a:bodyPr/>
        <a:lstStyle/>
        <a:p>
          <a:r>
            <a:rPr lang="en-US"/>
            <a:t>Computational costs of fine-tuning and explainability.</a:t>
          </a:r>
        </a:p>
      </dgm:t>
    </dgm:pt>
    <dgm:pt modelId="{448D9F78-A225-4C44-BC71-4188BB3DB23D}" type="parTrans" cxnId="{F1885467-1891-41CF-96DF-4AEE31084F4C}">
      <dgm:prSet/>
      <dgm:spPr/>
      <dgm:t>
        <a:bodyPr/>
        <a:lstStyle/>
        <a:p>
          <a:endParaRPr lang="en-US"/>
        </a:p>
      </dgm:t>
    </dgm:pt>
    <dgm:pt modelId="{9F39A3EB-64B1-4D1C-A576-70776572E6D1}" type="sibTrans" cxnId="{F1885467-1891-41CF-96DF-4AEE31084F4C}">
      <dgm:prSet/>
      <dgm:spPr/>
      <dgm:t>
        <a:bodyPr/>
        <a:lstStyle/>
        <a:p>
          <a:endParaRPr lang="en-US"/>
        </a:p>
      </dgm:t>
    </dgm:pt>
    <dgm:pt modelId="{F2883608-5DDD-4CED-9CB4-AC7E5275CB9B}">
      <dgm:prSet/>
      <dgm:spPr/>
      <dgm:t>
        <a:bodyPr/>
        <a:lstStyle/>
        <a:p>
          <a:r>
            <a:rPr lang="en-US" b="1"/>
            <a:t>Future Directions</a:t>
          </a:r>
          <a:r>
            <a:rPr lang="en-US"/>
            <a:t>:</a:t>
          </a:r>
        </a:p>
      </dgm:t>
    </dgm:pt>
    <dgm:pt modelId="{15EEE7DE-247A-48B2-BF02-991F3656BB36}" type="parTrans" cxnId="{26F40B4A-C9E7-4127-A591-D8C692C5F2BE}">
      <dgm:prSet/>
      <dgm:spPr/>
      <dgm:t>
        <a:bodyPr/>
        <a:lstStyle/>
        <a:p>
          <a:endParaRPr lang="en-US"/>
        </a:p>
      </dgm:t>
    </dgm:pt>
    <dgm:pt modelId="{84C682B9-7559-4405-B5D0-FDAF755DDDC7}" type="sibTrans" cxnId="{26F40B4A-C9E7-4127-A591-D8C692C5F2BE}">
      <dgm:prSet/>
      <dgm:spPr/>
      <dgm:t>
        <a:bodyPr/>
        <a:lstStyle/>
        <a:p>
          <a:endParaRPr lang="en-US"/>
        </a:p>
      </dgm:t>
    </dgm:pt>
    <dgm:pt modelId="{A57E1F22-DD07-4EB8-94B4-3692D8027536}">
      <dgm:prSet/>
      <dgm:spPr/>
      <dgm:t>
        <a:bodyPr/>
        <a:lstStyle/>
        <a:p>
          <a:r>
            <a:rPr lang="en-US"/>
            <a:t>Improved integration of XAI techniques for complex AI architectures.</a:t>
          </a:r>
        </a:p>
      </dgm:t>
    </dgm:pt>
    <dgm:pt modelId="{BFB612A0-1177-485D-9836-9ACDBC73DEE3}" type="parTrans" cxnId="{CDE9EAA4-D826-4DFF-BE8C-D6674821D2CE}">
      <dgm:prSet/>
      <dgm:spPr/>
      <dgm:t>
        <a:bodyPr/>
        <a:lstStyle/>
        <a:p>
          <a:endParaRPr lang="en-US"/>
        </a:p>
      </dgm:t>
    </dgm:pt>
    <dgm:pt modelId="{2E7D5876-2419-4F4C-86B2-2D9FB9CEBD1F}" type="sibTrans" cxnId="{CDE9EAA4-D826-4DFF-BE8C-D6674821D2CE}">
      <dgm:prSet/>
      <dgm:spPr/>
      <dgm:t>
        <a:bodyPr/>
        <a:lstStyle/>
        <a:p>
          <a:endParaRPr lang="en-US"/>
        </a:p>
      </dgm:t>
    </dgm:pt>
    <dgm:pt modelId="{3B82DAD3-AB52-457F-90F5-5C7C18907472}">
      <dgm:prSet/>
      <dgm:spPr/>
      <dgm:t>
        <a:bodyPr/>
        <a:lstStyle/>
        <a:p>
          <a:r>
            <a:rPr lang="en-US"/>
            <a:t>More interpretable fine-tuning strategies using LoRA in different AI applications.</a:t>
          </a:r>
        </a:p>
      </dgm:t>
    </dgm:pt>
    <dgm:pt modelId="{D0A02496-CF39-4E7B-83F8-381C01FB422B}" type="parTrans" cxnId="{C7459263-F1A8-441C-97D7-4956EB1D111B}">
      <dgm:prSet/>
      <dgm:spPr/>
      <dgm:t>
        <a:bodyPr/>
        <a:lstStyle/>
        <a:p>
          <a:endParaRPr lang="en-US"/>
        </a:p>
      </dgm:t>
    </dgm:pt>
    <dgm:pt modelId="{6B0127A3-0C0B-41E2-8295-EF457F6F3BA0}" type="sibTrans" cxnId="{C7459263-F1A8-441C-97D7-4956EB1D111B}">
      <dgm:prSet/>
      <dgm:spPr/>
      <dgm:t>
        <a:bodyPr/>
        <a:lstStyle/>
        <a:p>
          <a:endParaRPr lang="en-US"/>
        </a:p>
      </dgm:t>
    </dgm:pt>
    <dgm:pt modelId="{097DBA83-5518-B44A-A26A-059A62582260}" type="pres">
      <dgm:prSet presAssocID="{A3A92439-0EA5-48B9-B38A-238FB5F65D41}" presName="linear" presStyleCnt="0">
        <dgm:presLayoutVars>
          <dgm:dir/>
          <dgm:animLvl val="lvl"/>
          <dgm:resizeHandles val="exact"/>
        </dgm:presLayoutVars>
      </dgm:prSet>
      <dgm:spPr/>
    </dgm:pt>
    <dgm:pt modelId="{3B126CE5-484E-FD4F-83F9-FCF3D60BAC2F}" type="pres">
      <dgm:prSet presAssocID="{7B2B2EDA-33B3-4BEB-B0A2-570EDA991E94}" presName="parentLin" presStyleCnt="0"/>
      <dgm:spPr/>
    </dgm:pt>
    <dgm:pt modelId="{0DDBF0D5-06D7-5841-A73B-EE0FFDF7008A}" type="pres">
      <dgm:prSet presAssocID="{7B2B2EDA-33B3-4BEB-B0A2-570EDA991E94}" presName="parentLeftMargin" presStyleLbl="node1" presStyleIdx="0" presStyleCnt="2"/>
      <dgm:spPr/>
    </dgm:pt>
    <dgm:pt modelId="{3C530B91-F3B8-5F44-BACA-111ED0FC3BFE}" type="pres">
      <dgm:prSet presAssocID="{7B2B2EDA-33B3-4BEB-B0A2-570EDA991E9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D012ACF-EFC9-AF43-9F39-47DC94F8CAFF}" type="pres">
      <dgm:prSet presAssocID="{7B2B2EDA-33B3-4BEB-B0A2-570EDA991E94}" presName="negativeSpace" presStyleCnt="0"/>
      <dgm:spPr/>
    </dgm:pt>
    <dgm:pt modelId="{224BBB3A-6813-7847-8CDD-BB6ED6720B54}" type="pres">
      <dgm:prSet presAssocID="{7B2B2EDA-33B3-4BEB-B0A2-570EDA991E94}" presName="childText" presStyleLbl="conFgAcc1" presStyleIdx="0" presStyleCnt="2">
        <dgm:presLayoutVars>
          <dgm:bulletEnabled val="1"/>
        </dgm:presLayoutVars>
      </dgm:prSet>
      <dgm:spPr/>
    </dgm:pt>
    <dgm:pt modelId="{06D6622D-76BA-3842-ADBB-5AE2BD3FF3CB}" type="pres">
      <dgm:prSet presAssocID="{B2D5C982-499E-40D1-90F7-3BFDB76B098E}" presName="spaceBetweenRectangles" presStyleCnt="0"/>
      <dgm:spPr/>
    </dgm:pt>
    <dgm:pt modelId="{ACCCDF95-A654-5C4D-926C-DAC45B4C2A3D}" type="pres">
      <dgm:prSet presAssocID="{F2883608-5DDD-4CED-9CB4-AC7E5275CB9B}" presName="parentLin" presStyleCnt="0"/>
      <dgm:spPr/>
    </dgm:pt>
    <dgm:pt modelId="{AE60B6B6-4BA6-AC4F-A52F-FCCF676F7D43}" type="pres">
      <dgm:prSet presAssocID="{F2883608-5DDD-4CED-9CB4-AC7E5275CB9B}" presName="parentLeftMargin" presStyleLbl="node1" presStyleIdx="0" presStyleCnt="2"/>
      <dgm:spPr/>
    </dgm:pt>
    <dgm:pt modelId="{0A9DDB5D-C081-D842-AB13-7D4DC589E552}" type="pres">
      <dgm:prSet presAssocID="{F2883608-5DDD-4CED-9CB4-AC7E5275CB9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2884A99-B5CD-C14C-B79C-BE5E85F320C1}" type="pres">
      <dgm:prSet presAssocID="{F2883608-5DDD-4CED-9CB4-AC7E5275CB9B}" presName="negativeSpace" presStyleCnt="0"/>
      <dgm:spPr/>
    </dgm:pt>
    <dgm:pt modelId="{63A0F103-1226-8143-A012-686FD19B0619}" type="pres">
      <dgm:prSet presAssocID="{F2883608-5DDD-4CED-9CB4-AC7E5275CB9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3F7B33A-A41C-2C47-BD51-24B510E9CF40}" type="presOf" srcId="{A3A92439-0EA5-48B9-B38A-238FB5F65D41}" destId="{097DBA83-5518-B44A-A26A-059A62582260}" srcOrd="0" destOrd="0" presId="urn:microsoft.com/office/officeart/2005/8/layout/list1"/>
    <dgm:cxn modelId="{26F40B4A-C9E7-4127-A591-D8C692C5F2BE}" srcId="{A3A92439-0EA5-48B9-B38A-238FB5F65D41}" destId="{F2883608-5DDD-4CED-9CB4-AC7E5275CB9B}" srcOrd="1" destOrd="0" parTransId="{15EEE7DE-247A-48B2-BF02-991F3656BB36}" sibTransId="{84C682B9-7559-4405-B5D0-FDAF755DDDC7}"/>
    <dgm:cxn modelId="{631FB15E-2851-914F-85F6-A391B3F06BBD}" type="presOf" srcId="{F2883608-5DDD-4CED-9CB4-AC7E5275CB9B}" destId="{AE60B6B6-4BA6-AC4F-A52F-FCCF676F7D43}" srcOrd="0" destOrd="0" presId="urn:microsoft.com/office/officeart/2005/8/layout/list1"/>
    <dgm:cxn modelId="{9A7EE862-0F6B-4B52-A9B1-F537512C7D76}" srcId="{A3A92439-0EA5-48B9-B38A-238FB5F65D41}" destId="{7B2B2EDA-33B3-4BEB-B0A2-570EDA991E94}" srcOrd="0" destOrd="0" parTransId="{9C529C2A-7102-4BA1-BAE1-1C77950074C5}" sibTransId="{B2D5C982-499E-40D1-90F7-3BFDB76B098E}"/>
    <dgm:cxn modelId="{C7459263-F1A8-441C-97D7-4956EB1D111B}" srcId="{F2883608-5DDD-4CED-9CB4-AC7E5275CB9B}" destId="{3B82DAD3-AB52-457F-90F5-5C7C18907472}" srcOrd="1" destOrd="0" parTransId="{D0A02496-CF39-4E7B-83F8-381C01FB422B}" sibTransId="{6B0127A3-0C0B-41E2-8295-EF457F6F3BA0}"/>
    <dgm:cxn modelId="{CD6BDF64-1B46-DE41-8F36-4F344D70D4F9}" type="presOf" srcId="{A57E1F22-DD07-4EB8-94B4-3692D8027536}" destId="{63A0F103-1226-8143-A012-686FD19B0619}" srcOrd="0" destOrd="0" presId="urn:microsoft.com/office/officeart/2005/8/layout/list1"/>
    <dgm:cxn modelId="{F1885467-1891-41CF-96DF-4AEE31084F4C}" srcId="{7B2B2EDA-33B3-4BEB-B0A2-570EDA991E94}" destId="{7A5BEE20-C980-485C-BF96-309B01D0239D}" srcOrd="1" destOrd="0" parTransId="{448D9F78-A225-4C44-BC71-4188BB3DB23D}" sibTransId="{9F39A3EB-64B1-4D1C-A576-70776572E6D1}"/>
    <dgm:cxn modelId="{25815498-3DC5-3345-AF79-B0590B2676C1}" type="presOf" srcId="{7B2B2EDA-33B3-4BEB-B0A2-570EDA991E94}" destId="{3C530B91-F3B8-5F44-BACA-111ED0FC3BFE}" srcOrd="1" destOrd="0" presId="urn:microsoft.com/office/officeart/2005/8/layout/list1"/>
    <dgm:cxn modelId="{9861DFA1-D653-414F-BC35-3FE8E0F3142F}" type="presOf" srcId="{7A5BEE20-C980-485C-BF96-309B01D0239D}" destId="{224BBB3A-6813-7847-8CDD-BB6ED6720B54}" srcOrd="0" destOrd="1" presId="urn:microsoft.com/office/officeart/2005/8/layout/list1"/>
    <dgm:cxn modelId="{CDE9EAA4-D826-4DFF-BE8C-D6674821D2CE}" srcId="{F2883608-5DDD-4CED-9CB4-AC7E5275CB9B}" destId="{A57E1F22-DD07-4EB8-94B4-3692D8027536}" srcOrd="0" destOrd="0" parTransId="{BFB612A0-1177-485D-9836-9ACDBC73DEE3}" sibTransId="{2E7D5876-2419-4F4C-86B2-2D9FB9CEBD1F}"/>
    <dgm:cxn modelId="{766F88A5-7D00-46EC-BCDB-F5ECCB55EC05}" srcId="{7B2B2EDA-33B3-4BEB-B0A2-570EDA991E94}" destId="{8110E046-88E2-470E-AA87-1164E7B0FB67}" srcOrd="0" destOrd="0" parTransId="{F6E6E920-B8E8-4E09-8AF2-F09E1E7EF751}" sibTransId="{4758479D-865D-4DCE-8BEA-0CBFFF53E3AF}"/>
    <dgm:cxn modelId="{860AA5C5-B4EC-8E4B-8EB6-2D7D95EB2252}" type="presOf" srcId="{F2883608-5DDD-4CED-9CB4-AC7E5275CB9B}" destId="{0A9DDB5D-C081-D842-AB13-7D4DC589E552}" srcOrd="1" destOrd="0" presId="urn:microsoft.com/office/officeart/2005/8/layout/list1"/>
    <dgm:cxn modelId="{70EF99D2-737F-9245-972F-370F74547B64}" type="presOf" srcId="{8110E046-88E2-470E-AA87-1164E7B0FB67}" destId="{224BBB3A-6813-7847-8CDD-BB6ED6720B54}" srcOrd="0" destOrd="0" presId="urn:microsoft.com/office/officeart/2005/8/layout/list1"/>
    <dgm:cxn modelId="{C4352FD6-E9D2-CF47-A801-53A896F2C53E}" type="presOf" srcId="{7B2B2EDA-33B3-4BEB-B0A2-570EDA991E94}" destId="{0DDBF0D5-06D7-5841-A73B-EE0FFDF7008A}" srcOrd="0" destOrd="0" presId="urn:microsoft.com/office/officeart/2005/8/layout/list1"/>
    <dgm:cxn modelId="{AD8AF2DC-CE97-3845-B740-EB40F2214C40}" type="presOf" srcId="{3B82DAD3-AB52-457F-90F5-5C7C18907472}" destId="{63A0F103-1226-8143-A012-686FD19B0619}" srcOrd="0" destOrd="1" presId="urn:microsoft.com/office/officeart/2005/8/layout/list1"/>
    <dgm:cxn modelId="{7ECEE359-CDA1-3A44-A50E-8966EA408335}" type="presParOf" srcId="{097DBA83-5518-B44A-A26A-059A62582260}" destId="{3B126CE5-484E-FD4F-83F9-FCF3D60BAC2F}" srcOrd="0" destOrd="0" presId="urn:microsoft.com/office/officeart/2005/8/layout/list1"/>
    <dgm:cxn modelId="{EC8C2AC2-5AD5-D84E-83A1-1D10C3C3B835}" type="presParOf" srcId="{3B126CE5-484E-FD4F-83F9-FCF3D60BAC2F}" destId="{0DDBF0D5-06D7-5841-A73B-EE0FFDF7008A}" srcOrd="0" destOrd="0" presId="urn:microsoft.com/office/officeart/2005/8/layout/list1"/>
    <dgm:cxn modelId="{B14F6B93-0531-0940-986B-30D592E3D0B1}" type="presParOf" srcId="{3B126CE5-484E-FD4F-83F9-FCF3D60BAC2F}" destId="{3C530B91-F3B8-5F44-BACA-111ED0FC3BFE}" srcOrd="1" destOrd="0" presId="urn:microsoft.com/office/officeart/2005/8/layout/list1"/>
    <dgm:cxn modelId="{917AB7D2-A705-6945-BB9A-097B7FD241D1}" type="presParOf" srcId="{097DBA83-5518-B44A-A26A-059A62582260}" destId="{DD012ACF-EFC9-AF43-9F39-47DC94F8CAFF}" srcOrd="1" destOrd="0" presId="urn:microsoft.com/office/officeart/2005/8/layout/list1"/>
    <dgm:cxn modelId="{935979D5-B455-2B4C-B56C-4995B92F0C06}" type="presParOf" srcId="{097DBA83-5518-B44A-A26A-059A62582260}" destId="{224BBB3A-6813-7847-8CDD-BB6ED6720B54}" srcOrd="2" destOrd="0" presId="urn:microsoft.com/office/officeart/2005/8/layout/list1"/>
    <dgm:cxn modelId="{86626E13-FF9C-614E-BFFF-6B5D342E1AC0}" type="presParOf" srcId="{097DBA83-5518-B44A-A26A-059A62582260}" destId="{06D6622D-76BA-3842-ADBB-5AE2BD3FF3CB}" srcOrd="3" destOrd="0" presId="urn:microsoft.com/office/officeart/2005/8/layout/list1"/>
    <dgm:cxn modelId="{8582C75A-5DE0-8C4D-8A7A-6671EABF132C}" type="presParOf" srcId="{097DBA83-5518-B44A-A26A-059A62582260}" destId="{ACCCDF95-A654-5C4D-926C-DAC45B4C2A3D}" srcOrd="4" destOrd="0" presId="urn:microsoft.com/office/officeart/2005/8/layout/list1"/>
    <dgm:cxn modelId="{84FA920B-84FD-9747-AD50-5B30413AF5EB}" type="presParOf" srcId="{ACCCDF95-A654-5C4D-926C-DAC45B4C2A3D}" destId="{AE60B6B6-4BA6-AC4F-A52F-FCCF676F7D43}" srcOrd="0" destOrd="0" presId="urn:microsoft.com/office/officeart/2005/8/layout/list1"/>
    <dgm:cxn modelId="{92B0D1DD-C60D-7344-AF02-B54C998635C3}" type="presParOf" srcId="{ACCCDF95-A654-5C4D-926C-DAC45B4C2A3D}" destId="{0A9DDB5D-C081-D842-AB13-7D4DC589E552}" srcOrd="1" destOrd="0" presId="urn:microsoft.com/office/officeart/2005/8/layout/list1"/>
    <dgm:cxn modelId="{E931A770-B06B-D14D-BA0E-8294A1D5557D}" type="presParOf" srcId="{097DBA83-5518-B44A-A26A-059A62582260}" destId="{A2884A99-B5CD-C14C-B79C-BE5E85F320C1}" srcOrd="5" destOrd="0" presId="urn:microsoft.com/office/officeart/2005/8/layout/list1"/>
    <dgm:cxn modelId="{1B8B827B-C81D-A641-A122-7D6535E8B19F}" type="presParOf" srcId="{097DBA83-5518-B44A-A26A-059A62582260}" destId="{63A0F103-1226-8143-A012-686FD19B061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8CB4B-0536-4CFB-9A16-B4216B75F208}">
      <dsp:nvSpPr>
        <dsp:cNvPr id="0" name=""/>
        <dsp:cNvSpPr/>
      </dsp:nvSpPr>
      <dsp:spPr>
        <a:xfrm>
          <a:off x="0" y="529"/>
          <a:ext cx="10156531" cy="12378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BE0DC-B50A-49F6-A4A8-76501EEE417C}">
      <dsp:nvSpPr>
        <dsp:cNvPr id="0" name=""/>
        <dsp:cNvSpPr/>
      </dsp:nvSpPr>
      <dsp:spPr>
        <a:xfrm>
          <a:off x="374462" y="279054"/>
          <a:ext cx="680840" cy="6808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425FB-D063-40FD-A504-1E05BB80C056}">
      <dsp:nvSpPr>
        <dsp:cNvPr id="0" name=""/>
        <dsp:cNvSpPr/>
      </dsp:nvSpPr>
      <dsp:spPr>
        <a:xfrm>
          <a:off x="1429764" y="529"/>
          <a:ext cx="8726766" cy="123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10" tIns="131010" rIns="131010" bIns="1310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XAI is the process of making AI decisions understandable to humans.It addresses the "black-box" nature of complex AI models, including LLMs.Key benefits:Improves trust in AI models.</a:t>
          </a:r>
        </a:p>
      </dsp:txBody>
      <dsp:txXfrm>
        <a:off x="1429764" y="529"/>
        <a:ext cx="8726766" cy="1237891"/>
      </dsp:txXfrm>
    </dsp:sp>
    <dsp:sp modelId="{FDAEE340-0154-49F3-B36E-3413F1434280}">
      <dsp:nvSpPr>
        <dsp:cNvPr id="0" name=""/>
        <dsp:cNvSpPr/>
      </dsp:nvSpPr>
      <dsp:spPr>
        <a:xfrm>
          <a:off x="0" y="1547893"/>
          <a:ext cx="10156531" cy="12378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5DAF7-92AF-4B1C-A52E-1A2B4A4D7C80}">
      <dsp:nvSpPr>
        <dsp:cNvPr id="0" name=""/>
        <dsp:cNvSpPr/>
      </dsp:nvSpPr>
      <dsp:spPr>
        <a:xfrm>
          <a:off x="374462" y="1826419"/>
          <a:ext cx="680840" cy="6808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14D4D-D299-4CB1-9CEC-F05B8C573A08}">
      <dsp:nvSpPr>
        <dsp:cNvPr id="0" name=""/>
        <dsp:cNvSpPr/>
      </dsp:nvSpPr>
      <dsp:spPr>
        <a:xfrm>
          <a:off x="1429764" y="1547893"/>
          <a:ext cx="8726766" cy="123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10" tIns="131010" rIns="131010" bIns="1310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Helps identify biases and errors.</a:t>
          </a:r>
        </a:p>
      </dsp:txBody>
      <dsp:txXfrm>
        <a:off x="1429764" y="1547893"/>
        <a:ext cx="8726766" cy="1237891"/>
      </dsp:txXfrm>
    </dsp:sp>
    <dsp:sp modelId="{7D835BF0-5239-4F5B-B5B7-37F9CE414CFE}">
      <dsp:nvSpPr>
        <dsp:cNvPr id="0" name=""/>
        <dsp:cNvSpPr/>
      </dsp:nvSpPr>
      <dsp:spPr>
        <a:xfrm>
          <a:off x="0" y="3095258"/>
          <a:ext cx="10156531" cy="12378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B8C53-9763-4D2A-B091-3745C400CEE2}">
      <dsp:nvSpPr>
        <dsp:cNvPr id="0" name=""/>
        <dsp:cNvSpPr/>
      </dsp:nvSpPr>
      <dsp:spPr>
        <a:xfrm>
          <a:off x="374462" y="3373783"/>
          <a:ext cx="680840" cy="6808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8DA3E-F656-402B-B34A-A12E9236FEA8}">
      <dsp:nvSpPr>
        <dsp:cNvPr id="0" name=""/>
        <dsp:cNvSpPr/>
      </dsp:nvSpPr>
      <dsp:spPr>
        <a:xfrm>
          <a:off x="1429764" y="3095258"/>
          <a:ext cx="8726766" cy="123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10" tIns="131010" rIns="131010" bIns="1310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Makes regulatory compliance easier in industries like healthcare and law.</a:t>
          </a:r>
        </a:p>
      </dsp:txBody>
      <dsp:txXfrm>
        <a:off x="1429764" y="3095258"/>
        <a:ext cx="8726766" cy="1237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0D41E-1143-4625-AFF9-BCD236CE3FFF}">
      <dsp:nvSpPr>
        <dsp:cNvPr id="0" name=""/>
        <dsp:cNvSpPr/>
      </dsp:nvSpPr>
      <dsp:spPr>
        <a:xfrm>
          <a:off x="0" y="529"/>
          <a:ext cx="10156531" cy="12378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63EA2-B88A-438C-B839-746C87CFDF11}">
      <dsp:nvSpPr>
        <dsp:cNvPr id="0" name=""/>
        <dsp:cNvSpPr/>
      </dsp:nvSpPr>
      <dsp:spPr>
        <a:xfrm>
          <a:off x="374462" y="279054"/>
          <a:ext cx="680840" cy="6808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936B1-EA51-417A-B274-BA687F15F38C}">
      <dsp:nvSpPr>
        <dsp:cNvPr id="0" name=""/>
        <dsp:cNvSpPr/>
      </dsp:nvSpPr>
      <dsp:spPr>
        <a:xfrm>
          <a:off x="1429764" y="529"/>
          <a:ext cx="8726766" cy="123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10" tIns="131010" rIns="131010" bIns="1310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XAI techniques provide insights into how models make decisions by:</a:t>
          </a:r>
          <a:r>
            <a:rPr lang="en-US" sz="2300" b="1" kern="1200"/>
            <a:t>Feature Importance</a:t>
          </a:r>
          <a:r>
            <a:rPr lang="en-US" sz="2300" kern="1200"/>
            <a:t>: Highlights which input features (tokens, words) were crucial in predictions.</a:t>
          </a:r>
        </a:p>
      </dsp:txBody>
      <dsp:txXfrm>
        <a:off x="1429764" y="529"/>
        <a:ext cx="8726766" cy="1237891"/>
      </dsp:txXfrm>
    </dsp:sp>
    <dsp:sp modelId="{D6DBF92B-2AAE-406C-B8DF-BC90183BDC00}">
      <dsp:nvSpPr>
        <dsp:cNvPr id="0" name=""/>
        <dsp:cNvSpPr/>
      </dsp:nvSpPr>
      <dsp:spPr>
        <a:xfrm>
          <a:off x="0" y="1547893"/>
          <a:ext cx="10156531" cy="12378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7AE96-79CF-4C6B-8368-7C04D403B757}">
      <dsp:nvSpPr>
        <dsp:cNvPr id="0" name=""/>
        <dsp:cNvSpPr/>
      </dsp:nvSpPr>
      <dsp:spPr>
        <a:xfrm>
          <a:off x="374462" y="1826419"/>
          <a:ext cx="680840" cy="6808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0F49F-93B3-4457-B8A0-99EF6EFAA1A7}">
      <dsp:nvSpPr>
        <dsp:cNvPr id="0" name=""/>
        <dsp:cNvSpPr/>
      </dsp:nvSpPr>
      <dsp:spPr>
        <a:xfrm>
          <a:off x="1429764" y="1547893"/>
          <a:ext cx="8726766" cy="123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10" tIns="131010" rIns="131010" bIns="1310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Model Behavior Tracking</a:t>
          </a:r>
          <a:r>
            <a:rPr lang="en-US" sz="2300" kern="1200"/>
            <a:t>: Provides transparency on how internal model layers (e.g., attention heads in LLMs) respond to inputs.</a:t>
          </a:r>
        </a:p>
      </dsp:txBody>
      <dsp:txXfrm>
        <a:off x="1429764" y="1547893"/>
        <a:ext cx="8726766" cy="1237891"/>
      </dsp:txXfrm>
    </dsp:sp>
    <dsp:sp modelId="{55AA2F1E-420A-44E4-BAD0-A7B1797D5D76}">
      <dsp:nvSpPr>
        <dsp:cNvPr id="0" name=""/>
        <dsp:cNvSpPr/>
      </dsp:nvSpPr>
      <dsp:spPr>
        <a:xfrm>
          <a:off x="0" y="3095258"/>
          <a:ext cx="10156531" cy="12378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EFBF4-ADD1-4B4E-9AE1-3D50CC177A87}">
      <dsp:nvSpPr>
        <dsp:cNvPr id="0" name=""/>
        <dsp:cNvSpPr/>
      </dsp:nvSpPr>
      <dsp:spPr>
        <a:xfrm>
          <a:off x="374462" y="3373783"/>
          <a:ext cx="680840" cy="6808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3402A-FD6D-4181-B54F-F955D07F5139}">
      <dsp:nvSpPr>
        <dsp:cNvPr id="0" name=""/>
        <dsp:cNvSpPr/>
      </dsp:nvSpPr>
      <dsp:spPr>
        <a:xfrm>
          <a:off x="1429764" y="3095258"/>
          <a:ext cx="8726766" cy="123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10" tIns="131010" rIns="131010" bIns="1310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Counterfactual Explanations</a:t>
          </a:r>
          <a:r>
            <a:rPr lang="en-US" sz="2300" kern="1200"/>
            <a:t>: Shows how small changes to input would alter the outcome.</a:t>
          </a:r>
        </a:p>
      </dsp:txBody>
      <dsp:txXfrm>
        <a:off x="1429764" y="3095258"/>
        <a:ext cx="8726766" cy="12378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55287-AD07-4BD2-9687-B23FADD2B2EC}">
      <dsp:nvSpPr>
        <dsp:cNvPr id="0" name=""/>
        <dsp:cNvSpPr/>
      </dsp:nvSpPr>
      <dsp:spPr>
        <a:xfrm>
          <a:off x="0" y="1798"/>
          <a:ext cx="10156531" cy="9115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97C3E-3E58-43FB-88C0-127C75B9CE25}">
      <dsp:nvSpPr>
        <dsp:cNvPr id="0" name=""/>
        <dsp:cNvSpPr/>
      </dsp:nvSpPr>
      <dsp:spPr>
        <a:xfrm>
          <a:off x="275757" y="206907"/>
          <a:ext cx="501377" cy="5013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8553E-CAB3-4F9D-8121-8E865460231A}">
      <dsp:nvSpPr>
        <dsp:cNvPr id="0" name=""/>
        <dsp:cNvSpPr/>
      </dsp:nvSpPr>
      <dsp:spPr>
        <a:xfrm>
          <a:off x="1052893" y="1798"/>
          <a:ext cx="9103637" cy="91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477" tIns="96477" rIns="96477" bIns="9647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SHAP (SHapley Additive exPlanations)</a:t>
          </a:r>
          <a:r>
            <a:rPr lang="en-US" sz="2200" kern="1200"/>
            <a:t>:Explains the output by attributing importance to each input feature.</a:t>
          </a:r>
        </a:p>
      </dsp:txBody>
      <dsp:txXfrm>
        <a:off x="1052893" y="1798"/>
        <a:ext cx="9103637" cy="911596"/>
      </dsp:txXfrm>
    </dsp:sp>
    <dsp:sp modelId="{89B050B9-985C-4887-A5C8-C4D004B0983F}">
      <dsp:nvSpPr>
        <dsp:cNvPr id="0" name=""/>
        <dsp:cNvSpPr/>
      </dsp:nvSpPr>
      <dsp:spPr>
        <a:xfrm>
          <a:off x="0" y="1141293"/>
          <a:ext cx="10156531" cy="9115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0FA36-0457-4954-B85D-162F1563E771}">
      <dsp:nvSpPr>
        <dsp:cNvPr id="0" name=""/>
        <dsp:cNvSpPr/>
      </dsp:nvSpPr>
      <dsp:spPr>
        <a:xfrm>
          <a:off x="275757" y="1346402"/>
          <a:ext cx="501377" cy="5013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F40D2-E4CB-4587-B38D-32771927201A}">
      <dsp:nvSpPr>
        <dsp:cNvPr id="0" name=""/>
        <dsp:cNvSpPr/>
      </dsp:nvSpPr>
      <dsp:spPr>
        <a:xfrm>
          <a:off x="1052893" y="1141293"/>
          <a:ext cx="9103637" cy="91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477" tIns="96477" rIns="96477" bIns="9647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LIME (Local Interpretable Model-agnostic Explanations)</a:t>
          </a:r>
          <a:r>
            <a:rPr lang="en-US" sz="2200" kern="1200"/>
            <a:t>:Simplifies the model’s predictions locally for better understanding.</a:t>
          </a:r>
        </a:p>
      </dsp:txBody>
      <dsp:txXfrm>
        <a:off x="1052893" y="1141293"/>
        <a:ext cx="9103637" cy="911596"/>
      </dsp:txXfrm>
    </dsp:sp>
    <dsp:sp modelId="{313E3148-83D8-4E91-A74B-E774ACFC5386}">
      <dsp:nvSpPr>
        <dsp:cNvPr id="0" name=""/>
        <dsp:cNvSpPr/>
      </dsp:nvSpPr>
      <dsp:spPr>
        <a:xfrm>
          <a:off x="0" y="2280789"/>
          <a:ext cx="10156531" cy="9115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1FB0E-0CBF-4CBB-B5D4-6DC02C8FCC2C}">
      <dsp:nvSpPr>
        <dsp:cNvPr id="0" name=""/>
        <dsp:cNvSpPr/>
      </dsp:nvSpPr>
      <dsp:spPr>
        <a:xfrm>
          <a:off x="275757" y="2485898"/>
          <a:ext cx="501377" cy="5013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FF9E-AFAD-412A-89A7-337B84227CDE}">
      <dsp:nvSpPr>
        <dsp:cNvPr id="0" name=""/>
        <dsp:cNvSpPr/>
      </dsp:nvSpPr>
      <dsp:spPr>
        <a:xfrm>
          <a:off x="1052893" y="2280789"/>
          <a:ext cx="9103637" cy="91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477" tIns="96477" rIns="96477" bIns="9647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Attention Maps</a:t>
          </a:r>
          <a:r>
            <a:rPr lang="en-US" sz="2200" kern="1200"/>
            <a:t>:Visualizes which parts of the input the model is "attending" to when making predictions.</a:t>
          </a:r>
        </a:p>
      </dsp:txBody>
      <dsp:txXfrm>
        <a:off x="1052893" y="2280789"/>
        <a:ext cx="9103637" cy="911596"/>
      </dsp:txXfrm>
    </dsp:sp>
    <dsp:sp modelId="{2031D75A-5197-494C-95A6-B16351359A1A}">
      <dsp:nvSpPr>
        <dsp:cNvPr id="0" name=""/>
        <dsp:cNvSpPr/>
      </dsp:nvSpPr>
      <dsp:spPr>
        <a:xfrm>
          <a:off x="0" y="3420284"/>
          <a:ext cx="10156531" cy="9115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88C1A-BD01-4B5B-A2FC-C9F4CD51897C}">
      <dsp:nvSpPr>
        <dsp:cNvPr id="0" name=""/>
        <dsp:cNvSpPr/>
      </dsp:nvSpPr>
      <dsp:spPr>
        <a:xfrm>
          <a:off x="275757" y="3625393"/>
          <a:ext cx="501377" cy="5013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2FD4D-768D-4C63-B88E-26A3752978E6}">
      <dsp:nvSpPr>
        <dsp:cNvPr id="0" name=""/>
        <dsp:cNvSpPr/>
      </dsp:nvSpPr>
      <dsp:spPr>
        <a:xfrm>
          <a:off x="1052893" y="3420284"/>
          <a:ext cx="9103637" cy="91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477" tIns="96477" rIns="96477" bIns="9647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Counterfactual Analysis</a:t>
          </a:r>
          <a:r>
            <a:rPr lang="en-US" sz="2200" kern="1200"/>
            <a:t>:Investigates "what if" scenarios to determine how input changes affect output.</a:t>
          </a:r>
        </a:p>
      </dsp:txBody>
      <dsp:txXfrm>
        <a:off x="1052893" y="3420284"/>
        <a:ext cx="9103637" cy="9115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2B0CA-4FD0-4F62-A861-06F9A0D82347}">
      <dsp:nvSpPr>
        <dsp:cNvPr id="0" name=""/>
        <dsp:cNvSpPr/>
      </dsp:nvSpPr>
      <dsp:spPr>
        <a:xfrm>
          <a:off x="0" y="529"/>
          <a:ext cx="10156531" cy="12378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10CCA-3853-46B7-AB6E-FF54FD798BBA}">
      <dsp:nvSpPr>
        <dsp:cNvPr id="0" name=""/>
        <dsp:cNvSpPr/>
      </dsp:nvSpPr>
      <dsp:spPr>
        <a:xfrm>
          <a:off x="374462" y="279054"/>
          <a:ext cx="680840" cy="6808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C0E7D-43DE-4369-B9B0-830BC47CBB5B}">
      <dsp:nvSpPr>
        <dsp:cNvPr id="0" name=""/>
        <dsp:cNvSpPr/>
      </dsp:nvSpPr>
      <dsp:spPr>
        <a:xfrm>
          <a:off x="1429764" y="529"/>
          <a:ext cx="8726766" cy="123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10" tIns="131010" rIns="131010" bIns="1310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LoRA</a:t>
          </a:r>
          <a:r>
            <a:rPr lang="en-US" sz="2300" kern="1200"/>
            <a:t> is a technique used to fine-tune large pre-trained language models by applying low-rank updates.Key advantages:Reduces computational costs.</a:t>
          </a:r>
        </a:p>
      </dsp:txBody>
      <dsp:txXfrm>
        <a:off x="1429764" y="529"/>
        <a:ext cx="8726766" cy="1237891"/>
      </dsp:txXfrm>
    </dsp:sp>
    <dsp:sp modelId="{F05A0211-1A20-414D-9B35-C9B88B57F3FC}">
      <dsp:nvSpPr>
        <dsp:cNvPr id="0" name=""/>
        <dsp:cNvSpPr/>
      </dsp:nvSpPr>
      <dsp:spPr>
        <a:xfrm>
          <a:off x="0" y="1547893"/>
          <a:ext cx="10156531" cy="12378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55FB1-C152-4B87-8D15-53F0A199B848}">
      <dsp:nvSpPr>
        <dsp:cNvPr id="0" name=""/>
        <dsp:cNvSpPr/>
      </dsp:nvSpPr>
      <dsp:spPr>
        <a:xfrm>
          <a:off x="374462" y="1826419"/>
          <a:ext cx="680840" cy="6808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E3BFD-023A-4B37-A122-CCB7C14265EC}">
      <dsp:nvSpPr>
        <dsp:cNvPr id="0" name=""/>
        <dsp:cNvSpPr/>
      </dsp:nvSpPr>
      <dsp:spPr>
        <a:xfrm>
          <a:off x="1429764" y="1547893"/>
          <a:ext cx="8726766" cy="123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10" tIns="131010" rIns="131010" bIns="1310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Enables fine-tuning with fewer parameters.</a:t>
          </a:r>
        </a:p>
      </dsp:txBody>
      <dsp:txXfrm>
        <a:off x="1429764" y="1547893"/>
        <a:ext cx="8726766" cy="1237891"/>
      </dsp:txXfrm>
    </dsp:sp>
    <dsp:sp modelId="{936B6254-876D-4366-A915-FB122E505176}">
      <dsp:nvSpPr>
        <dsp:cNvPr id="0" name=""/>
        <dsp:cNvSpPr/>
      </dsp:nvSpPr>
      <dsp:spPr>
        <a:xfrm>
          <a:off x="0" y="3095258"/>
          <a:ext cx="10156531" cy="12378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E7383-3BC4-4308-B81B-0A32F91ACA4A}">
      <dsp:nvSpPr>
        <dsp:cNvPr id="0" name=""/>
        <dsp:cNvSpPr/>
      </dsp:nvSpPr>
      <dsp:spPr>
        <a:xfrm>
          <a:off x="374462" y="3373783"/>
          <a:ext cx="680840" cy="6808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1AD93-65E7-4D74-A927-FEC002CC3513}">
      <dsp:nvSpPr>
        <dsp:cNvPr id="0" name=""/>
        <dsp:cNvSpPr/>
      </dsp:nvSpPr>
      <dsp:spPr>
        <a:xfrm>
          <a:off x="1429764" y="3095258"/>
          <a:ext cx="8726766" cy="123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10" tIns="131010" rIns="131010" bIns="13101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Helps target specific behaviors in models, making it easier to analyze and explain changes.</a:t>
          </a:r>
        </a:p>
      </dsp:txBody>
      <dsp:txXfrm>
        <a:off x="1429764" y="3095258"/>
        <a:ext cx="8726766" cy="12378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10965-3B20-44F5-BC76-4CDD6C048967}">
      <dsp:nvSpPr>
        <dsp:cNvPr id="0" name=""/>
        <dsp:cNvSpPr/>
      </dsp:nvSpPr>
      <dsp:spPr>
        <a:xfrm>
          <a:off x="0" y="1798"/>
          <a:ext cx="10156531" cy="9115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D1B3F-B851-4C60-B893-DB235CC73A65}">
      <dsp:nvSpPr>
        <dsp:cNvPr id="0" name=""/>
        <dsp:cNvSpPr/>
      </dsp:nvSpPr>
      <dsp:spPr>
        <a:xfrm>
          <a:off x="275757" y="206907"/>
          <a:ext cx="501377" cy="5013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F7520-285F-45BA-AD11-240508FF9950}">
      <dsp:nvSpPr>
        <dsp:cNvPr id="0" name=""/>
        <dsp:cNvSpPr/>
      </dsp:nvSpPr>
      <dsp:spPr>
        <a:xfrm>
          <a:off x="1052893" y="1798"/>
          <a:ext cx="9103637" cy="91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477" tIns="96477" rIns="96477" bIns="9647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Fine-Tuning with LoRA</a:t>
          </a:r>
          <a:r>
            <a:rPr lang="en-US" sz="1700" kern="1200"/>
            <a:t>:Use LoRA to selectively fine-tune parts of the model (e.g., attention layers) to capture specific knowledge.</a:t>
          </a:r>
        </a:p>
      </dsp:txBody>
      <dsp:txXfrm>
        <a:off x="1052893" y="1798"/>
        <a:ext cx="9103637" cy="911596"/>
      </dsp:txXfrm>
    </dsp:sp>
    <dsp:sp modelId="{6C0548EF-DA49-46F5-A9A2-35E147963D7B}">
      <dsp:nvSpPr>
        <dsp:cNvPr id="0" name=""/>
        <dsp:cNvSpPr/>
      </dsp:nvSpPr>
      <dsp:spPr>
        <a:xfrm>
          <a:off x="0" y="1141293"/>
          <a:ext cx="10156531" cy="9115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4C304-0069-488D-8DF1-C8BEA6FDC8AD}">
      <dsp:nvSpPr>
        <dsp:cNvPr id="0" name=""/>
        <dsp:cNvSpPr/>
      </dsp:nvSpPr>
      <dsp:spPr>
        <a:xfrm>
          <a:off x="275757" y="1346402"/>
          <a:ext cx="501377" cy="5013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07726-ECE9-4BC4-ADE9-1F9DDAC00F16}">
      <dsp:nvSpPr>
        <dsp:cNvPr id="0" name=""/>
        <dsp:cNvSpPr/>
      </dsp:nvSpPr>
      <dsp:spPr>
        <a:xfrm>
          <a:off x="1052893" y="1141293"/>
          <a:ext cx="9103637" cy="91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477" tIns="96477" rIns="96477" bIns="9647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XAI Analysis After LoRA Fine-Tuning</a:t>
          </a:r>
          <a:r>
            <a:rPr lang="en-US" sz="1700" kern="1200"/>
            <a:t>:Once fine-tuning is done, use </a:t>
          </a:r>
          <a:r>
            <a:rPr lang="en-US" sz="1700" b="1" kern="1200"/>
            <a:t>XAI</a:t>
          </a:r>
          <a:r>
            <a:rPr lang="en-US" sz="1700" kern="1200"/>
            <a:t> tools like </a:t>
          </a:r>
          <a:r>
            <a:rPr lang="en-US" sz="1700" b="1" kern="1200"/>
            <a:t>SHAP</a:t>
          </a:r>
          <a:r>
            <a:rPr lang="en-US" sz="1700" kern="1200"/>
            <a:t> to understand which input features (tokens, words) influenced the model’s decisions.</a:t>
          </a:r>
        </a:p>
      </dsp:txBody>
      <dsp:txXfrm>
        <a:off x="1052893" y="1141293"/>
        <a:ext cx="9103637" cy="911596"/>
      </dsp:txXfrm>
    </dsp:sp>
    <dsp:sp modelId="{59668525-A951-486B-9B44-E04A9762DEAD}">
      <dsp:nvSpPr>
        <dsp:cNvPr id="0" name=""/>
        <dsp:cNvSpPr/>
      </dsp:nvSpPr>
      <dsp:spPr>
        <a:xfrm>
          <a:off x="0" y="2280789"/>
          <a:ext cx="10156531" cy="9115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F049E-C131-4710-9D49-E3307291B3CB}">
      <dsp:nvSpPr>
        <dsp:cNvPr id="0" name=""/>
        <dsp:cNvSpPr/>
      </dsp:nvSpPr>
      <dsp:spPr>
        <a:xfrm>
          <a:off x="275757" y="2485898"/>
          <a:ext cx="501377" cy="5013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2B0FA-8A25-4731-A54E-BA2DF13E8D12}">
      <dsp:nvSpPr>
        <dsp:cNvPr id="0" name=""/>
        <dsp:cNvSpPr/>
      </dsp:nvSpPr>
      <dsp:spPr>
        <a:xfrm>
          <a:off x="1052893" y="2280789"/>
          <a:ext cx="9103637" cy="91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477" tIns="96477" rIns="96477" bIns="9647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Attention Maps</a:t>
          </a:r>
          <a:r>
            <a:rPr lang="en-US" sz="1700" kern="1200"/>
            <a:t> can help track the effects of LoRA fine-tuning on attention distribution.</a:t>
          </a:r>
        </a:p>
      </dsp:txBody>
      <dsp:txXfrm>
        <a:off x="1052893" y="2280789"/>
        <a:ext cx="9103637" cy="911596"/>
      </dsp:txXfrm>
    </dsp:sp>
    <dsp:sp modelId="{A900B7B2-D2FD-4556-B0AA-B4C3DE7653B4}">
      <dsp:nvSpPr>
        <dsp:cNvPr id="0" name=""/>
        <dsp:cNvSpPr/>
      </dsp:nvSpPr>
      <dsp:spPr>
        <a:xfrm>
          <a:off x="0" y="3420284"/>
          <a:ext cx="10156531" cy="9115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80AC3-669B-476D-89E6-9D5D2C83FDAB}">
      <dsp:nvSpPr>
        <dsp:cNvPr id="0" name=""/>
        <dsp:cNvSpPr/>
      </dsp:nvSpPr>
      <dsp:spPr>
        <a:xfrm>
          <a:off x="275757" y="3625393"/>
          <a:ext cx="501377" cy="5013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25A11-A7FC-4845-89BC-EBC327C66404}">
      <dsp:nvSpPr>
        <dsp:cNvPr id="0" name=""/>
        <dsp:cNvSpPr/>
      </dsp:nvSpPr>
      <dsp:spPr>
        <a:xfrm>
          <a:off x="1052893" y="3420284"/>
          <a:ext cx="9103637" cy="91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477" tIns="96477" rIns="96477" bIns="9647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Post-Fine-Tuning Explanation</a:t>
          </a:r>
          <a:r>
            <a:rPr lang="en-US" sz="1700" kern="1200"/>
            <a:t>:Analyze how LoRA’s low-rank updates change the model’s behavior and make the model more interpretable.</a:t>
          </a:r>
        </a:p>
      </dsp:txBody>
      <dsp:txXfrm>
        <a:off x="1052893" y="3420284"/>
        <a:ext cx="9103637" cy="9115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21926-DBF3-AE4D-9268-963822F42C6B}">
      <dsp:nvSpPr>
        <dsp:cNvPr id="0" name=""/>
        <dsp:cNvSpPr/>
      </dsp:nvSpPr>
      <dsp:spPr>
        <a:xfrm>
          <a:off x="0" y="2615604"/>
          <a:ext cx="10156531" cy="17161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Process</a:t>
          </a:r>
          <a:r>
            <a:rPr lang="en-US" sz="3000" kern="1200"/>
            <a:t>:</a:t>
          </a:r>
        </a:p>
      </dsp:txBody>
      <dsp:txXfrm>
        <a:off x="0" y="2615604"/>
        <a:ext cx="10156531" cy="926704"/>
      </dsp:txXfrm>
    </dsp:sp>
    <dsp:sp modelId="{77F97A5C-C59B-CD45-A147-AA3E2E82F016}">
      <dsp:nvSpPr>
        <dsp:cNvPr id="0" name=""/>
        <dsp:cNvSpPr/>
      </dsp:nvSpPr>
      <dsp:spPr>
        <a:xfrm>
          <a:off x="4959" y="3507987"/>
          <a:ext cx="3382204" cy="7894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Fine-tune specific layers using LoRA.</a:t>
          </a:r>
        </a:p>
      </dsp:txBody>
      <dsp:txXfrm>
        <a:off x="4959" y="3507987"/>
        <a:ext cx="3382204" cy="789415"/>
      </dsp:txXfrm>
    </dsp:sp>
    <dsp:sp modelId="{FC4D7051-AC4E-F14E-8A50-60462369E0D4}">
      <dsp:nvSpPr>
        <dsp:cNvPr id="0" name=""/>
        <dsp:cNvSpPr/>
      </dsp:nvSpPr>
      <dsp:spPr>
        <a:xfrm>
          <a:off x="3387163" y="3507987"/>
          <a:ext cx="3382204" cy="789415"/>
        </a:xfrm>
        <a:prstGeom prst="rect">
          <a:avLst/>
        </a:prstGeom>
        <a:solidFill>
          <a:schemeClr val="accent2">
            <a:tint val="40000"/>
            <a:alpha val="90000"/>
            <a:hueOff val="1872786"/>
            <a:satOff val="4654"/>
            <a:lumOff val="60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872786"/>
              <a:satOff val="4654"/>
              <a:lumOff val="6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SHAP to explain why the model predicts a certain outcome.</a:t>
          </a:r>
        </a:p>
      </dsp:txBody>
      <dsp:txXfrm>
        <a:off x="3387163" y="3507987"/>
        <a:ext cx="3382204" cy="789415"/>
      </dsp:txXfrm>
    </dsp:sp>
    <dsp:sp modelId="{3B50E579-E5A8-F94D-A8B6-320ED59B6FC1}">
      <dsp:nvSpPr>
        <dsp:cNvPr id="0" name=""/>
        <dsp:cNvSpPr/>
      </dsp:nvSpPr>
      <dsp:spPr>
        <a:xfrm>
          <a:off x="6769367" y="3507987"/>
          <a:ext cx="3382204" cy="789415"/>
        </a:xfrm>
        <a:prstGeom prst="rect">
          <a:avLst/>
        </a:prstGeom>
        <a:solidFill>
          <a:schemeClr val="accent2">
            <a:tint val="40000"/>
            <a:alpha val="90000"/>
            <a:hueOff val="3745573"/>
            <a:satOff val="9308"/>
            <a:lumOff val="121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745573"/>
              <a:satOff val="9308"/>
              <a:lumOff val="12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</a:t>
          </a:r>
          <a:r>
            <a:rPr lang="en-US" sz="1700" b="1" kern="1200"/>
            <a:t>attention maps</a:t>
          </a:r>
          <a:r>
            <a:rPr lang="en-US" sz="1700" kern="1200"/>
            <a:t> to visualize the focus of the model during its decision-making.</a:t>
          </a:r>
        </a:p>
      </dsp:txBody>
      <dsp:txXfrm>
        <a:off x="6769367" y="3507987"/>
        <a:ext cx="3382204" cy="789415"/>
      </dsp:txXfrm>
    </dsp:sp>
    <dsp:sp modelId="{A0BE0364-4DCC-8647-BDFB-CA805B7699E6}">
      <dsp:nvSpPr>
        <dsp:cNvPr id="0" name=""/>
        <dsp:cNvSpPr/>
      </dsp:nvSpPr>
      <dsp:spPr>
        <a:xfrm rot="10800000">
          <a:off x="0" y="1954"/>
          <a:ext cx="10156531" cy="2639392"/>
        </a:xfrm>
        <a:prstGeom prst="upArrowCallout">
          <a:avLst/>
        </a:prstGeom>
        <a:solidFill>
          <a:schemeClr val="accent2">
            <a:hueOff val="3013440"/>
            <a:satOff val="6261"/>
            <a:lumOff val="49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Content</a:t>
          </a:r>
          <a:r>
            <a:rPr lang="en-US" sz="3000" kern="1200"/>
            <a:t>:Example: A legal decision support system using LoRA-fine-tuned LLM for predicting court case outcomes.</a:t>
          </a:r>
        </a:p>
      </dsp:txBody>
      <dsp:txXfrm rot="10800000">
        <a:off x="0" y="1954"/>
        <a:ext cx="10156531" cy="17149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BBB3A-6813-7847-8CDD-BB6ED6720B54}">
      <dsp:nvSpPr>
        <dsp:cNvPr id="0" name=""/>
        <dsp:cNvSpPr/>
      </dsp:nvSpPr>
      <dsp:spPr>
        <a:xfrm>
          <a:off x="0" y="363239"/>
          <a:ext cx="10156531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260" tIns="499872" rIns="78826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Handling multi-modal models (text + images).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Computational costs of fine-tuning and explainability.</a:t>
          </a:r>
        </a:p>
      </dsp:txBody>
      <dsp:txXfrm>
        <a:off x="0" y="363239"/>
        <a:ext cx="10156531" cy="1398600"/>
      </dsp:txXfrm>
    </dsp:sp>
    <dsp:sp modelId="{3C530B91-F3B8-5F44-BACA-111ED0FC3BFE}">
      <dsp:nvSpPr>
        <dsp:cNvPr id="0" name=""/>
        <dsp:cNvSpPr/>
      </dsp:nvSpPr>
      <dsp:spPr>
        <a:xfrm>
          <a:off x="507826" y="8999"/>
          <a:ext cx="7109571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725" tIns="0" rIns="268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Challenges</a:t>
          </a:r>
          <a:r>
            <a:rPr lang="en-US" sz="2400" kern="1200"/>
            <a:t>:</a:t>
          </a:r>
        </a:p>
      </dsp:txBody>
      <dsp:txXfrm>
        <a:off x="542411" y="43584"/>
        <a:ext cx="7040401" cy="639310"/>
      </dsp:txXfrm>
    </dsp:sp>
    <dsp:sp modelId="{63A0F103-1226-8143-A012-686FD19B0619}">
      <dsp:nvSpPr>
        <dsp:cNvPr id="0" name=""/>
        <dsp:cNvSpPr/>
      </dsp:nvSpPr>
      <dsp:spPr>
        <a:xfrm>
          <a:off x="0" y="2245679"/>
          <a:ext cx="10156531" cy="2078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013440"/>
              <a:satOff val="6261"/>
              <a:lumOff val="49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260" tIns="499872" rIns="78826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Improved integration of XAI techniques for complex AI architectures.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More interpretable fine-tuning strategies using LoRA in different AI applications.</a:t>
          </a:r>
        </a:p>
      </dsp:txBody>
      <dsp:txXfrm>
        <a:off x="0" y="2245679"/>
        <a:ext cx="10156531" cy="2078999"/>
      </dsp:txXfrm>
    </dsp:sp>
    <dsp:sp modelId="{0A9DDB5D-C081-D842-AB13-7D4DC589E552}">
      <dsp:nvSpPr>
        <dsp:cNvPr id="0" name=""/>
        <dsp:cNvSpPr/>
      </dsp:nvSpPr>
      <dsp:spPr>
        <a:xfrm>
          <a:off x="507826" y="1891439"/>
          <a:ext cx="7109571" cy="708480"/>
        </a:xfrm>
        <a:prstGeom prst="roundRect">
          <a:avLst/>
        </a:prstGeom>
        <a:solidFill>
          <a:schemeClr val="accent2">
            <a:hueOff val="3013440"/>
            <a:satOff val="6261"/>
            <a:lumOff val="49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725" tIns="0" rIns="2687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Future Directions</a:t>
          </a:r>
          <a:r>
            <a:rPr lang="en-US" sz="2400" kern="1200"/>
            <a:t>:</a:t>
          </a:r>
        </a:p>
      </dsp:txBody>
      <dsp:txXfrm>
        <a:off x="542411" y="1926024"/>
        <a:ext cx="7040401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6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2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0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5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96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1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7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3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9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5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Colored pencils inside a pencil holder which is on top of a wood table">
            <a:extLst>
              <a:ext uri="{FF2B5EF4-FFF2-40B4-BE49-F238E27FC236}">
                <a16:creationId xmlns:a16="http://schemas.microsoft.com/office/drawing/2014/main" id="{F2E072C0-027C-D271-8409-25EEA91380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6CD8C7-A2AB-7BC2-F8AD-CB3A53901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2400" dirty="0"/>
              <a:t>Explaining Large Language Models: Integrating Explainable AI (XAI) with </a:t>
            </a:r>
            <a:r>
              <a:rPr lang="en-US" sz="2400" dirty="0" err="1"/>
              <a:t>LoRA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779EA-C6F7-FB21-A8CC-B270993D8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Presented by Alisha Rath</a:t>
            </a:r>
          </a:p>
        </p:txBody>
      </p:sp>
    </p:spTree>
    <p:extLst>
      <p:ext uri="{BB962C8B-B14F-4D97-AF65-F5344CB8AC3E}">
        <p14:creationId xmlns:p14="http://schemas.microsoft.com/office/powerpoint/2010/main" val="21240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CAFA5F-6904-DE5F-706E-ED1B3AE7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Challenges and Future Directions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8A46F4-8085-DCCD-CB55-94F35A7DA7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25199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2749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630A12-685C-A96E-9021-603B1C43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E905-C562-9F62-16CC-BA16B673A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97" y="2384474"/>
            <a:ext cx="8762436" cy="372861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Integrating </a:t>
            </a:r>
            <a:r>
              <a:rPr lang="en-US" sz="1800" b="1" dirty="0">
                <a:solidFill>
                  <a:schemeClr val="tx2"/>
                </a:solidFill>
              </a:rPr>
              <a:t>Explainable AI (XAI)</a:t>
            </a:r>
            <a:r>
              <a:rPr lang="en-US" sz="1800" dirty="0">
                <a:solidFill>
                  <a:schemeClr val="tx2"/>
                </a:solidFill>
              </a:rPr>
              <a:t> with </a:t>
            </a:r>
            <a:r>
              <a:rPr lang="en-US" sz="1800" b="1" dirty="0" err="1">
                <a:solidFill>
                  <a:schemeClr val="tx2"/>
                </a:solidFill>
              </a:rPr>
              <a:t>LoRA</a:t>
            </a:r>
            <a:r>
              <a:rPr lang="en-US" sz="1800" dirty="0">
                <a:solidFill>
                  <a:schemeClr val="tx2"/>
                </a:solidFill>
              </a:rPr>
              <a:t> enhances transparency in large models like GPT.XAI helps understand why certain decisions are made, and </a:t>
            </a:r>
            <a:r>
              <a:rPr lang="en-US" sz="1800" dirty="0" err="1">
                <a:solidFill>
                  <a:schemeClr val="tx2"/>
                </a:solidFill>
              </a:rPr>
              <a:t>LoRA</a:t>
            </a:r>
            <a:r>
              <a:rPr lang="en-US" sz="1800" dirty="0">
                <a:solidFill>
                  <a:schemeClr val="tx2"/>
                </a:solidFill>
              </a:rPr>
              <a:t> fine-tuning ensures targeted behavior adjustments, enabling clearer explanations.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06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8F994-0B6F-547B-3D77-6BFAD163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What is Explainable AI (XAI)?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DCFE52-2D91-B2E8-A658-59D7941A7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061037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666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model training&#10;&#10;Description automatically generated">
            <a:extLst>
              <a:ext uri="{FF2B5EF4-FFF2-40B4-BE49-F238E27FC236}">
                <a16:creationId xmlns:a16="http://schemas.microsoft.com/office/drawing/2014/main" id="{7B405B81-DF98-F5B0-28F8-C4B66C1A9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2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FEED6FBD-6965-34B5-6E3E-C43559490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6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B928DE-158B-E3D6-8E64-9E60D9EB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How XAI Works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903CB0-A28A-F68E-8CD6-B05CFBB7BC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182761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3243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9BEFC1-529D-2EDF-79BD-9AC5A697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Types of XAI Techniques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76756B-C076-7EF9-B26B-764D3450B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590359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6057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C6AC5B-5048-8928-3914-390E2DE4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 sz="4100">
                <a:solidFill>
                  <a:schemeClr val="tx2"/>
                </a:solidFill>
              </a:rPr>
              <a:t>What is LoRA (Low-Rank Adaptation)?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0FC2AA-981C-92D4-6380-8DB49B8A5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359593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9068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0B188C-6C02-1FEE-627C-9ACBCB79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How to Integrate XAI with LoRA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992641-FA67-09FA-44BB-A026950E89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867723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9524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496337-B45C-D223-9698-2264DDDE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Real-World Example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ACBF9A-60BA-77F4-E38D-DD791A601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765618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3663458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506</Words>
  <Application>Microsoft Macintosh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AvenirNext LT Pro Medium</vt:lpstr>
      <vt:lpstr>BlockprintVTI</vt:lpstr>
      <vt:lpstr>Explaining Large Language Models: Integrating Explainable AI (XAI) with LoRA</vt:lpstr>
      <vt:lpstr>What is Explainable AI (XAI)?</vt:lpstr>
      <vt:lpstr>PowerPoint Presentation</vt:lpstr>
      <vt:lpstr>PowerPoint Presentation</vt:lpstr>
      <vt:lpstr>How XAI Works</vt:lpstr>
      <vt:lpstr>Types of XAI Techniques</vt:lpstr>
      <vt:lpstr>What is LoRA (Low-Rank Adaptation)?</vt:lpstr>
      <vt:lpstr>How to Integrate XAI with LoRA</vt:lpstr>
      <vt:lpstr>Real-World Example</vt:lpstr>
      <vt:lpstr>Challenges and Future Directions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Naveen Rao</dc:creator>
  <cp:lastModifiedBy>Vignesh Naveen Rao</cp:lastModifiedBy>
  <cp:revision>1</cp:revision>
  <dcterms:created xsi:type="dcterms:W3CDTF">2024-10-23T04:19:55Z</dcterms:created>
  <dcterms:modified xsi:type="dcterms:W3CDTF">2024-10-23T04:31:02Z</dcterms:modified>
</cp:coreProperties>
</file>