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26"/>
  </p:normalViewPr>
  <p:slideViewPr>
    <p:cSldViewPr snapToGrid="0" snapToObjects="1">
      <p:cViewPr varScale="1">
        <p:scale>
          <a:sx n="120" d="100"/>
          <a:sy n="120" d="100"/>
        </p:scale>
        <p:origin x="19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E20AE6-DB76-4CE1-8F35-1B2133030B86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7E98C58-D701-42A5-B7F0-0F06E80EC8B4}">
      <dgm:prSet/>
      <dgm:spPr/>
      <dgm:t>
        <a:bodyPr/>
        <a:lstStyle/>
        <a:p>
          <a:r>
            <a:rPr lang="en-US"/>
            <a:t>• LLM (Large Language Model) is an AI model designed to understand and generate human language.</a:t>
          </a:r>
        </a:p>
      </dgm:t>
    </dgm:pt>
    <dgm:pt modelId="{4C829B3E-514B-4C7F-BCB8-F280D06C3782}" type="parTrans" cxnId="{7B1DA934-D122-41FA-93A1-6843A2887168}">
      <dgm:prSet/>
      <dgm:spPr/>
      <dgm:t>
        <a:bodyPr/>
        <a:lstStyle/>
        <a:p>
          <a:endParaRPr lang="en-US"/>
        </a:p>
      </dgm:t>
    </dgm:pt>
    <dgm:pt modelId="{FD07E061-2A30-48F7-91B3-77DF3B8C0B97}" type="sibTrans" cxnId="{7B1DA934-D122-41FA-93A1-6843A2887168}">
      <dgm:prSet/>
      <dgm:spPr/>
      <dgm:t>
        <a:bodyPr/>
        <a:lstStyle/>
        <a:p>
          <a:endParaRPr lang="en-US"/>
        </a:p>
      </dgm:t>
    </dgm:pt>
    <dgm:pt modelId="{22312D15-259C-4A48-83C5-64CC3C0BBDA4}">
      <dgm:prSet/>
      <dgm:spPr/>
      <dgm:t>
        <a:bodyPr/>
        <a:lstStyle/>
        <a:p>
          <a:r>
            <a:rPr lang="en-US"/>
            <a:t>• Examples: GPT-3, BERT.</a:t>
          </a:r>
        </a:p>
      </dgm:t>
    </dgm:pt>
    <dgm:pt modelId="{CD285F5D-82E0-4F65-894B-E4E8A014C625}" type="parTrans" cxnId="{5434D169-0122-4D5D-8C79-7F3301594D23}">
      <dgm:prSet/>
      <dgm:spPr/>
      <dgm:t>
        <a:bodyPr/>
        <a:lstStyle/>
        <a:p>
          <a:endParaRPr lang="en-US"/>
        </a:p>
      </dgm:t>
    </dgm:pt>
    <dgm:pt modelId="{20B8CF2B-4F64-44CA-AC4F-44B2A21A04D9}" type="sibTrans" cxnId="{5434D169-0122-4D5D-8C79-7F3301594D23}">
      <dgm:prSet/>
      <dgm:spPr/>
      <dgm:t>
        <a:bodyPr/>
        <a:lstStyle/>
        <a:p>
          <a:endParaRPr lang="en-US"/>
        </a:p>
      </dgm:t>
    </dgm:pt>
    <dgm:pt modelId="{0F5D3886-4E42-4E29-A0FD-F0BDDDFA8CF4}">
      <dgm:prSet/>
      <dgm:spPr/>
      <dgm:t>
        <a:bodyPr/>
        <a:lstStyle/>
        <a:p>
          <a:r>
            <a:rPr lang="en-US"/>
            <a:t>• Trained on massive text data.</a:t>
          </a:r>
        </a:p>
      </dgm:t>
    </dgm:pt>
    <dgm:pt modelId="{CAF6BC17-8CE1-4402-BD50-1B2D49AC1F14}" type="parTrans" cxnId="{BE759EC1-A951-4BCB-8C00-70EA512D55D8}">
      <dgm:prSet/>
      <dgm:spPr/>
      <dgm:t>
        <a:bodyPr/>
        <a:lstStyle/>
        <a:p>
          <a:endParaRPr lang="en-US"/>
        </a:p>
      </dgm:t>
    </dgm:pt>
    <dgm:pt modelId="{4222B9B6-8231-439C-909B-5770F1FD73FF}" type="sibTrans" cxnId="{BE759EC1-A951-4BCB-8C00-70EA512D55D8}">
      <dgm:prSet/>
      <dgm:spPr/>
      <dgm:t>
        <a:bodyPr/>
        <a:lstStyle/>
        <a:p>
          <a:endParaRPr lang="en-US"/>
        </a:p>
      </dgm:t>
    </dgm:pt>
    <dgm:pt modelId="{15596268-841E-407C-B0D9-47D6146EF2E5}">
      <dgm:prSet/>
      <dgm:spPr/>
      <dgm:t>
        <a:bodyPr/>
        <a:lstStyle/>
        <a:p>
          <a:r>
            <a:rPr lang="en-US"/>
            <a:t>• Tasks: Text generation, summarization, translation, etc.</a:t>
          </a:r>
        </a:p>
      </dgm:t>
    </dgm:pt>
    <dgm:pt modelId="{FBBAAF5C-0B95-4A34-AFBD-1A22EDD788C4}" type="parTrans" cxnId="{004115D2-F7CC-44B6-988D-761CFAC0B577}">
      <dgm:prSet/>
      <dgm:spPr/>
      <dgm:t>
        <a:bodyPr/>
        <a:lstStyle/>
        <a:p>
          <a:endParaRPr lang="en-US"/>
        </a:p>
      </dgm:t>
    </dgm:pt>
    <dgm:pt modelId="{5E5AB1A4-741B-47B0-A2F4-224E2C9FFC2C}" type="sibTrans" cxnId="{004115D2-F7CC-44B6-988D-761CFAC0B577}">
      <dgm:prSet/>
      <dgm:spPr/>
      <dgm:t>
        <a:bodyPr/>
        <a:lstStyle/>
        <a:p>
          <a:endParaRPr lang="en-US"/>
        </a:p>
      </dgm:t>
    </dgm:pt>
    <dgm:pt modelId="{F8A90D0D-1D54-0448-B29B-70B230F18B55}" type="pres">
      <dgm:prSet presAssocID="{DBE20AE6-DB76-4CE1-8F35-1B2133030B86}" presName="outerComposite" presStyleCnt="0">
        <dgm:presLayoutVars>
          <dgm:chMax val="5"/>
          <dgm:dir/>
          <dgm:resizeHandles val="exact"/>
        </dgm:presLayoutVars>
      </dgm:prSet>
      <dgm:spPr/>
    </dgm:pt>
    <dgm:pt modelId="{8999F598-A2EF-AC4B-A361-82A5D3E249DD}" type="pres">
      <dgm:prSet presAssocID="{DBE20AE6-DB76-4CE1-8F35-1B2133030B86}" presName="dummyMaxCanvas" presStyleCnt="0">
        <dgm:presLayoutVars/>
      </dgm:prSet>
      <dgm:spPr/>
    </dgm:pt>
    <dgm:pt modelId="{B6280E04-33ED-0344-8167-CF957BC3A525}" type="pres">
      <dgm:prSet presAssocID="{DBE20AE6-DB76-4CE1-8F35-1B2133030B86}" presName="FourNodes_1" presStyleLbl="node1" presStyleIdx="0" presStyleCnt="4">
        <dgm:presLayoutVars>
          <dgm:bulletEnabled val="1"/>
        </dgm:presLayoutVars>
      </dgm:prSet>
      <dgm:spPr/>
    </dgm:pt>
    <dgm:pt modelId="{4779BBD2-0DD7-FF4C-858A-08772853DFDE}" type="pres">
      <dgm:prSet presAssocID="{DBE20AE6-DB76-4CE1-8F35-1B2133030B86}" presName="FourNodes_2" presStyleLbl="node1" presStyleIdx="1" presStyleCnt="4">
        <dgm:presLayoutVars>
          <dgm:bulletEnabled val="1"/>
        </dgm:presLayoutVars>
      </dgm:prSet>
      <dgm:spPr/>
    </dgm:pt>
    <dgm:pt modelId="{F492CA51-609D-1540-ACCB-CF50AFF924C0}" type="pres">
      <dgm:prSet presAssocID="{DBE20AE6-DB76-4CE1-8F35-1B2133030B86}" presName="FourNodes_3" presStyleLbl="node1" presStyleIdx="2" presStyleCnt="4">
        <dgm:presLayoutVars>
          <dgm:bulletEnabled val="1"/>
        </dgm:presLayoutVars>
      </dgm:prSet>
      <dgm:spPr/>
    </dgm:pt>
    <dgm:pt modelId="{84159F92-9855-A245-9549-E9A9B216BB9E}" type="pres">
      <dgm:prSet presAssocID="{DBE20AE6-DB76-4CE1-8F35-1B2133030B86}" presName="FourNodes_4" presStyleLbl="node1" presStyleIdx="3" presStyleCnt="4">
        <dgm:presLayoutVars>
          <dgm:bulletEnabled val="1"/>
        </dgm:presLayoutVars>
      </dgm:prSet>
      <dgm:spPr/>
    </dgm:pt>
    <dgm:pt modelId="{C71C02C4-43C4-DE4B-B788-760CB5046E15}" type="pres">
      <dgm:prSet presAssocID="{DBE20AE6-DB76-4CE1-8F35-1B2133030B86}" presName="FourConn_1-2" presStyleLbl="fgAccFollowNode1" presStyleIdx="0" presStyleCnt="3">
        <dgm:presLayoutVars>
          <dgm:bulletEnabled val="1"/>
        </dgm:presLayoutVars>
      </dgm:prSet>
      <dgm:spPr/>
    </dgm:pt>
    <dgm:pt modelId="{C8A627EB-35B3-6145-A2D1-639458C2342B}" type="pres">
      <dgm:prSet presAssocID="{DBE20AE6-DB76-4CE1-8F35-1B2133030B86}" presName="FourConn_2-3" presStyleLbl="fgAccFollowNode1" presStyleIdx="1" presStyleCnt="3">
        <dgm:presLayoutVars>
          <dgm:bulletEnabled val="1"/>
        </dgm:presLayoutVars>
      </dgm:prSet>
      <dgm:spPr/>
    </dgm:pt>
    <dgm:pt modelId="{5BEEF2B3-FEF1-3042-ADCC-2E43530CB16A}" type="pres">
      <dgm:prSet presAssocID="{DBE20AE6-DB76-4CE1-8F35-1B2133030B86}" presName="FourConn_3-4" presStyleLbl="fgAccFollowNode1" presStyleIdx="2" presStyleCnt="3">
        <dgm:presLayoutVars>
          <dgm:bulletEnabled val="1"/>
        </dgm:presLayoutVars>
      </dgm:prSet>
      <dgm:spPr/>
    </dgm:pt>
    <dgm:pt modelId="{84849E2D-1C62-014E-B6A8-8316EBEB68C2}" type="pres">
      <dgm:prSet presAssocID="{DBE20AE6-DB76-4CE1-8F35-1B2133030B86}" presName="FourNodes_1_text" presStyleLbl="node1" presStyleIdx="3" presStyleCnt="4">
        <dgm:presLayoutVars>
          <dgm:bulletEnabled val="1"/>
        </dgm:presLayoutVars>
      </dgm:prSet>
      <dgm:spPr/>
    </dgm:pt>
    <dgm:pt modelId="{E24CE272-DD7D-D748-85AF-0761A21F32D7}" type="pres">
      <dgm:prSet presAssocID="{DBE20AE6-DB76-4CE1-8F35-1B2133030B86}" presName="FourNodes_2_text" presStyleLbl="node1" presStyleIdx="3" presStyleCnt="4">
        <dgm:presLayoutVars>
          <dgm:bulletEnabled val="1"/>
        </dgm:presLayoutVars>
      </dgm:prSet>
      <dgm:spPr/>
    </dgm:pt>
    <dgm:pt modelId="{DE8D2ABD-0E27-EE45-B715-E87B0E636454}" type="pres">
      <dgm:prSet presAssocID="{DBE20AE6-DB76-4CE1-8F35-1B2133030B86}" presName="FourNodes_3_text" presStyleLbl="node1" presStyleIdx="3" presStyleCnt="4">
        <dgm:presLayoutVars>
          <dgm:bulletEnabled val="1"/>
        </dgm:presLayoutVars>
      </dgm:prSet>
      <dgm:spPr/>
    </dgm:pt>
    <dgm:pt modelId="{171DECA7-A042-0A45-B024-EF06ECDA7B95}" type="pres">
      <dgm:prSet presAssocID="{DBE20AE6-DB76-4CE1-8F35-1B2133030B86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C578790F-A836-1649-98B0-A7C2569BAA8A}" type="presOf" srcId="{15596268-841E-407C-B0D9-47D6146EF2E5}" destId="{171DECA7-A042-0A45-B024-EF06ECDA7B95}" srcOrd="1" destOrd="0" presId="urn:microsoft.com/office/officeart/2005/8/layout/vProcess5"/>
    <dgm:cxn modelId="{9076CC11-0868-4947-B86F-7862C6CC2F49}" type="presOf" srcId="{F7E98C58-D701-42A5-B7F0-0F06E80EC8B4}" destId="{B6280E04-33ED-0344-8167-CF957BC3A525}" srcOrd="0" destOrd="0" presId="urn:microsoft.com/office/officeart/2005/8/layout/vProcess5"/>
    <dgm:cxn modelId="{FF316916-3B9C-0745-AE4C-E3205A988E70}" type="presOf" srcId="{15596268-841E-407C-B0D9-47D6146EF2E5}" destId="{84159F92-9855-A245-9549-E9A9B216BB9E}" srcOrd="0" destOrd="0" presId="urn:microsoft.com/office/officeart/2005/8/layout/vProcess5"/>
    <dgm:cxn modelId="{79E5471D-9D19-B84D-8C60-AA52CE23FFA0}" type="presOf" srcId="{4222B9B6-8231-439C-909B-5770F1FD73FF}" destId="{5BEEF2B3-FEF1-3042-ADCC-2E43530CB16A}" srcOrd="0" destOrd="0" presId="urn:microsoft.com/office/officeart/2005/8/layout/vProcess5"/>
    <dgm:cxn modelId="{7B1DA934-D122-41FA-93A1-6843A2887168}" srcId="{DBE20AE6-DB76-4CE1-8F35-1B2133030B86}" destId="{F7E98C58-D701-42A5-B7F0-0F06E80EC8B4}" srcOrd="0" destOrd="0" parTransId="{4C829B3E-514B-4C7F-BCB8-F280D06C3782}" sibTransId="{FD07E061-2A30-48F7-91B3-77DF3B8C0B97}"/>
    <dgm:cxn modelId="{F48C5544-9208-EA4C-87A2-96E4E59CA87B}" type="presOf" srcId="{0F5D3886-4E42-4E29-A0FD-F0BDDDFA8CF4}" destId="{F492CA51-609D-1540-ACCB-CF50AFF924C0}" srcOrd="0" destOrd="0" presId="urn:microsoft.com/office/officeart/2005/8/layout/vProcess5"/>
    <dgm:cxn modelId="{5434D169-0122-4D5D-8C79-7F3301594D23}" srcId="{DBE20AE6-DB76-4CE1-8F35-1B2133030B86}" destId="{22312D15-259C-4A48-83C5-64CC3C0BBDA4}" srcOrd="1" destOrd="0" parTransId="{CD285F5D-82E0-4F65-894B-E4E8A014C625}" sibTransId="{20B8CF2B-4F64-44CA-AC4F-44B2A21A04D9}"/>
    <dgm:cxn modelId="{FED58278-99BE-C740-89A1-DBBB7A833948}" type="presOf" srcId="{F7E98C58-D701-42A5-B7F0-0F06E80EC8B4}" destId="{84849E2D-1C62-014E-B6A8-8316EBEB68C2}" srcOrd="1" destOrd="0" presId="urn:microsoft.com/office/officeart/2005/8/layout/vProcess5"/>
    <dgm:cxn modelId="{84271795-4D1C-4D4C-A78B-ACD5A1B55FA4}" type="presOf" srcId="{DBE20AE6-DB76-4CE1-8F35-1B2133030B86}" destId="{F8A90D0D-1D54-0448-B29B-70B230F18B55}" srcOrd="0" destOrd="0" presId="urn:microsoft.com/office/officeart/2005/8/layout/vProcess5"/>
    <dgm:cxn modelId="{2A2E0DAD-746F-AA49-A462-071E2765A75A}" type="presOf" srcId="{0F5D3886-4E42-4E29-A0FD-F0BDDDFA8CF4}" destId="{DE8D2ABD-0E27-EE45-B715-E87B0E636454}" srcOrd="1" destOrd="0" presId="urn:microsoft.com/office/officeart/2005/8/layout/vProcess5"/>
    <dgm:cxn modelId="{BE759EC1-A951-4BCB-8C00-70EA512D55D8}" srcId="{DBE20AE6-DB76-4CE1-8F35-1B2133030B86}" destId="{0F5D3886-4E42-4E29-A0FD-F0BDDDFA8CF4}" srcOrd="2" destOrd="0" parTransId="{CAF6BC17-8CE1-4402-BD50-1B2D49AC1F14}" sibTransId="{4222B9B6-8231-439C-909B-5770F1FD73FF}"/>
    <dgm:cxn modelId="{E81BBDCC-E7EF-EE4A-B595-1CA2AC8D1C11}" type="presOf" srcId="{FD07E061-2A30-48F7-91B3-77DF3B8C0B97}" destId="{C71C02C4-43C4-DE4B-B788-760CB5046E15}" srcOrd="0" destOrd="0" presId="urn:microsoft.com/office/officeart/2005/8/layout/vProcess5"/>
    <dgm:cxn modelId="{CE1BD5CE-430D-764E-B945-7BFAA9009179}" type="presOf" srcId="{22312D15-259C-4A48-83C5-64CC3C0BBDA4}" destId="{4779BBD2-0DD7-FF4C-858A-08772853DFDE}" srcOrd="0" destOrd="0" presId="urn:microsoft.com/office/officeart/2005/8/layout/vProcess5"/>
    <dgm:cxn modelId="{004115D2-F7CC-44B6-988D-761CFAC0B577}" srcId="{DBE20AE6-DB76-4CE1-8F35-1B2133030B86}" destId="{15596268-841E-407C-B0D9-47D6146EF2E5}" srcOrd="3" destOrd="0" parTransId="{FBBAAF5C-0B95-4A34-AFBD-1A22EDD788C4}" sibTransId="{5E5AB1A4-741B-47B0-A2F4-224E2C9FFC2C}"/>
    <dgm:cxn modelId="{01AF02DE-31CC-DD40-8E2B-EA3B237B8521}" type="presOf" srcId="{22312D15-259C-4A48-83C5-64CC3C0BBDA4}" destId="{E24CE272-DD7D-D748-85AF-0761A21F32D7}" srcOrd="1" destOrd="0" presId="urn:microsoft.com/office/officeart/2005/8/layout/vProcess5"/>
    <dgm:cxn modelId="{BF1029E8-64D0-3F45-8BDB-49F1D376F3B2}" type="presOf" srcId="{20B8CF2B-4F64-44CA-AC4F-44B2A21A04D9}" destId="{C8A627EB-35B3-6145-A2D1-639458C2342B}" srcOrd="0" destOrd="0" presId="urn:microsoft.com/office/officeart/2005/8/layout/vProcess5"/>
    <dgm:cxn modelId="{C9B8F2D1-EA83-A445-9C12-AC6B06ACA15D}" type="presParOf" srcId="{F8A90D0D-1D54-0448-B29B-70B230F18B55}" destId="{8999F598-A2EF-AC4B-A361-82A5D3E249DD}" srcOrd="0" destOrd="0" presId="urn:microsoft.com/office/officeart/2005/8/layout/vProcess5"/>
    <dgm:cxn modelId="{CA5E32B2-141D-DF42-A798-4275F553444C}" type="presParOf" srcId="{F8A90D0D-1D54-0448-B29B-70B230F18B55}" destId="{B6280E04-33ED-0344-8167-CF957BC3A525}" srcOrd="1" destOrd="0" presId="urn:microsoft.com/office/officeart/2005/8/layout/vProcess5"/>
    <dgm:cxn modelId="{6AB4975E-810D-1842-BF46-FFD03FA5CFFC}" type="presParOf" srcId="{F8A90D0D-1D54-0448-B29B-70B230F18B55}" destId="{4779BBD2-0DD7-FF4C-858A-08772853DFDE}" srcOrd="2" destOrd="0" presId="urn:microsoft.com/office/officeart/2005/8/layout/vProcess5"/>
    <dgm:cxn modelId="{5E00488C-BE9B-5D47-97E0-377EA6B9AE1E}" type="presParOf" srcId="{F8A90D0D-1D54-0448-B29B-70B230F18B55}" destId="{F492CA51-609D-1540-ACCB-CF50AFF924C0}" srcOrd="3" destOrd="0" presId="urn:microsoft.com/office/officeart/2005/8/layout/vProcess5"/>
    <dgm:cxn modelId="{B4B1FB4C-4072-C54D-8AFA-5A422094633B}" type="presParOf" srcId="{F8A90D0D-1D54-0448-B29B-70B230F18B55}" destId="{84159F92-9855-A245-9549-E9A9B216BB9E}" srcOrd="4" destOrd="0" presId="urn:microsoft.com/office/officeart/2005/8/layout/vProcess5"/>
    <dgm:cxn modelId="{18D00087-F5DB-AC44-AC94-A85273B73A6D}" type="presParOf" srcId="{F8A90D0D-1D54-0448-B29B-70B230F18B55}" destId="{C71C02C4-43C4-DE4B-B788-760CB5046E15}" srcOrd="5" destOrd="0" presId="urn:microsoft.com/office/officeart/2005/8/layout/vProcess5"/>
    <dgm:cxn modelId="{E6195633-2076-3D47-B9E1-3448549F6826}" type="presParOf" srcId="{F8A90D0D-1D54-0448-B29B-70B230F18B55}" destId="{C8A627EB-35B3-6145-A2D1-639458C2342B}" srcOrd="6" destOrd="0" presId="urn:microsoft.com/office/officeart/2005/8/layout/vProcess5"/>
    <dgm:cxn modelId="{7EEF53AE-EA2B-F948-88CF-9F87CE5B5D10}" type="presParOf" srcId="{F8A90D0D-1D54-0448-B29B-70B230F18B55}" destId="{5BEEF2B3-FEF1-3042-ADCC-2E43530CB16A}" srcOrd="7" destOrd="0" presId="urn:microsoft.com/office/officeart/2005/8/layout/vProcess5"/>
    <dgm:cxn modelId="{6C05D7FE-84C5-6646-850F-44A4EEE2A1CE}" type="presParOf" srcId="{F8A90D0D-1D54-0448-B29B-70B230F18B55}" destId="{84849E2D-1C62-014E-B6A8-8316EBEB68C2}" srcOrd="8" destOrd="0" presId="urn:microsoft.com/office/officeart/2005/8/layout/vProcess5"/>
    <dgm:cxn modelId="{01EF3D74-7408-B242-AB89-5504017E3C99}" type="presParOf" srcId="{F8A90D0D-1D54-0448-B29B-70B230F18B55}" destId="{E24CE272-DD7D-D748-85AF-0761A21F32D7}" srcOrd="9" destOrd="0" presId="urn:microsoft.com/office/officeart/2005/8/layout/vProcess5"/>
    <dgm:cxn modelId="{AACA8DC3-8278-294F-BC75-E47C5317F9A2}" type="presParOf" srcId="{F8A90D0D-1D54-0448-B29B-70B230F18B55}" destId="{DE8D2ABD-0E27-EE45-B715-E87B0E636454}" srcOrd="10" destOrd="0" presId="urn:microsoft.com/office/officeart/2005/8/layout/vProcess5"/>
    <dgm:cxn modelId="{F856856D-B64D-7F46-824C-5E1BF6B0EA0E}" type="presParOf" srcId="{F8A90D0D-1D54-0448-B29B-70B230F18B55}" destId="{171DECA7-A042-0A45-B024-EF06ECDA7B9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20A758-001A-4786-BCAF-2242F0467C6B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E16AF6A-584F-42E6-8D4F-1B0BA9B37355}">
      <dgm:prSet/>
      <dgm:spPr/>
      <dgm:t>
        <a:bodyPr/>
        <a:lstStyle/>
        <a:p>
          <a:r>
            <a:rPr lang="en-US"/>
            <a:t>• LM (Language Model): Traditional models, focus on smaller tasks.</a:t>
          </a:r>
        </a:p>
      </dgm:t>
    </dgm:pt>
    <dgm:pt modelId="{8B12A4A9-E763-4466-826F-23FFD203ACCF}" type="parTrans" cxnId="{2564783B-9938-44D3-BCB3-42F57B12F667}">
      <dgm:prSet/>
      <dgm:spPr/>
      <dgm:t>
        <a:bodyPr/>
        <a:lstStyle/>
        <a:p>
          <a:endParaRPr lang="en-US"/>
        </a:p>
      </dgm:t>
    </dgm:pt>
    <dgm:pt modelId="{0AF0825E-3798-4E41-9CEF-DC003B6256B9}" type="sibTrans" cxnId="{2564783B-9938-44D3-BCB3-42F57B12F667}">
      <dgm:prSet/>
      <dgm:spPr/>
      <dgm:t>
        <a:bodyPr/>
        <a:lstStyle/>
        <a:p>
          <a:endParaRPr lang="en-US"/>
        </a:p>
      </dgm:t>
    </dgm:pt>
    <dgm:pt modelId="{AC11A95C-C7BD-4FA8-8C40-68DB2E1AFFD8}">
      <dgm:prSet/>
      <dgm:spPr/>
      <dgm:t>
        <a:bodyPr/>
        <a:lstStyle/>
        <a:p>
          <a:r>
            <a:rPr lang="en-US"/>
            <a:t>• LLM: Utilizes huge datasets, more advanced, zero-shot learning capability.</a:t>
          </a:r>
        </a:p>
      </dgm:t>
    </dgm:pt>
    <dgm:pt modelId="{93FA958C-E506-4F90-8D11-8AAE03FE98D3}" type="parTrans" cxnId="{812815E9-8A79-4D80-8419-6A07D2DC8D53}">
      <dgm:prSet/>
      <dgm:spPr/>
      <dgm:t>
        <a:bodyPr/>
        <a:lstStyle/>
        <a:p>
          <a:endParaRPr lang="en-US"/>
        </a:p>
      </dgm:t>
    </dgm:pt>
    <dgm:pt modelId="{C5F6459E-11B4-4293-BDB8-D3DC8BE87A36}" type="sibTrans" cxnId="{812815E9-8A79-4D80-8419-6A07D2DC8D53}">
      <dgm:prSet/>
      <dgm:spPr/>
      <dgm:t>
        <a:bodyPr/>
        <a:lstStyle/>
        <a:p>
          <a:endParaRPr lang="en-US"/>
        </a:p>
      </dgm:t>
    </dgm:pt>
    <dgm:pt modelId="{5A6A7825-C1C4-49AE-B226-7BC5783425F9}">
      <dgm:prSet/>
      <dgm:spPr/>
      <dgm:t>
        <a:bodyPr/>
        <a:lstStyle/>
        <a:p>
          <a:r>
            <a:rPr lang="en-US"/>
            <a:t>• LLMs learn through self-supervised learning (next-word prediction).</a:t>
          </a:r>
        </a:p>
      </dgm:t>
    </dgm:pt>
    <dgm:pt modelId="{1B10E0E8-33F1-4C14-91A8-E2B202E83D9C}" type="parTrans" cxnId="{A8FCF6F6-9709-4E84-96E2-87B1E7D57E96}">
      <dgm:prSet/>
      <dgm:spPr/>
      <dgm:t>
        <a:bodyPr/>
        <a:lstStyle/>
        <a:p>
          <a:endParaRPr lang="en-US"/>
        </a:p>
      </dgm:t>
    </dgm:pt>
    <dgm:pt modelId="{AA573712-0872-43B5-87CA-6AC86D31FAB4}" type="sibTrans" cxnId="{A8FCF6F6-9709-4E84-96E2-87B1E7D57E96}">
      <dgm:prSet/>
      <dgm:spPr/>
      <dgm:t>
        <a:bodyPr/>
        <a:lstStyle/>
        <a:p>
          <a:endParaRPr lang="en-US"/>
        </a:p>
      </dgm:t>
    </dgm:pt>
    <dgm:pt modelId="{6EC0B830-C7A7-48EE-B734-C323BF0C9FC7}">
      <dgm:prSet/>
      <dgm:spPr/>
      <dgm:t>
        <a:bodyPr/>
        <a:lstStyle/>
        <a:p>
          <a:r>
            <a:rPr lang="en-US"/>
            <a:t>• Autoregression task: Core task handled by LLMs.</a:t>
          </a:r>
        </a:p>
      </dgm:t>
    </dgm:pt>
    <dgm:pt modelId="{47EEB195-F950-4969-B434-38CB4BF8AB16}" type="parTrans" cxnId="{C18C260F-706E-4EB9-BF69-AC0E36C7907F}">
      <dgm:prSet/>
      <dgm:spPr/>
      <dgm:t>
        <a:bodyPr/>
        <a:lstStyle/>
        <a:p>
          <a:endParaRPr lang="en-US"/>
        </a:p>
      </dgm:t>
    </dgm:pt>
    <dgm:pt modelId="{4B950988-2033-47A2-A91C-6FB511763ECA}" type="sibTrans" cxnId="{C18C260F-706E-4EB9-BF69-AC0E36C7907F}">
      <dgm:prSet/>
      <dgm:spPr/>
      <dgm:t>
        <a:bodyPr/>
        <a:lstStyle/>
        <a:p>
          <a:endParaRPr lang="en-US"/>
        </a:p>
      </dgm:t>
    </dgm:pt>
    <dgm:pt modelId="{D67D8808-B80F-934D-B436-0D1684149474}" type="pres">
      <dgm:prSet presAssocID="{D720A758-001A-4786-BCAF-2242F0467C6B}" presName="outerComposite" presStyleCnt="0">
        <dgm:presLayoutVars>
          <dgm:chMax val="5"/>
          <dgm:dir/>
          <dgm:resizeHandles val="exact"/>
        </dgm:presLayoutVars>
      </dgm:prSet>
      <dgm:spPr/>
    </dgm:pt>
    <dgm:pt modelId="{38290A07-59FF-604D-8541-28B0FB4E9F93}" type="pres">
      <dgm:prSet presAssocID="{D720A758-001A-4786-BCAF-2242F0467C6B}" presName="dummyMaxCanvas" presStyleCnt="0">
        <dgm:presLayoutVars/>
      </dgm:prSet>
      <dgm:spPr/>
    </dgm:pt>
    <dgm:pt modelId="{1871CF4B-7A9E-FF48-BAD2-103B95CDBE43}" type="pres">
      <dgm:prSet presAssocID="{D720A758-001A-4786-BCAF-2242F0467C6B}" presName="FourNodes_1" presStyleLbl="node1" presStyleIdx="0" presStyleCnt="4">
        <dgm:presLayoutVars>
          <dgm:bulletEnabled val="1"/>
        </dgm:presLayoutVars>
      </dgm:prSet>
      <dgm:spPr/>
    </dgm:pt>
    <dgm:pt modelId="{08F4EDC8-E141-F84A-B649-D0787CC7A562}" type="pres">
      <dgm:prSet presAssocID="{D720A758-001A-4786-BCAF-2242F0467C6B}" presName="FourNodes_2" presStyleLbl="node1" presStyleIdx="1" presStyleCnt="4">
        <dgm:presLayoutVars>
          <dgm:bulletEnabled val="1"/>
        </dgm:presLayoutVars>
      </dgm:prSet>
      <dgm:spPr/>
    </dgm:pt>
    <dgm:pt modelId="{DC2FACA6-4967-8B4A-89F7-3BB6443A41D2}" type="pres">
      <dgm:prSet presAssocID="{D720A758-001A-4786-BCAF-2242F0467C6B}" presName="FourNodes_3" presStyleLbl="node1" presStyleIdx="2" presStyleCnt="4">
        <dgm:presLayoutVars>
          <dgm:bulletEnabled val="1"/>
        </dgm:presLayoutVars>
      </dgm:prSet>
      <dgm:spPr/>
    </dgm:pt>
    <dgm:pt modelId="{AD737906-DFF7-764F-A6E8-47619BA73DA2}" type="pres">
      <dgm:prSet presAssocID="{D720A758-001A-4786-BCAF-2242F0467C6B}" presName="FourNodes_4" presStyleLbl="node1" presStyleIdx="3" presStyleCnt="4">
        <dgm:presLayoutVars>
          <dgm:bulletEnabled val="1"/>
        </dgm:presLayoutVars>
      </dgm:prSet>
      <dgm:spPr/>
    </dgm:pt>
    <dgm:pt modelId="{B4F1B3EC-CFC2-6B4A-8733-0CF061BBCE55}" type="pres">
      <dgm:prSet presAssocID="{D720A758-001A-4786-BCAF-2242F0467C6B}" presName="FourConn_1-2" presStyleLbl="fgAccFollowNode1" presStyleIdx="0" presStyleCnt="3">
        <dgm:presLayoutVars>
          <dgm:bulletEnabled val="1"/>
        </dgm:presLayoutVars>
      </dgm:prSet>
      <dgm:spPr/>
    </dgm:pt>
    <dgm:pt modelId="{49E1E2B8-5673-9A4A-9D27-23AE617C243B}" type="pres">
      <dgm:prSet presAssocID="{D720A758-001A-4786-BCAF-2242F0467C6B}" presName="FourConn_2-3" presStyleLbl="fgAccFollowNode1" presStyleIdx="1" presStyleCnt="3">
        <dgm:presLayoutVars>
          <dgm:bulletEnabled val="1"/>
        </dgm:presLayoutVars>
      </dgm:prSet>
      <dgm:spPr/>
    </dgm:pt>
    <dgm:pt modelId="{D9CE06E0-A888-3142-9B85-A02C83303859}" type="pres">
      <dgm:prSet presAssocID="{D720A758-001A-4786-BCAF-2242F0467C6B}" presName="FourConn_3-4" presStyleLbl="fgAccFollowNode1" presStyleIdx="2" presStyleCnt="3">
        <dgm:presLayoutVars>
          <dgm:bulletEnabled val="1"/>
        </dgm:presLayoutVars>
      </dgm:prSet>
      <dgm:spPr/>
    </dgm:pt>
    <dgm:pt modelId="{AE7584A3-4D74-7D45-BFB9-D9A8D152036B}" type="pres">
      <dgm:prSet presAssocID="{D720A758-001A-4786-BCAF-2242F0467C6B}" presName="FourNodes_1_text" presStyleLbl="node1" presStyleIdx="3" presStyleCnt="4">
        <dgm:presLayoutVars>
          <dgm:bulletEnabled val="1"/>
        </dgm:presLayoutVars>
      </dgm:prSet>
      <dgm:spPr/>
    </dgm:pt>
    <dgm:pt modelId="{09F8FFEE-27B9-714A-910B-43E086264B9B}" type="pres">
      <dgm:prSet presAssocID="{D720A758-001A-4786-BCAF-2242F0467C6B}" presName="FourNodes_2_text" presStyleLbl="node1" presStyleIdx="3" presStyleCnt="4">
        <dgm:presLayoutVars>
          <dgm:bulletEnabled val="1"/>
        </dgm:presLayoutVars>
      </dgm:prSet>
      <dgm:spPr/>
    </dgm:pt>
    <dgm:pt modelId="{C2FA0879-BA84-FB42-8C5A-974C716AE2B1}" type="pres">
      <dgm:prSet presAssocID="{D720A758-001A-4786-BCAF-2242F0467C6B}" presName="FourNodes_3_text" presStyleLbl="node1" presStyleIdx="3" presStyleCnt="4">
        <dgm:presLayoutVars>
          <dgm:bulletEnabled val="1"/>
        </dgm:presLayoutVars>
      </dgm:prSet>
      <dgm:spPr/>
    </dgm:pt>
    <dgm:pt modelId="{B76639A9-9326-B445-B51B-80165CA60F14}" type="pres">
      <dgm:prSet presAssocID="{D720A758-001A-4786-BCAF-2242F0467C6B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38F52000-4225-B141-A0C5-D52CB160A968}" type="presOf" srcId="{0E16AF6A-584F-42E6-8D4F-1B0BA9B37355}" destId="{AE7584A3-4D74-7D45-BFB9-D9A8D152036B}" srcOrd="1" destOrd="0" presId="urn:microsoft.com/office/officeart/2005/8/layout/vProcess5"/>
    <dgm:cxn modelId="{70FF0207-CAE9-4E40-9456-F0A370AF7F3B}" type="presOf" srcId="{AC11A95C-C7BD-4FA8-8C40-68DB2E1AFFD8}" destId="{09F8FFEE-27B9-714A-910B-43E086264B9B}" srcOrd="1" destOrd="0" presId="urn:microsoft.com/office/officeart/2005/8/layout/vProcess5"/>
    <dgm:cxn modelId="{C18C260F-706E-4EB9-BF69-AC0E36C7907F}" srcId="{D720A758-001A-4786-BCAF-2242F0467C6B}" destId="{6EC0B830-C7A7-48EE-B734-C323BF0C9FC7}" srcOrd="3" destOrd="0" parTransId="{47EEB195-F950-4969-B434-38CB4BF8AB16}" sibTransId="{4B950988-2033-47A2-A91C-6FB511763ECA}"/>
    <dgm:cxn modelId="{1177E12B-DEDD-2743-853A-22DA3E1E5046}" type="presOf" srcId="{C5F6459E-11B4-4293-BDB8-D3DC8BE87A36}" destId="{49E1E2B8-5673-9A4A-9D27-23AE617C243B}" srcOrd="0" destOrd="0" presId="urn:microsoft.com/office/officeart/2005/8/layout/vProcess5"/>
    <dgm:cxn modelId="{2564783B-9938-44D3-BCB3-42F57B12F667}" srcId="{D720A758-001A-4786-BCAF-2242F0467C6B}" destId="{0E16AF6A-584F-42E6-8D4F-1B0BA9B37355}" srcOrd="0" destOrd="0" parTransId="{8B12A4A9-E763-4466-826F-23FFD203ACCF}" sibTransId="{0AF0825E-3798-4E41-9CEF-DC003B6256B9}"/>
    <dgm:cxn modelId="{1073F348-4B7C-044C-B997-111901E82470}" type="presOf" srcId="{0AF0825E-3798-4E41-9CEF-DC003B6256B9}" destId="{B4F1B3EC-CFC2-6B4A-8733-0CF061BBCE55}" srcOrd="0" destOrd="0" presId="urn:microsoft.com/office/officeart/2005/8/layout/vProcess5"/>
    <dgm:cxn modelId="{5BAE1E53-8C35-F34C-949E-D5A221F53BEF}" type="presOf" srcId="{5A6A7825-C1C4-49AE-B226-7BC5783425F9}" destId="{DC2FACA6-4967-8B4A-89F7-3BB6443A41D2}" srcOrd="0" destOrd="0" presId="urn:microsoft.com/office/officeart/2005/8/layout/vProcess5"/>
    <dgm:cxn modelId="{2483DF58-881D-4C4F-902D-2D014554AA31}" type="presOf" srcId="{5A6A7825-C1C4-49AE-B226-7BC5783425F9}" destId="{C2FA0879-BA84-FB42-8C5A-974C716AE2B1}" srcOrd="1" destOrd="0" presId="urn:microsoft.com/office/officeart/2005/8/layout/vProcess5"/>
    <dgm:cxn modelId="{39AD7659-631C-BE45-BBA0-90ADDBC55FF8}" type="presOf" srcId="{AA573712-0872-43B5-87CA-6AC86D31FAB4}" destId="{D9CE06E0-A888-3142-9B85-A02C83303859}" srcOrd="0" destOrd="0" presId="urn:microsoft.com/office/officeart/2005/8/layout/vProcess5"/>
    <dgm:cxn modelId="{C2414689-73AA-4346-AFEF-E90FEB908D00}" type="presOf" srcId="{AC11A95C-C7BD-4FA8-8C40-68DB2E1AFFD8}" destId="{08F4EDC8-E141-F84A-B649-D0787CC7A562}" srcOrd="0" destOrd="0" presId="urn:microsoft.com/office/officeart/2005/8/layout/vProcess5"/>
    <dgm:cxn modelId="{5B2EA190-5F13-C84B-BC23-33622BA478B9}" type="presOf" srcId="{6EC0B830-C7A7-48EE-B734-C323BF0C9FC7}" destId="{AD737906-DFF7-764F-A6E8-47619BA73DA2}" srcOrd="0" destOrd="0" presId="urn:microsoft.com/office/officeart/2005/8/layout/vProcess5"/>
    <dgm:cxn modelId="{787B6DCA-B2DF-6D41-B666-263E195B36EF}" type="presOf" srcId="{D720A758-001A-4786-BCAF-2242F0467C6B}" destId="{D67D8808-B80F-934D-B436-0D1684149474}" srcOrd="0" destOrd="0" presId="urn:microsoft.com/office/officeart/2005/8/layout/vProcess5"/>
    <dgm:cxn modelId="{195545D2-B036-EA4C-850C-5865C15A91DA}" type="presOf" srcId="{6EC0B830-C7A7-48EE-B734-C323BF0C9FC7}" destId="{B76639A9-9326-B445-B51B-80165CA60F14}" srcOrd="1" destOrd="0" presId="urn:microsoft.com/office/officeart/2005/8/layout/vProcess5"/>
    <dgm:cxn modelId="{812815E9-8A79-4D80-8419-6A07D2DC8D53}" srcId="{D720A758-001A-4786-BCAF-2242F0467C6B}" destId="{AC11A95C-C7BD-4FA8-8C40-68DB2E1AFFD8}" srcOrd="1" destOrd="0" parTransId="{93FA958C-E506-4F90-8D11-8AAE03FE98D3}" sibTransId="{C5F6459E-11B4-4293-BDB8-D3DC8BE87A36}"/>
    <dgm:cxn modelId="{A8FCF6F6-9709-4E84-96E2-87B1E7D57E96}" srcId="{D720A758-001A-4786-BCAF-2242F0467C6B}" destId="{5A6A7825-C1C4-49AE-B226-7BC5783425F9}" srcOrd="2" destOrd="0" parTransId="{1B10E0E8-33F1-4C14-91A8-E2B202E83D9C}" sibTransId="{AA573712-0872-43B5-87CA-6AC86D31FAB4}"/>
    <dgm:cxn modelId="{C645C6FC-4978-614A-9DD0-D5ACDFDC8868}" type="presOf" srcId="{0E16AF6A-584F-42E6-8D4F-1B0BA9B37355}" destId="{1871CF4B-7A9E-FF48-BAD2-103B95CDBE43}" srcOrd="0" destOrd="0" presId="urn:microsoft.com/office/officeart/2005/8/layout/vProcess5"/>
    <dgm:cxn modelId="{07BD30F8-1279-FE43-B93F-4523BD3BE975}" type="presParOf" srcId="{D67D8808-B80F-934D-B436-0D1684149474}" destId="{38290A07-59FF-604D-8541-28B0FB4E9F93}" srcOrd="0" destOrd="0" presId="urn:microsoft.com/office/officeart/2005/8/layout/vProcess5"/>
    <dgm:cxn modelId="{A1A5403B-D5DC-3F49-9D20-AD32EED2AF4E}" type="presParOf" srcId="{D67D8808-B80F-934D-B436-0D1684149474}" destId="{1871CF4B-7A9E-FF48-BAD2-103B95CDBE43}" srcOrd="1" destOrd="0" presId="urn:microsoft.com/office/officeart/2005/8/layout/vProcess5"/>
    <dgm:cxn modelId="{F64F9825-66FD-8544-B8EE-D4FCC8A4D800}" type="presParOf" srcId="{D67D8808-B80F-934D-B436-0D1684149474}" destId="{08F4EDC8-E141-F84A-B649-D0787CC7A562}" srcOrd="2" destOrd="0" presId="urn:microsoft.com/office/officeart/2005/8/layout/vProcess5"/>
    <dgm:cxn modelId="{574094AE-510B-5048-BE87-E45861A8461D}" type="presParOf" srcId="{D67D8808-B80F-934D-B436-0D1684149474}" destId="{DC2FACA6-4967-8B4A-89F7-3BB6443A41D2}" srcOrd="3" destOrd="0" presId="urn:microsoft.com/office/officeart/2005/8/layout/vProcess5"/>
    <dgm:cxn modelId="{1EA966C0-05B5-C44A-A0C8-DE41A15FF6E6}" type="presParOf" srcId="{D67D8808-B80F-934D-B436-0D1684149474}" destId="{AD737906-DFF7-764F-A6E8-47619BA73DA2}" srcOrd="4" destOrd="0" presId="urn:microsoft.com/office/officeart/2005/8/layout/vProcess5"/>
    <dgm:cxn modelId="{859E2A05-950D-C14D-88B3-A41917991DCA}" type="presParOf" srcId="{D67D8808-B80F-934D-B436-0D1684149474}" destId="{B4F1B3EC-CFC2-6B4A-8733-0CF061BBCE55}" srcOrd="5" destOrd="0" presId="urn:microsoft.com/office/officeart/2005/8/layout/vProcess5"/>
    <dgm:cxn modelId="{21D8BDD9-EFA6-A34E-9539-E088F97A6EE2}" type="presParOf" srcId="{D67D8808-B80F-934D-B436-0D1684149474}" destId="{49E1E2B8-5673-9A4A-9D27-23AE617C243B}" srcOrd="6" destOrd="0" presId="urn:microsoft.com/office/officeart/2005/8/layout/vProcess5"/>
    <dgm:cxn modelId="{4C17725E-3556-5543-A0D2-9C9ED21BD75A}" type="presParOf" srcId="{D67D8808-B80F-934D-B436-0D1684149474}" destId="{D9CE06E0-A888-3142-9B85-A02C83303859}" srcOrd="7" destOrd="0" presId="urn:microsoft.com/office/officeart/2005/8/layout/vProcess5"/>
    <dgm:cxn modelId="{43AF193A-2117-9943-8F4E-85A7D136B178}" type="presParOf" srcId="{D67D8808-B80F-934D-B436-0D1684149474}" destId="{AE7584A3-4D74-7D45-BFB9-D9A8D152036B}" srcOrd="8" destOrd="0" presId="urn:microsoft.com/office/officeart/2005/8/layout/vProcess5"/>
    <dgm:cxn modelId="{C35F695A-A7FF-154B-B841-82A7BE5CC3A0}" type="presParOf" srcId="{D67D8808-B80F-934D-B436-0D1684149474}" destId="{09F8FFEE-27B9-714A-910B-43E086264B9B}" srcOrd="9" destOrd="0" presId="urn:microsoft.com/office/officeart/2005/8/layout/vProcess5"/>
    <dgm:cxn modelId="{236985BE-5F70-6440-B577-97367730FEAF}" type="presParOf" srcId="{D67D8808-B80F-934D-B436-0D1684149474}" destId="{C2FA0879-BA84-FB42-8C5A-974C716AE2B1}" srcOrd="10" destOrd="0" presId="urn:microsoft.com/office/officeart/2005/8/layout/vProcess5"/>
    <dgm:cxn modelId="{DA3C690F-217E-1A43-82C6-BA0F94141F48}" type="presParOf" srcId="{D67D8808-B80F-934D-B436-0D1684149474}" destId="{B76639A9-9326-B445-B51B-80165CA60F14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DB26384-59CF-43D8-989B-88A763AE0739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C5D8A08-D438-48FE-BEC4-D232D28AF289}">
      <dgm:prSet/>
      <dgm:spPr/>
      <dgm:t>
        <a:bodyPr/>
        <a:lstStyle/>
        <a:p>
          <a:r>
            <a:rPr lang="en-US"/>
            <a:t>1. Prompt Engineering: Using LLM out of the box, no parameter changes.</a:t>
          </a:r>
        </a:p>
      </dgm:t>
    </dgm:pt>
    <dgm:pt modelId="{647635F1-7E46-4B13-93A7-909922FD0E64}" type="parTrans" cxnId="{C8C1BF1A-176B-4669-9F62-396ECF655628}">
      <dgm:prSet/>
      <dgm:spPr/>
      <dgm:t>
        <a:bodyPr/>
        <a:lstStyle/>
        <a:p>
          <a:endParaRPr lang="en-US"/>
        </a:p>
      </dgm:t>
    </dgm:pt>
    <dgm:pt modelId="{11EDC6EF-5087-40D3-BBF0-0FC3F218C05A}" type="sibTrans" cxnId="{C8C1BF1A-176B-4669-9F62-396ECF655628}">
      <dgm:prSet/>
      <dgm:spPr/>
      <dgm:t>
        <a:bodyPr/>
        <a:lstStyle/>
        <a:p>
          <a:endParaRPr lang="en-US"/>
        </a:p>
      </dgm:t>
    </dgm:pt>
    <dgm:pt modelId="{94873136-0FFD-4305-800B-35318A3FA5D5}">
      <dgm:prSet/>
      <dgm:spPr/>
      <dgm:t>
        <a:bodyPr/>
        <a:lstStyle/>
        <a:p>
          <a:r>
            <a:rPr lang="en-US"/>
            <a:t>2. Model Fine-tuning: Adjust internal parameters for specific tasks.</a:t>
          </a:r>
        </a:p>
      </dgm:t>
    </dgm:pt>
    <dgm:pt modelId="{969387E6-CABB-4870-8976-02E1635F88FF}" type="parTrans" cxnId="{92D7E374-76CE-44A0-BFF1-9DD8A9A7CA8A}">
      <dgm:prSet/>
      <dgm:spPr/>
      <dgm:t>
        <a:bodyPr/>
        <a:lstStyle/>
        <a:p>
          <a:endParaRPr lang="en-US"/>
        </a:p>
      </dgm:t>
    </dgm:pt>
    <dgm:pt modelId="{F8EAFBAC-078A-4163-865D-46DA604980E4}" type="sibTrans" cxnId="{92D7E374-76CE-44A0-BFF1-9DD8A9A7CA8A}">
      <dgm:prSet/>
      <dgm:spPr/>
      <dgm:t>
        <a:bodyPr/>
        <a:lstStyle/>
        <a:p>
          <a:endParaRPr lang="en-US"/>
        </a:p>
      </dgm:t>
    </dgm:pt>
    <dgm:pt modelId="{C14E165D-1820-414E-A5AF-013498B6DE6A}">
      <dgm:prSet/>
      <dgm:spPr/>
      <dgm:t>
        <a:bodyPr/>
        <a:lstStyle/>
        <a:p>
          <a:r>
            <a:rPr lang="en-US"/>
            <a:t>3. Build Your Own LLM: Create from scratch with specific datasets.</a:t>
          </a:r>
        </a:p>
      </dgm:t>
    </dgm:pt>
    <dgm:pt modelId="{7F58CD27-B157-4644-8AC0-3921264FC5A1}" type="parTrans" cxnId="{95EC511A-1688-493E-98CD-CAED45F1CCAB}">
      <dgm:prSet/>
      <dgm:spPr/>
      <dgm:t>
        <a:bodyPr/>
        <a:lstStyle/>
        <a:p>
          <a:endParaRPr lang="en-US"/>
        </a:p>
      </dgm:t>
    </dgm:pt>
    <dgm:pt modelId="{A1779248-C73B-4C99-8700-1D1AF813F1CA}" type="sibTrans" cxnId="{95EC511A-1688-493E-98CD-CAED45F1CCAB}">
      <dgm:prSet/>
      <dgm:spPr/>
      <dgm:t>
        <a:bodyPr/>
        <a:lstStyle/>
        <a:p>
          <a:endParaRPr lang="en-US"/>
        </a:p>
      </dgm:t>
    </dgm:pt>
    <dgm:pt modelId="{857212BF-28F4-CC48-9849-9D6F3ECEC007}" type="pres">
      <dgm:prSet presAssocID="{8DB26384-59CF-43D8-989B-88A763AE0739}" presName="outerComposite" presStyleCnt="0">
        <dgm:presLayoutVars>
          <dgm:chMax val="5"/>
          <dgm:dir/>
          <dgm:resizeHandles val="exact"/>
        </dgm:presLayoutVars>
      </dgm:prSet>
      <dgm:spPr/>
    </dgm:pt>
    <dgm:pt modelId="{62212A2A-6A3C-A24B-87C4-1D3EF39304B0}" type="pres">
      <dgm:prSet presAssocID="{8DB26384-59CF-43D8-989B-88A763AE0739}" presName="dummyMaxCanvas" presStyleCnt="0">
        <dgm:presLayoutVars/>
      </dgm:prSet>
      <dgm:spPr/>
    </dgm:pt>
    <dgm:pt modelId="{6456E6C8-9169-854A-B702-463DD04DFD1C}" type="pres">
      <dgm:prSet presAssocID="{8DB26384-59CF-43D8-989B-88A763AE0739}" presName="ThreeNodes_1" presStyleLbl="node1" presStyleIdx="0" presStyleCnt="3">
        <dgm:presLayoutVars>
          <dgm:bulletEnabled val="1"/>
        </dgm:presLayoutVars>
      </dgm:prSet>
      <dgm:spPr/>
    </dgm:pt>
    <dgm:pt modelId="{FCDB218E-F22C-204E-BA14-14FD3F30944B}" type="pres">
      <dgm:prSet presAssocID="{8DB26384-59CF-43D8-989B-88A763AE0739}" presName="ThreeNodes_2" presStyleLbl="node1" presStyleIdx="1" presStyleCnt="3">
        <dgm:presLayoutVars>
          <dgm:bulletEnabled val="1"/>
        </dgm:presLayoutVars>
      </dgm:prSet>
      <dgm:spPr/>
    </dgm:pt>
    <dgm:pt modelId="{6D2D4A8B-569F-114B-96D7-A1F820D112E7}" type="pres">
      <dgm:prSet presAssocID="{8DB26384-59CF-43D8-989B-88A763AE0739}" presName="ThreeNodes_3" presStyleLbl="node1" presStyleIdx="2" presStyleCnt="3">
        <dgm:presLayoutVars>
          <dgm:bulletEnabled val="1"/>
        </dgm:presLayoutVars>
      </dgm:prSet>
      <dgm:spPr/>
    </dgm:pt>
    <dgm:pt modelId="{A63F9A78-89BF-FD49-A091-426277CFE273}" type="pres">
      <dgm:prSet presAssocID="{8DB26384-59CF-43D8-989B-88A763AE0739}" presName="ThreeConn_1-2" presStyleLbl="fgAccFollowNode1" presStyleIdx="0" presStyleCnt="2">
        <dgm:presLayoutVars>
          <dgm:bulletEnabled val="1"/>
        </dgm:presLayoutVars>
      </dgm:prSet>
      <dgm:spPr/>
    </dgm:pt>
    <dgm:pt modelId="{A5BEB201-779F-4C42-816A-6A7B6B6545AB}" type="pres">
      <dgm:prSet presAssocID="{8DB26384-59CF-43D8-989B-88A763AE0739}" presName="ThreeConn_2-3" presStyleLbl="fgAccFollowNode1" presStyleIdx="1" presStyleCnt="2">
        <dgm:presLayoutVars>
          <dgm:bulletEnabled val="1"/>
        </dgm:presLayoutVars>
      </dgm:prSet>
      <dgm:spPr/>
    </dgm:pt>
    <dgm:pt modelId="{E6C88206-5698-AF41-A23B-828837820688}" type="pres">
      <dgm:prSet presAssocID="{8DB26384-59CF-43D8-989B-88A763AE0739}" presName="ThreeNodes_1_text" presStyleLbl="node1" presStyleIdx="2" presStyleCnt="3">
        <dgm:presLayoutVars>
          <dgm:bulletEnabled val="1"/>
        </dgm:presLayoutVars>
      </dgm:prSet>
      <dgm:spPr/>
    </dgm:pt>
    <dgm:pt modelId="{A2AAFA92-5B05-7D48-A931-BF0025F807FD}" type="pres">
      <dgm:prSet presAssocID="{8DB26384-59CF-43D8-989B-88A763AE0739}" presName="ThreeNodes_2_text" presStyleLbl="node1" presStyleIdx="2" presStyleCnt="3">
        <dgm:presLayoutVars>
          <dgm:bulletEnabled val="1"/>
        </dgm:presLayoutVars>
      </dgm:prSet>
      <dgm:spPr/>
    </dgm:pt>
    <dgm:pt modelId="{5A705331-1CC3-1B4D-BDC9-48F054F20BC5}" type="pres">
      <dgm:prSet presAssocID="{8DB26384-59CF-43D8-989B-88A763AE0739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95EC511A-1688-493E-98CD-CAED45F1CCAB}" srcId="{8DB26384-59CF-43D8-989B-88A763AE0739}" destId="{C14E165D-1820-414E-A5AF-013498B6DE6A}" srcOrd="2" destOrd="0" parTransId="{7F58CD27-B157-4644-8AC0-3921264FC5A1}" sibTransId="{A1779248-C73B-4C99-8700-1D1AF813F1CA}"/>
    <dgm:cxn modelId="{C8C1BF1A-176B-4669-9F62-396ECF655628}" srcId="{8DB26384-59CF-43D8-989B-88A763AE0739}" destId="{7C5D8A08-D438-48FE-BEC4-D232D28AF289}" srcOrd="0" destOrd="0" parTransId="{647635F1-7E46-4B13-93A7-909922FD0E64}" sibTransId="{11EDC6EF-5087-40D3-BBF0-0FC3F218C05A}"/>
    <dgm:cxn modelId="{FD147C2E-6815-7E49-B903-CDA749239707}" type="presOf" srcId="{7C5D8A08-D438-48FE-BEC4-D232D28AF289}" destId="{6456E6C8-9169-854A-B702-463DD04DFD1C}" srcOrd="0" destOrd="0" presId="urn:microsoft.com/office/officeart/2005/8/layout/vProcess5"/>
    <dgm:cxn modelId="{7E866436-2C21-A84C-84FA-56A3A70F774E}" type="presOf" srcId="{94873136-0FFD-4305-800B-35318A3FA5D5}" destId="{A2AAFA92-5B05-7D48-A931-BF0025F807FD}" srcOrd="1" destOrd="0" presId="urn:microsoft.com/office/officeart/2005/8/layout/vProcess5"/>
    <dgm:cxn modelId="{955B0E50-E914-3546-AFD6-051B56F0D215}" type="presOf" srcId="{C14E165D-1820-414E-A5AF-013498B6DE6A}" destId="{6D2D4A8B-569F-114B-96D7-A1F820D112E7}" srcOrd="0" destOrd="0" presId="urn:microsoft.com/office/officeart/2005/8/layout/vProcess5"/>
    <dgm:cxn modelId="{92D7E374-76CE-44A0-BFF1-9DD8A9A7CA8A}" srcId="{8DB26384-59CF-43D8-989B-88A763AE0739}" destId="{94873136-0FFD-4305-800B-35318A3FA5D5}" srcOrd="1" destOrd="0" parTransId="{969387E6-CABB-4870-8976-02E1635F88FF}" sibTransId="{F8EAFBAC-078A-4163-865D-46DA604980E4}"/>
    <dgm:cxn modelId="{25CB947B-85B5-CF4A-A081-01B5B11A53D1}" type="presOf" srcId="{11EDC6EF-5087-40D3-BBF0-0FC3F218C05A}" destId="{A63F9A78-89BF-FD49-A091-426277CFE273}" srcOrd="0" destOrd="0" presId="urn:microsoft.com/office/officeart/2005/8/layout/vProcess5"/>
    <dgm:cxn modelId="{8E386C89-7E6A-6040-A6EF-AA2DA33640AF}" type="presOf" srcId="{C14E165D-1820-414E-A5AF-013498B6DE6A}" destId="{5A705331-1CC3-1B4D-BDC9-48F054F20BC5}" srcOrd="1" destOrd="0" presId="urn:microsoft.com/office/officeart/2005/8/layout/vProcess5"/>
    <dgm:cxn modelId="{E40C7CB0-82F3-6E43-812C-201A403E5790}" type="presOf" srcId="{F8EAFBAC-078A-4163-865D-46DA604980E4}" destId="{A5BEB201-779F-4C42-816A-6A7B6B6545AB}" srcOrd="0" destOrd="0" presId="urn:microsoft.com/office/officeart/2005/8/layout/vProcess5"/>
    <dgm:cxn modelId="{6B48C6BB-2FD9-3E4C-BCAF-7947614D349B}" type="presOf" srcId="{8DB26384-59CF-43D8-989B-88A763AE0739}" destId="{857212BF-28F4-CC48-9849-9D6F3ECEC007}" srcOrd="0" destOrd="0" presId="urn:microsoft.com/office/officeart/2005/8/layout/vProcess5"/>
    <dgm:cxn modelId="{E1730FDD-8D48-DA4A-918F-32E5D513817B}" type="presOf" srcId="{7C5D8A08-D438-48FE-BEC4-D232D28AF289}" destId="{E6C88206-5698-AF41-A23B-828837820688}" srcOrd="1" destOrd="0" presId="urn:microsoft.com/office/officeart/2005/8/layout/vProcess5"/>
    <dgm:cxn modelId="{43ACAFF4-0882-7747-864E-45043FB189EC}" type="presOf" srcId="{94873136-0FFD-4305-800B-35318A3FA5D5}" destId="{FCDB218E-F22C-204E-BA14-14FD3F30944B}" srcOrd="0" destOrd="0" presId="urn:microsoft.com/office/officeart/2005/8/layout/vProcess5"/>
    <dgm:cxn modelId="{FFC07FE9-0DFA-C744-8E39-016BA199A6FE}" type="presParOf" srcId="{857212BF-28F4-CC48-9849-9D6F3ECEC007}" destId="{62212A2A-6A3C-A24B-87C4-1D3EF39304B0}" srcOrd="0" destOrd="0" presId="urn:microsoft.com/office/officeart/2005/8/layout/vProcess5"/>
    <dgm:cxn modelId="{F5C79A98-4B92-2E4C-A12C-33FFBBA78909}" type="presParOf" srcId="{857212BF-28F4-CC48-9849-9D6F3ECEC007}" destId="{6456E6C8-9169-854A-B702-463DD04DFD1C}" srcOrd="1" destOrd="0" presId="urn:microsoft.com/office/officeart/2005/8/layout/vProcess5"/>
    <dgm:cxn modelId="{8E281EC5-D8CF-BA40-A9A9-3F44B2E27103}" type="presParOf" srcId="{857212BF-28F4-CC48-9849-9D6F3ECEC007}" destId="{FCDB218E-F22C-204E-BA14-14FD3F30944B}" srcOrd="2" destOrd="0" presId="urn:microsoft.com/office/officeart/2005/8/layout/vProcess5"/>
    <dgm:cxn modelId="{85D9FE2E-2EA7-C748-885F-D62E5E6CE359}" type="presParOf" srcId="{857212BF-28F4-CC48-9849-9D6F3ECEC007}" destId="{6D2D4A8B-569F-114B-96D7-A1F820D112E7}" srcOrd="3" destOrd="0" presId="urn:microsoft.com/office/officeart/2005/8/layout/vProcess5"/>
    <dgm:cxn modelId="{BF454876-0C55-4149-86D6-DDB53EB08664}" type="presParOf" srcId="{857212BF-28F4-CC48-9849-9D6F3ECEC007}" destId="{A63F9A78-89BF-FD49-A091-426277CFE273}" srcOrd="4" destOrd="0" presId="urn:microsoft.com/office/officeart/2005/8/layout/vProcess5"/>
    <dgm:cxn modelId="{F43258D1-3E92-2844-B4F5-ADC1B155E8A2}" type="presParOf" srcId="{857212BF-28F4-CC48-9849-9D6F3ECEC007}" destId="{A5BEB201-779F-4C42-816A-6A7B6B6545AB}" srcOrd="5" destOrd="0" presId="urn:microsoft.com/office/officeart/2005/8/layout/vProcess5"/>
    <dgm:cxn modelId="{E981345C-5CAD-9F49-8492-7A7D41C62227}" type="presParOf" srcId="{857212BF-28F4-CC48-9849-9D6F3ECEC007}" destId="{E6C88206-5698-AF41-A23B-828837820688}" srcOrd="6" destOrd="0" presId="urn:microsoft.com/office/officeart/2005/8/layout/vProcess5"/>
    <dgm:cxn modelId="{6CEFB980-37D2-2340-A2A3-1B790D91B66D}" type="presParOf" srcId="{857212BF-28F4-CC48-9849-9D6F3ECEC007}" destId="{A2AAFA92-5B05-7D48-A931-BF0025F807FD}" srcOrd="7" destOrd="0" presId="urn:microsoft.com/office/officeart/2005/8/layout/vProcess5"/>
    <dgm:cxn modelId="{5FBB3957-2149-EB41-827C-581ABC731962}" type="presParOf" srcId="{857212BF-28F4-CC48-9849-9D6F3ECEC007}" destId="{5A705331-1CC3-1B4D-BDC9-48F054F20BC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1A82C0D-1AC5-4A29-ADD0-5DB07A47A87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C27B840-A3EF-49B1-9172-FD757265407B}">
      <dgm:prSet/>
      <dgm:spPr/>
      <dgm:t>
        <a:bodyPr/>
        <a:lstStyle/>
        <a:p>
          <a:r>
            <a:rPr lang="en-US"/>
            <a:t>• Craft inputs to maximize LLM performance.</a:t>
          </a:r>
        </a:p>
      </dgm:t>
    </dgm:pt>
    <dgm:pt modelId="{8CAC0F64-CD21-4946-8D59-453E10D4B740}" type="parTrans" cxnId="{CC0F81E3-8B2D-483E-8E13-8325CED625EF}">
      <dgm:prSet/>
      <dgm:spPr/>
      <dgm:t>
        <a:bodyPr/>
        <a:lstStyle/>
        <a:p>
          <a:endParaRPr lang="en-US"/>
        </a:p>
      </dgm:t>
    </dgm:pt>
    <dgm:pt modelId="{270FE9F0-852D-46AC-A733-41D07E86514B}" type="sibTrans" cxnId="{CC0F81E3-8B2D-483E-8E13-8325CED625EF}">
      <dgm:prSet/>
      <dgm:spPr/>
      <dgm:t>
        <a:bodyPr/>
        <a:lstStyle/>
        <a:p>
          <a:endParaRPr lang="en-US"/>
        </a:p>
      </dgm:t>
    </dgm:pt>
    <dgm:pt modelId="{1787DB67-1438-4C98-BC59-9E3C5EDF27E0}">
      <dgm:prSet/>
      <dgm:spPr/>
      <dgm:t>
        <a:bodyPr/>
        <a:lstStyle/>
        <a:p>
          <a:r>
            <a:rPr lang="en-US"/>
            <a:t>• Easy way: Use ChatGPT, Bing, Bard.</a:t>
          </a:r>
        </a:p>
      </dgm:t>
    </dgm:pt>
    <dgm:pt modelId="{7A4D13BE-0354-4B3F-AD48-5F5622E3AC82}" type="parTrans" cxnId="{3A01BB7F-23E2-46F7-AAA5-5A9D8CD1E39A}">
      <dgm:prSet/>
      <dgm:spPr/>
      <dgm:t>
        <a:bodyPr/>
        <a:lstStyle/>
        <a:p>
          <a:endParaRPr lang="en-US"/>
        </a:p>
      </dgm:t>
    </dgm:pt>
    <dgm:pt modelId="{2831CC1A-F06D-43A4-ADBB-5B118D0BC55B}" type="sibTrans" cxnId="{3A01BB7F-23E2-46F7-AAA5-5A9D8CD1E39A}">
      <dgm:prSet/>
      <dgm:spPr/>
      <dgm:t>
        <a:bodyPr/>
        <a:lstStyle/>
        <a:p>
          <a:endParaRPr lang="en-US"/>
        </a:p>
      </dgm:t>
    </dgm:pt>
    <dgm:pt modelId="{A7467ED3-3F36-4E1B-B12D-0553C4BDBDF7}">
      <dgm:prSet/>
      <dgm:spPr/>
      <dgm:t>
        <a:bodyPr/>
        <a:lstStyle/>
        <a:p>
          <a:r>
            <a:rPr lang="en-US"/>
            <a:t>• Programmatic way: Use OpenAI API or Hugging Face library.</a:t>
          </a:r>
        </a:p>
      </dgm:t>
    </dgm:pt>
    <dgm:pt modelId="{962C4F67-E154-4CAB-B7DF-6D4069DEB3FA}" type="parTrans" cxnId="{DCE134AD-272A-4228-A113-A791F96F21F9}">
      <dgm:prSet/>
      <dgm:spPr/>
      <dgm:t>
        <a:bodyPr/>
        <a:lstStyle/>
        <a:p>
          <a:endParaRPr lang="en-US"/>
        </a:p>
      </dgm:t>
    </dgm:pt>
    <dgm:pt modelId="{61787EAA-8F34-49A3-8A4F-ACF5833E31A0}" type="sibTrans" cxnId="{DCE134AD-272A-4228-A113-A791F96F21F9}">
      <dgm:prSet/>
      <dgm:spPr/>
      <dgm:t>
        <a:bodyPr/>
        <a:lstStyle/>
        <a:p>
          <a:endParaRPr lang="en-US"/>
        </a:p>
      </dgm:t>
    </dgm:pt>
    <dgm:pt modelId="{33720197-5C2A-45D5-957E-093F105FCDE8}">
      <dgm:prSet/>
      <dgm:spPr/>
      <dgm:t>
        <a:bodyPr/>
        <a:lstStyle/>
        <a:p>
          <a:r>
            <a:rPr lang="en-US"/>
            <a:t>• Examples: Structured text, chain of thought, chatbot personas.</a:t>
          </a:r>
        </a:p>
      </dgm:t>
    </dgm:pt>
    <dgm:pt modelId="{8A74DD47-8BBB-4829-9FAC-48D1FADB6EC3}" type="parTrans" cxnId="{CFFD0A8F-F03C-4FEF-B0CF-28789FDC9C3C}">
      <dgm:prSet/>
      <dgm:spPr/>
      <dgm:t>
        <a:bodyPr/>
        <a:lstStyle/>
        <a:p>
          <a:endParaRPr lang="en-US"/>
        </a:p>
      </dgm:t>
    </dgm:pt>
    <dgm:pt modelId="{B62354F4-34E1-4807-94DE-D5558C98C418}" type="sibTrans" cxnId="{CFFD0A8F-F03C-4FEF-B0CF-28789FDC9C3C}">
      <dgm:prSet/>
      <dgm:spPr/>
      <dgm:t>
        <a:bodyPr/>
        <a:lstStyle/>
        <a:p>
          <a:endParaRPr lang="en-US"/>
        </a:p>
      </dgm:t>
    </dgm:pt>
    <dgm:pt modelId="{99B61860-263B-574C-829E-97FF9DD46BDC}" type="pres">
      <dgm:prSet presAssocID="{21A82C0D-1AC5-4A29-ADD0-5DB07A47A87B}" presName="linear" presStyleCnt="0">
        <dgm:presLayoutVars>
          <dgm:animLvl val="lvl"/>
          <dgm:resizeHandles val="exact"/>
        </dgm:presLayoutVars>
      </dgm:prSet>
      <dgm:spPr/>
    </dgm:pt>
    <dgm:pt modelId="{6091D21E-4266-D941-A049-89949C7A5954}" type="pres">
      <dgm:prSet presAssocID="{6C27B840-A3EF-49B1-9172-FD757265407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E5B3EBE-087E-D143-BDA5-135696D714A6}" type="pres">
      <dgm:prSet presAssocID="{270FE9F0-852D-46AC-A733-41D07E86514B}" presName="spacer" presStyleCnt="0"/>
      <dgm:spPr/>
    </dgm:pt>
    <dgm:pt modelId="{70DB181E-8BD1-C147-A5B8-AC288E896ED2}" type="pres">
      <dgm:prSet presAssocID="{1787DB67-1438-4C98-BC59-9E3C5EDF27E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8C5148B-59C1-D545-89AE-E0AE2CE3530B}" type="pres">
      <dgm:prSet presAssocID="{2831CC1A-F06D-43A4-ADBB-5B118D0BC55B}" presName="spacer" presStyleCnt="0"/>
      <dgm:spPr/>
    </dgm:pt>
    <dgm:pt modelId="{B2DD43F5-0313-7842-B6C2-9E25568D2524}" type="pres">
      <dgm:prSet presAssocID="{A7467ED3-3F36-4E1B-B12D-0553C4BDBDF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1481716-BF8E-B744-BEA3-DA5DBA247381}" type="pres">
      <dgm:prSet presAssocID="{61787EAA-8F34-49A3-8A4F-ACF5833E31A0}" presName="spacer" presStyleCnt="0"/>
      <dgm:spPr/>
    </dgm:pt>
    <dgm:pt modelId="{6D66EDD0-B04F-A449-BCD9-E2898CF74F84}" type="pres">
      <dgm:prSet presAssocID="{33720197-5C2A-45D5-957E-093F105FCDE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104E358-8E47-0642-85E8-417A6188EA98}" type="presOf" srcId="{21A82C0D-1AC5-4A29-ADD0-5DB07A47A87B}" destId="{99B61860-263B-574C-829E-97FF9DD46BDC}" srcOrd="0" destOrd="0" presId="urn:microsoft.com/office/officeart/2005/8/layout/vList2"/>
    <dgm:cxn modelId="{C38A9D59-0D93-3742-A43B-5DC640831A4D}" type="presOf" srcId="{6C27B840-A3EF-49B1-9172-FD757265407B}" destId="{6091D21E-4266-D941-A049-89949C7A5954}" srcOrd="0" destOrd="0" presId="urn:microsoft.com/office/officeart/2005/8/layout/vList2"/>
    <dgm:cxn modelId="{AC37E170-7C9C-1049-967D-3BE1A3AD5492}" type="presOf" srcId="{1787DB67-1438-4C98-BC59-9E3C5EDF27E0}" destId="{70DB181E-8BD1-C147-A5B8-AC288E896ED2}" srcOrd="0" destOrd="0" presId="urn:microsoft.com/office/officeart/2005/8/layout/vList2"/>
    <dgm:cxn modelId="{3A01BB7F-23E2-46F7-AAA5-5A9D8CD1E39A}" srcId="{21A82C0D-1AC5-4A29-ADD0-5DB07A47A87B}" destId="{1787DB67-1438-4C98-BC59-9E3C5EDF27E0}" srcOrd="1" destOrd="0" parTransId="{7A4D13BE-0354-4B3F-AD48-5F5622E3AC82}" sibTransId="{2831CC1A-F06D-43A4-ADBB-5B118D0BC55B}"/>
    <dgm:cxn modelId="{CFFD0A8F-F03C-4FEF-B0CF-28789FDC9C3C}" srcId="{21A82C0D-1AC5-4A29-ADD0-5DB07A47A87B}" destId="{33720197-5C2A-45D5-957E-093F105FCDE8}" srcOrd="3" destOrd="0" parTransId="{8A74DD47-8BBB-4829-9FAC-48D1FADB6EC3}" sibTransId="{B62354F4-34E1-4807-94DE-D5558C98C418}"/>
    <dgm:cxn modelId="{DCE134AD-272A-4228-A113-A791F96F21F9}" srcId="{21A82C0D-1AC5-4A29-ADD0-5DB07A47A87B}" destId="{A7467ED3-3F36-4E1B-B12D-0553C4BDBDF7}" srcOrd="2" destOrd="0" parTransId="{962C4F67-E154-4CAB-B7DF-6D4069DEB3FA}" sibTransId="{61787EAA-8F34-49A3-8A4F-ACF5833E31A0}"/>
    <dgm:cxn modelId="{51B3B3C9-C8FB-8F4C-82D0-B6F9BD9DD70E}" type="presOf" srcId="{33720197-5C2A-45D5-957E-093F105FCDE8}" destId="{6D66EDD0-B04F-A449-BCD9-E2898CF74F84}" srcOrd="0" destOrd="0" presId="urn:microsoft.com/office/officeart/2005/8/layout/vList2"/>
    <dgm:cxn modelId="{6346E7D8-123B-454D-B239-82948C4ABEE4}" type="presOf" srcId="{A7467ED3-3F36-4E1B-B12D-0553C4BDBDF7}" destId="{B2DD43F5-0313-7842-B6C2-9E25568D2524}" srcOrd="0" destOrd="0" presId="urn:microsoft.com/office/officeart/2005/8/layout/vList2"/>
    <dgm:cxn modelId="{CC0F81E3-8B2D-483E-8E13-8325CED625EF}" srcId="{21A82C0D-1AC5-4A29-ADD0-5DB07A47A87B}" destId="{6C27B840-A3EF-49B1-9172-FD757265407B}" srcOrd="0" destOrd="0" parTransId="{8CAC0F64-CD21-4946-8D59-453E10D4B740}" sibTransId="{270FE9F0-852D-46AC-A733-41D07E86514B}"/>
    <dgm:cxn modelId="{9F215EBF-198B-6F4E-9E53-96CAADB3CD0E}" type="presParOf" srcId="{99B61860-263B-574C-829E-97FF9DD46BDC}" destId="{6091D21E-4266-D941-A049-89949C7A5954}" srcOrd="0" destOrd="0" presId="urn:microsoft.com/office/officeart/2005/8/layout/vList2"/>
    <dgm:cxn modelId="{AB2D0FF0-1784-374C-BBE8-722C9207B773}" type="presParOf" srcId="{99B61860-263B-574C-829E-97FF9DD46BDC}" destId="{8E5B3EBE-087E-D143-BDA5-135696D714A6}" srcOrd="1" destOrd="0" presId="urn:microsoft.com/office/officeart/2005/8/layout/vList2"/>
    <dgm:cxn modelId="{7ABCBC40-66B7-4A4D-9721-623BE25658D0}" type="presParOf" srcId="{99B61860-263B-574C-829E-97FF9DD46BDC}" destId="{70DB181E-8BD1-C147-A5B8-AC288E896ED2}" srcOrd="2" destOrd="0" presId="urn:microsoft.com/office/officeart/2005/8/layout/vList2"/>
    <dgm:cxn modelId="{713AA4F5-81C2-F549-80A9-A8512F82BEF9}" type="presParOf" srcId="{99B61860-263B-574C-829E-97FF9DD46BDC}" destId="{98C5148B-59C1-D545-89AE-E0AE2CE3530B}" srcOrd="3" destOrd="0" presId="urn:microsoft.com/office/officeart/2005/8/layout/vList2"/>
    <dgm:cxn modelId="{D70B81B6-8AAA-F046-BFD0-E3AEABD9BE45}" type="presParOf" srcId="{99B61860-263B-574C-829E-97FF9DD46BDC}" destId="{B2DD43F5-0313-7842-B6C2-9E25568D2524}" srcOrd="4" destOrd="0" presId="urn:microsoft.com/office/officeart/2005/8/layout/vList2"/>
    <dgm:cxn modelId="{DDB40E27-BCCA-5F44-922F-D33A56929E54}" type="presParOf" srcId="{99B61860-263B-574C-829E-97FF9DD46BDC}" destId="{71481716-BF8E-B744-BEA3-DA5DBA247381}" srcOrd="5" destOrd="0" presId="urn:microsoft.com/office/officeart/2005/8/layout/vList2"/>
    <dgm:cxn modelId="{37B26952-2EB3-0749-8667-CFA6C6666C5A}" type="presParOf" srcId="{99B61860-263B-574C-829E-97FF9DD46BDC}" destId="{6D66EDD0-B04F-A449-BCD9-E2898CF74F8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308F733-CD15-493C-9780-6493BE421B0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4959CFF-56EA-42BC-9198-9E7454A7D9DB}">
      <dgm:prSet/>
      <dgm:spPr/>
      <dgm:t>
        <a:bodyPr/>
        <a:lstStyle/>
        <a:p>
          <a:r>
            <a:rPr lang="en-US"/>
            <a:t>• Adjust model parameters for better task-specific performance.</a:t>
          </a:r>
        </a:p>
      </dgm:t>
    </dgm:pt>
    <dgm:pt modelId="{E07C530B-AA6F-45A9-9663-7055B8351363}" type="parTrans" cxnId="{0E538F82-1A6F-476F-8D34-C92D498A551E}">
      <dgm:prSet/>
      <dgm:spPr/>
      <dgm:t>
        <a:bodyPr/>
        <a:lstStyle/>
        <a:p>
          <a:endParaRPr lang="en-US"/>
        </a:p>
      </dgm:t>
    </dgm:pt>
    <dgm:pt modelId="{0C0D981E-3E49-4EF7-8AA9-D4D6BC45A086}" type="sibTrans" cxnId="{0E538F82-1A6F-476F-8D34-C92D498A551E}">
      <dgm:prSet/>
      <dgm:spPr/>
      <dgm:t>
        <a:bodyPr/>
        <a:lstStyle/>
        <a:p>
          <a:endParaRPr lang="en-US"/>
        </a:p>
      </dgm:t>
    </dgm:pt>
    <dgm:pt modelId="{B08A5297-FCA1-44A2-A9C8-B714F4800E44}">
      <dgm:prSet/>
      <dgm:spPr/>
      <dgm:t>
        <a:bodyPr/>
        <a:lstStyle/>
        <a:p>
          <a:r>
            <a:rPr lang="en-US"/>
            <a:t>• Self-supervised learning: Predicts next word in text.</a:t>
          </a:r>
        </a:p>
      </dgm:t>
    </dgm:pt>
    <dgm:pt modelId="{B8E1F866-2D7A-4E97-835A-A74911824845}" type="parTrans" cxnId="{A12DB6C1-82F0-4E05-B339-048022C1329F}">
      <dgm:prSet/>
      <dgm:spPr/>
      <dgm:t>
        <a:bodyPr/>
        <a:lstStyle/>
        <a:p>
          <a:endParaRPr lang="en-US"/>
        </a:p>
      </dgm:t>
    </dgm:pt>
    <dgm:pt modelId="{813F6CFE-4C12-433C-8638-F1D4B23D1CEF}" type="sibTrans" cxnId="{A12DB6C1-82F0-4E05-B339-048022C1329F}">
      <dgm:prSet/>
      <dgm:spPr/>
      <dgm:t>
        <a:bodyPr/>
        <a:lstStyle/>
        <a:p>
          <a:endParaRPr lang="en-US"/>
        </a:p>
      </dgm:t>
    </dgm:pt>
    <dgm:pt modelId="{55177B9A-54C1-405B-A23F-6A83020502C6}">
      <dgm:prSet/>
      <dgm:spPr/>
      <dgm:t>
        <a:bodyPr/>
        <a:lstStyle/>
        <a:p>
          <a:r>
            <a:rPr lang="en-US"/>
            <a:t>• Supervised learning: Labeled data (input-output pairs).</a:t>
          </a:r>
        </a:p>
      </dgm:t>
    </dgm:pt>
    <dgm:pt modelId="{17CEB911-4A97-4B32-87B0-5FE2D4B8814D}" type="parTrans" cxnId="{9E601CAF-9DCD-4867-A286-5EE91762B77A}">
      <dgm:prSet/>
      <dgm:spPr/>
      <dgm:t>
        <a:bodyPr/>
        <a:lstStyle/>
        <a:p>
          <a:endParaRPr lang="en-US"/>
        </a:p>
      </dgm:t>
    </dgm:pt>
    <dgm:pt modelId="{8605CD95-7A25-432E-A93D-7680BE5AA2B3}" type="sibTrans" cxnId="{9E601CAF-9DCD-4867-A286-5EE91762B77A}">
      <dgm:prSet/>
      <dgm:spPr/>
      <dgm:t>
        <a:bodyPr/>
        <a:lstStyle/>
        <a:p>
          <a:endParaRPr lang="en-US"/>
        </a:p>
      </dgm:t>
    </dgm:pt>
    <dgm:pt modelId="{A50ECB7D-2DB9-4ABC-AC90-04EA85D5D180}">
      <dgm:prSet/>
      <dgm:spPr/>
      <dgm:t>
        <a:bodyPr/>
        <a:lstStyle/>
        <a:p>
          <a:r>
            <a:rPr lang="en-US"/>
            <a:t>• Reinforcement learning: Feedback loop using human rankings.</a:t>
          </a:r>
        </a:p>
      </dgm:t>
    </dgm:pt>
    <dgm:pt modelId="{F5ECADD1-2EE8-4020-8C08-37B66B38D2D0}" type="parTrans" cxnId="{976747E2-DAD9-4612-BBC4-E4FF6C6859ED}">
      <dgm:prSet/>
      <dgm:spPr/>
      <dgm:t>
        <a:bodyPr/>
        <a:lstStyle/>
        <a:p>
          <a:endParaRPr lang="en-US"/>
        </a:p>
      </dgm:t>
    </dgm:pt>
    <dgm:pt modelId="{4935F5A4-B185-4F9C-B0B4-8C6B872F13F1}" type="sibTrans" cxnId="{976747E2-DAD9-4612-BBC4-E4FF6C6859ED}">
      <dgm:prSet/>
      <dgm:spPr/>
      <dgm:t>
        <a:bodyPr/>
        <a:lstStyle/>
        <a:p>
          <a:endParaRPr lang="en-US"/>
        </a:p>
      </dgm:t>
    </dgm:pt>
    <dgm:pt modelId="{44381F04-6167-3F43-8443-B6FE7E030FCE}" type="pres">
      <dgm:prSet presAssocID="{0308F733-CD15-493C-9780-6493BE421B08}" presName="linear" presStyleCnt="0">
        <dgm:presLayoutVars>
          <dgm:animLvl val="lvl"/>
          <dgm:resizeHandles val="exact"/>
        </dgm:presLayoutVars>
      </dgm:prSet>
      <dgm:spPr/>
    </dgm:pt>
    <dgm:pt modelId="{CBB08A25-4DED-414D-917F-DCED8EF53B8C}" type="pres">
      <dgm:prSet presAssocID="{24959CFF-56EA-42BC-9198-9E7454A7D9D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211A5E0-2234-6344-B051-94EF2BC02684}" type="pres">
      <dgm:prSet presAssocID="{0C0D981E-3E49-4EF7-8AA9-D4D6BC45A086}" presName="spacer" presStyleCnt="0"/>
      <dgm:spPr/>
    </dgm:pt>
    <dgm:pt modelId="{80E5D8B8-703B-D149-BA18-C0AAC1DB3AF0}" type="pres">
      <dgm:prSet presAssocID="{B08A5297-FCA1-44A2-A9C8-B714F4800E4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49184BA-776A-E840-8911-7DDCCC0C27FF}" type="pres">
      <dgm:prSet presAssocID="{813F6CFE-4C12-433C-8638-F1D4B23D1CEF}" presName="spacer" presStyleCnt="0"/>
      <dgm:spPr/>
    </dgm:pt>
    <dgm:pt modelId="{DDBE02B7-C080-964F-BC81-C765F8C14FC7}" type="pres">
      <dgm:prSet presAssocID="{55177B9A-54C1-405B-A23F-6A83020502C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CA8BBCE-742F-6246-B0BF-34240EF3C39A}" type="pres">
      <dgm:prSet presAssocID="{8605CD95-7A25-432E-A93D-7680BE5AA2B3}" presName="spacer" presStyleCnt="0"/>
      <dgm:spPr/>
    </dgm:pt>
    <dgm:pt modelId="{A255FEEE-DBF2-794A-8743-A063B7138490}" type="pres">
      <dgm:prSet presAssocID="{A50ECB7D-2DB9-4ABC-AC90-04EA85D5D18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2C47150-C42C-3B44-8E68-3DA97326AF66}" type="presOf" srcId="{B08A5297-FCA1-44A2-A9C8-B714F4800E44}" destId="{80E5D8B8-703B-D149-BA18-C0AAC1DB3AF0}" srcOrd="0" destOrd="0" presId="urn:microsoft.com/office/officeart/2005/8/layout/vList2"/>
    <dgm:cxn modelId="{0E538F82-1A6F-476F-8D34-C92D498A551E}" srcId="{0308F733-CD15-493C-9780-6493BE421B08}" destId="{24959CFF-56EA-42BC-9198-9E7454A7D9DB}" srcOrd="0" destOrd="0" parTransId="{E07C530B-AA6F-45A9-9663-7055B8351363}" sibTransId="{0C0D981E-3E49-4EF7-8AA9-D4D6BC45A086}"/>
    <dgm:cxn modelId="{5DC4509F-212E-1941-A6CD-3A46AB15348D}" type="presOf" srcId="{0308F733-CD15-493C-9780-6493BE421B08}" destId="{44381F04-6167-3F43-8443-B6FE7E030FCE}" srcOrd="0" destOrd="0" presId="urn:microsoft.com/office/officeart/2005/8/layout/vList2"/>
    <dgm:cxn modelId="{9E601CAF-9DCD-4867-A286-5EE91762B77A}" srcId="{0308F733-CD15-493C-9780-6493BE421B08}" destId="{55177B9A-54C1-405B-A23F-6A83020502C6}" srcOrd="2" destOrd="0" parTransId="{17CEB911-4A97-4B32-87B0-5FE2D4B8814D}" sibTransId="{8605CD95-7A25-432E-A93D-7680BE5AA2B3}"/>
    <dgm:cxn modelId="{A12DB6C1-82F0-4E05-B339-048022C1329F}" srcId="{0308F733-CD15-493C-9780-6493BE421B08}" destId="{B08A5297-FCA1-44A2-A9C8-B714F4800E44}" srcOrd="1" destOrd="0" parTransId="{B8E1F866-2D7A-4E97-835A-A74911824845}" sibTransId="{813F6CFE-4C12-433C-8638-F1D4B23D1CEF}"/>
    <dgm:cxn modelId="{80AFB6C1-68A7-3840-93F2-A0054A528876}" type="presOf" srcId="{24959CFF-56EA-42BC-9198-9E7454A7D9DB}" destId="{CBB08A25-4DED-414D-917F-DCED8EF53B8C}" srcOrd="0" destOrd="0" presId="urn:microsoft.com/office/officeart/2005/8/layout/vList2"/>
    <dgm:cxn modelId="{976747E2-DAD9-4612-BBC4-E4FF6C6859ED}" srcId="{0308F733-CD15-493C-9780-6493BE421B08}" destId="{A50ECB7D-2DB9-4ABC-AC90-04EA85D5D180}" srcOrd="3" destOrd="0" parTransId="{F5ECADD1-2EE8-4020-8C08-37B66B38D2D0}" sibTransId="{4935F5A4-B185-4F9C-B0B4-8C6B872F13F1}"/>
    <dgm:cxn modelId="{6F564AE4-F29E-494D-B5DD-220C80213D07}" type="presOf" srcId="{A50ECB7D-2DB9-4ABC-AC90-04EA85D5D180}" destId="{A255FEEE-DBF2-794A-8743-A063B7138490}" srcOrd="0" destOrd="0" presId="urn:microsoft.com/office/officeart/2005/8/layout/vList2"/>
    <dgm:cxn modelId="{361F38F8-003F-9C43-A37A-DB77FDB30C5B}" type="presOf" srcId="{55177B9A-54C1-405B-A23F-6A83020502C6}" destId="{DDBE02B7-C080-964F-BC81-C765F8C14FC7}" srcOrd="0" destOrd="0" presId="urn:microsoft.com/office/officeart/2005/8/layout/vList2"/>
    <dgm:cxn modelId="{AB6A3BCF-138B-AE47-94AD-011DE9AB5CF9}" type="presParOf" srcId="{44381F04-6167-3F43-8443-B6FE7E030FCE}" destId="{CBB08A25-4DED-414D-917F-DCED8EF53B8C}" srcOrd="0" destOrd="0" presId="urn:microsoft.com/office/officeart/2005/8/layout/vList2"/>
    <dgm:cxn modelId="{7A2556A5-AB66-F54D-8AFA-0402508D1CBC}" type="presParOf" srcId="{44381F04-6167-3F43-8443-B6FE7E030FCE}" destId="{3211A5E0-2234-6344-B051-94EF2BC02684}" srcOrd="1" destOrd="0" presId="urn:microsoft.com/office/officeart/2005/8/layout/vList2"/>
    <dgm:cxn modelId="{A28E961E-6D17-8644-95D5-D77EE798EE99}" type="presParOf" srcId="{44381F04-6167-3F43-8443-B6FE7E030FCE}" destId="{80E5D8B8-703B-D149-BA18-C0AAC1DB3AF0}" srcOrd="2" destOrd="0" presId="urn:microsoft.com/office/officeart/2005/8/layout/vList2"/>
    <dgm:cxn modelId="{2B3B35B4-9C79-3241-973C-8C9F1045429C}" type="presParOf" srcId="{44381F04-6167-3F43-8443-B6FE7E030FCE}" destId="{749184BA-776A-E840-8911-7DDCCC0C27FF}" srcOrd="3" destOrd="0" presId="urn:microsoft.com/office/officeart/2005/8/layout/vList2"/>
    <dgm:cxn modelId="{C164396C-DBCC-9F40-ABBC-125356F82F40}" type="presParOf" srcId="{44381F04-6167-3F43-8443-B6FE7E030FCE}" destId="{DDBE02B7-C080-964F-BC81-C765F8C14FC7}" srcOrd="4" destOrd="0" presId="urn:microsoft.com/office/officeart/2005/8/layout/vList2"/>
    <dgm:cxn modelId="{973740C3-D98B-1E40-9EAD-363DEA53DA16}" type="presParOf" srcId="{44381F04-6167-3F43-8443-B6FE7E030FCE}" destId="{6CA8BBCE-742F-6246-B0BF-34240EF3C39A}" srcOrd="5" destOrd="0" presId="urn:microsoft.com/office/officeart/2005/8/layout/vList2"/>
    <dgm:cxn modelId="{2D7D7867-24E8-1A46-B5D9-958F0C51692B}" type="presParOf" srcId="{44381F04-6167-3F43-8443-B6FE7E030FCE}" destId="{A255FEEE-DBF2-794A-8743-A063B713849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1CB3FC2-AB86-489A-99B4-BCAB4CCDFE1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02E9E51-A2AA-4E12-915E-22F59686DE47}">
      <dgm:prSet/>
      <dgm:spPr/>
      <dgm:t>
        <a:bodyPr/>
        <a:lstStyle/>
        <a:p>
          <a:r>
            <a:rPr lang="en-US"/>
            <a:t>• Retrain all parameters (expensive).</a:t>
          </a:r>
        </a:p>
      </dgm:t>
    </dgm:pt>
    <dgm:pt modelId="{778D9FC9-A17E-478B-9997-8D6BDB5C162C}" type="parTrans" cxnId="{F260C32B-4E47-4AC2-86D3-9162039494A5}">
      <dgm:prSet/>
      <dgm:spPr/>
      <dgm:t>
        <a:bodyPr/>
        <a:lstStyle/>
        <a:p>
          <a:endParaRPr lang="en-US"/>
        </a:p>
      </dgm:t>
    </dgm:pt>
    <dgm:pt modelId="{C5808A60-8C8D-458B-917A-FA4256BB92FD}" type="sibTrans" cxnId="{F260C32B-4E47-4AC2-86D3-9162039494A5}">
      <dgm:prSet/>
      <dgm:spPr/>
      <dgm:t>
        <a:bodyPr/>
        <a:lstStyle/>
        <a:p>
          <a:endParaRPr lang="en-US"/>
        </a:p>
      </dgm:t>
    </dgm:pt>
    <dgm:pt modelId="{B9DE5405-8732-484D-9584-8D2BF77C01A3}">
      <dgm:prSet/>
      <dgm:spPr/>
      <dgm:t>
        <a:bodyPr/>
        <a:lstStyle/>
        <a:p>
          <a:r>
            <a:rPr lang="en-US"/>
            <a:t>• Transfer learning: Freeze most parameters, fine-tune last layer.</a:t>
          </a:r>
        </a:p>
      </dgm:t>
    </dgm:pt>
    <dgm:pt modelId="{81807F3C-B129-4CE2-8574-271D59A625D1}" type="parTrans" cxnId="{6EFBD341-8AE1-464E-969A-211421274821}">
      <dgm:prSet/>
      <dgm:spPr/>
      <dgm:t>
        <a:bodyPr/>
        <a:lstStyle/>
        <a:p>
          <a:endParaRPr lang="en-US"/>
        </a:p>
      </dgm:t>
    </dgm:pt>
    <dgm:pt modelId="{2DCC5570-94ED-416F-991B-E83AC887BF23}" type="sibTrans" cxnId="{6EFBD341-8AE1-464E-969A-211421274821}">
      <dgm:prSet/>
      <dgm:spPr/>
      <dgm:t>
        <a:bodyPr/>
        <a:lstStyle/>
        <a:p>
          <a:endParaRPr lang="en-US"/>
        </a:p>
      </dgm:t>
    </dgm:pt>
    <dgm:pt modelId="{A9CAD60C-D220-497A-A05B-ECCE977152F0}">
      <dgm:prSet/>
      <dgm:spPr/>
      <dgm:t>
        <a:bodyPr/>
        <a:lstStyle/>
        <a:p>
          <a:r>
            <a:rPr lang="en-US"/>
            <a:t>• Parameter Efficient Fine-tuning (PEFT): Freeze parameters, add small trainable layers (LoRA).</a:t>
          </a:r>
        </a:p>
      </dgm:t>
    </dgm:pt>
    <dgm:pt modelId="{1E6FA683-D097-432A-BCE1-44F6BF382949}" type="parTrans" cxnId="{F4B41210-DF5D-4157-80B8-C079E137B551}">
      <dgm:prSet/>
      <dgm:spPr/>
      <dgm:t>
        <a:bodyPr/>
        <a:lstStyle/>
        <a:p>
          <a:endParaRPr lang="en-US"/>
        </a:p>
      </dgm:t>
    </dgm:pt>
    <dgm:pt modelId="{B0F35B14-15CE-41F5-920B-07A6C50432F3}" type="sibTrans" cxnId="{F4B41210-DF5D-4157-80B8-C079E137B551}">
      <dgm:prSet/>
      <dgm:spPr/>
      <dgm:t>
        <a:bodyPr/>
        <a:lstStyle/>
        <a:p>
          <a:endParaRPr lang="en-US"/>
        </a:p>
      </dgm:t>
    </dgm:pt>
    <dgm:pt modelId="{6F5CFA82-10B5-5044-AA6A-6FB14F5A1371}" type="pres">
      <dgm:prSet presAssocID="{A1CB3FC2-AB86-489A-99B4-BCAB4CCDFE13}" presName="linear" presStyleCnt="0">
        <dgm:presLayoutVars>
          <dgm:animLvl val="lvl"/>
          <dgm:resizeHandles val="exact"/>
        </dgm:presLayoutVars>
      </dgm:prSet>
      <dgm:spPr/>
    </dgm:pt>
    <dgm:pt modelId="{B1E1C3CA-D02C-C742-887C-B83E53AE47B9}" type="pres">
      <dgm:prSet presAssocID="{302E9E51-A2AA-4E12-915E-22F59686DE4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002ADDC-E456-3046-B013-CD7E3B42E5BC}" type="pres">
      <dgm:prSet presAssocID="{C5808A60-8C8D-458B-917A-FA4256BB92FD}" presName="spacer" presStyleCnt="0"/>
      <dgm:spPr/>
    </dgm:pt>
    <dgm:pt modelId="{470E9CF5-0638-EC4E-8CD8-7397233F309A}" type="pres">
      <dgm:prSet presAssocID="{B9DE5405-8732-484D-9584-8D2BF77C01A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C0A8FB0-4C14-AF43-B8AB-094C5FE7ABBC}" type="pres">
      <dgm:prSet presAssocID="{2DCC5570-94ED-416F-991B-E83AC887BF23}" presName="spacer" presStyleCnt="0"/>
      <dgm:spPr/>
    </dgm:pt>
    <dgm:pt modelId="{FEEDA79B-9A18-C34C-9744-AEE570AC2FC6}" type="pres">
      <dgm:prSet presAssocID="{A9CAD60C-D220-497A-A05B-ECCE977152F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4B41210-DF5D-4157-80B8-C079E137B551}" srcId="{A1CB3FC2-AB86-489A-99B4-BCAB4CCDFE13}" destId="{A9CAD60C-D220-497A-A05B-ECCE977152F0}" srcOrd="2" destOrd="0" parTransId="{1E6FA683-D097-432A-BCE1-44F6BF382949}" sibTransId="{B0F35B14-15CE-41F5-920B-07A6C50432F3}"/>
    <dgm:cxn modelId="{03F56419-F191-6844-AEED-813B12C20AE6}" type="presOf" srcId="{302E9E51-A2AA-4E12-915E-22F59686DE47}" destId="{B1E1C3CA-D02C-C742-887C-B83E53AE47B9}" srcOrd="0" destOrd="0" presId="urn:microsoft.com/office/officeart/2005/8/layout/vList2"/>
    <dgm:cxn modelId="{F260C32B-4E47-4AC2-86D3-9162039494A5}" srcId="{A1CB3FC2-AB86-489A-99B4-BCAB4CCDFE13}" destId="{302E9E51-A2AA-4E12-915E-22F59686DE47}" srcOrd="0" destOrd="0" parTransId="{778D9FC9-A17E-478B-9997-8D6BDB5C162C}" sibTransId="{C5808A60-8C8D-458B-917A-FA4256BB92FD}"/>
    <dgm:cxn modelId="{6EFBD341-8AE1-464E-969A-211421274821}" srcId="{A1CB3FC2-AB86-489A-99B4-BCAB4CCDFE13}" destId="{B9DE5405-8732-484D-9584-8D2BF77C01A3}" srcOrd="1" destOrd="0" parTransId="{81807F3C-B129-4CE2-8574-271D59A625D1}" sibTransId="{2DCC5570-94ED-416F-991B-E83AC887BF23}"/>
    <dgm:cxn modelId="{20EB5454-13F3-F146-A485-151CF747DE86}" type="presOf" srcId="{A9CAD60C-D220-497A-A05B-ECCE977152F0}" destId="{FEEDA79B-9A18-C34C-9744-AEE570AC2FC6}" srcOrd="0" destOrd="0" presId="urn:microsoft.com/office/officeart/2005/8/layout/vList2"/>
    <dgm:cxn modelId="{0070B191-A218-004D-9C8C-06DB116416A2}" type="presOf" srcId="{A1CB3FC2-AB86-489A-99B4-BCAB4CCDFE13}" destId="{6F5CFA82-10B5-5044-AA6A-6FB14F5A1371}" srcOrd="0" destOrd="0" presId="urn:microsoft.com/office/officeart/2005/8/layout/vList2"/>
    <dgm:cxn modelId="{94F57DB5-5045-1D46-AE7B-3135E01E4310}" type="presOf" srcId="{B9DE5405-8732-484D-9584-8D2BF77C01A3}" destId="{470E9CF5-0638-EC4E-8CD8-7397233F309A}" srcOrd="0" destOrd="0" presId="urn:microsoft.com/office/officeart/2005/8/layout/vList2"/>
    <dgm:cxn modelId="{BF878A7C-8EDE-0847-8589-99BE7DAD06BE}" type="presParOf" srcId="{6F5CFA82-10B5-5044-AA6A-6FB14F5A1371}" destId="{B1E1C3CA-D02C-C742-887C-B83E53AE47B9}" srcOrd="0" destOrd="0" presId="urn:microsoft.com/office/officeart/2005/8/layout/vList2"/>
    <dgm:cxn modelId="{6AA295A8-72B9-4342-BF2E-A8273C9148EF}" type="presParOf" srcId="{6F5CFA82-10B5-5044-AA6A-6FB14F5A1371}" destId="{4002ADDC-E456-3046-B013-CD7E3B42E5BC}" srcOrd="1" destOrd="0" presId="urn:microsoft.com/office/officeart/2005/8/layout/vList2"/>
    <dgm:cxn modelId="{7F279BD9-2E74-2A4D-B31D-A3E72E994C7E}" type="presParOf" srcId="{6F5CFA82-10B5-5044-AA6A-6FB14F5A1371}" destId="{470E9CF5-0638-EC4E-8CD8-7397233F309A}" srcOrd="2" destOrd="0" presId="urn:microsoft.com/office/officeart/2005/8/layout/vList2"/>
    <dgm:cxn modelId="{08F0E407-DF30-3841-92E3-031A19AFEF5F}" type="presParOf" srcId="{6F5CFA82-10B5-5044-AA6A-6FB14F5A1371}" destId="{2C0A8FB0-4C14-AF43-B8AB-094C5FE7ABBC}" srcOrd="3" destOrd="0" presId="urn:microsoft.com/office/officeart/2005/8/layout/vList2"/>
    <dgm:cxn modelId="{55C0664E-9142-794D-95DB-17544650A8FA}" type="presParOf" srcId="{6F5CFA82-10B5-5044-AA6A-6FB14F5A1371}" destId="{FEEDA79B-9A18-C34C-9744-AEE570AC2FC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363FF95-77A0-4189-BDC3-01B3CC87202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7634CFE-BA72-41F5-B1C2-F49AF52B1F19}">
      <dgm:prSet/>
      <dgm:spPr/>
      <dgm:t>
        <a:bodyPr/>
        <a:lstStyle/>
        <a:p>
          <a:r>
            <a:rPr lang="en-US"/>
            <a:t>• Open-source Python library for downloading and training pre-trained models.</a:t>
          </a:r>
        </a:p>
      </dgm:t>
    </dgm:pt>
    <dgm:pt modelId="{FD5CBD04-07C6-4D2C-98F6-3678294777B6}" type="parTrans" cxnId="{BC166A09-E9B1-41CC-9092-CB90E679A27B}">
      <dgm:prSet/>
      <dgm:spPr/>
      <dgm:t>
        <a:bodyPr/>
        <a:lstStyle/>
        <a:p>
          <a:endParaRPr lang="en-US"/>
        </a:p>
      </dgm:t>
    </dgm:pt>
    <dgm:pt modelId="{27BAEBED-3A73-4ECB-BF99-F5E5EB4CE5D8}" type="sibTrans" cxnId="{BC166A09-E9B1-41CC-9092-CB90E679A27B}">
      <dgm:prSet/>
      <dgm:spPr/>
      <dgm:t>
        <a:bodyPr/>
        <a:lstStyle/>
        <a:p>
          <a:endParaRPr lang="en-US"/>
        </a:p>
      </dgm:t>
    </dgm:pt>
    <dgm:pt modelId="{B21BCFCA-62EB-4727-A639-1F8A508825F0}">
      <dgm:prSet/>
      <dgm:spPr/>
      <dgm:t>
        <a:bodyPr/>
        <a:lstStyle/>
        <a:p>
          <a:r>
            <a:rPr lang="en-US"/>
            <a:t>• Supports NLP tasks like summarization, translation, and text generation.</a:t>
          </a:r>
        </a:p>
      </dgm:t>
    </dgm:pt>
    <dgm:pt modelId="{8092A869-5690-4D96-9672-32EB462F47DE}" type="parTrans" cxnId="{3381C464-A57C-4945-B31D-2783078CADB9}">
      <dgm:prSet/>
      <dgm:spPr/>
      <dgm:t>
        <a:bodyPr/>
        <a:lstStyle/>
        <a:p>
          <a:endParaRPr lang="en-US"/>
        </a:p>
      </dgm:t>
    </dgm:pt>
    <dgm:pt modelId="{8CE5A9AB-0305-43A1-B115-90665C519806}" type="sibTrans" cxnId="{3381C464-A57C-4945-B31D-2783078CADB9}">
      <dgm:prSet/>
      <dgm:spPr/>
      <dgm:t>
        <a:bodyPr/>
        <a:lstStyle/>
        <a:p>
          <a:endParaRPr lang="en-US"/>
        </a:p>
      </dgm:t>
    </dgm:pt>
    <dgm:pt modelId="{DF64231F-89EC-4ECD-8041-2BF3126C7D7C}">
      <dgm:prSet/>
      <dgm:spPr/>
      <dgm:t>
        <a:bodyPr/>
        <a:lstStyle/>
        <a:p>
          <a:r>
            <a:rPr lang="en-US"/>
            <a:t>• Example: Sentiment analysis using pre-trained models.</a:t>
          </a:r>
        </a:p>
      </dgm:t>
    </dgm:pt>
    <dgm:pt modelId="{CE51145F-F341-45B0-A13F-C36CE9D6B176}" type="parTrans" cxnId="{D4F3870D-C6C1-429E-9CBC-02B25A7525F1}">
      <dgm:prSet/>
      <dgm:spPr/>
      <dgm:t>
        <a:bodyPr/>
        <a:lstStyle/>
        <a:p>
          <a:endParaRPr lang="en-US"/>
        </a:p>
      </dgm:t>
    </dgm:pt>
    <dgm:pt modelId="{2B4C69F0-E686-4E5F-95B4-9A29B0205050}" type="sibTrans" cxnId="{D4F3870D-C6C1-429E-9CBC-02B25A7525F1}">
      <dgm:prSet/>
      <dgm:spPr/>
      <dgm:t>
        <a:bodyPr/>
        <a:lstStyle/>
        <a:p>
          <a:endParaRPr lang="en-US"/>
        </a:p>
      </dgm:t>
    </dgm:pt>
    <dgm:pt modelId="{A39FBB13-17E3-C045-9E58-C69C861289C5}" type="pres">
      <dgm:prSet presAssocID="{7363FF95-77A0-4189-BDC3-01B3CC872026}" presName="linear" presStyleCnt="0">
        <dgm:presLayoutVars>
          <dgm:animLvl val="lvl"/>
          <dgm:resizeHandles val="exact"/>
        </dgm:presLayoutVars>
      </dgm:prSet>
      <dgm:spPr/>
    </dgm:pt>
    <dgm:pt modelId="{45EF9EE6-FCF9-064A-8DD7-9D2D35BC34AF}" type="pres">
      <dgm:prSet presAssocID="{57634CFE-BA72-41F5-B1C2-F49AF52B1F1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5A74F8A-2AD1-AB43-A6B9-0F886425FDBE}" type="pres">
      <dgm:prSet presAssocID="{27BAEBED-3A73-4ECB-BF99-F5E5EB4CE5D8}" presName="spacer" presStyleCnt="0"/>
      <dgm:spPr/>
    </dgm:pt>
    <dgm:pt modelId="{0EB1C82B-89AE-3344-BE4D-AFC363E2E47F}" type="pres">
      <dgm:prSet presAssocID="{B21BCFCA-62EB-4727-A639-1F8A508825F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4F5B080-1862-2A4B-A4E2-A3528D4A0CA1}" type="pres">
      <dgm:prSet presAssocID="{8CE5A9AB-0305-43A1-B115-90665C519806}" presName="spacer" presStyleCnt="0"/>
      <dgm:spPr/>
    </dgm:pt>
    <dgm:pt modelId="{F5648D2D-6B28-894F-A3F2-4734C81C5811}" type="pres">
      <dgm:prSet presAssocID="{DF64231F-89EC-4ECD-8041-2BF3126C7D7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EE35102-6373-3E41-951F-88899256AD97}" type="presOf" srcId="{B21BCFCA-62EB-4727-A639-1F8A508825F0}" destId="{0EB1C82B-89AE-3344-BE4D-AFC363E2E47F}" srcOrd="0" destOrd="0" presId="urn:microsoft.com/office/officeart/2005/8/layout/vList2"/>
    <dgm:cxn modelId="{BC166A09-E9B1-41CC-9092-CB90E679A27B}" srcId="{7363FF95-77A0-4189-BDC3-01B3CC872026}" destId="{57634CFE-BA72-41F5-B1C2-F49AF52B1F19}" srcOrd="0" destOrd="0" parTransId="{FD5CBD04-07C6-4D2C-98F6-3678294777B6}" sibTransId="{27BAEBED-3A73-4ECB-BF99-F5E5EB4CE5D8}"/>
    <dgm:cxn modelId="{D4F3870D-C6C1-429E-9CBC-02B25A7525F1}" srcId="{7363FF95-77A0-4189-BDC3-01B3CC872026}" destId="{DF64231F-89EC-4ECD-8041-2BF3126C7D7C}" srcOrd="2" destOrd="0" parTransId="{CE51145F-F341-45B0-A13F-C36CE9D6B176}" sibTransId="{2B4C69F0-E686-4E5F-95B4-9A29B0205050}"/>
    <dgm:cxn modelId="{83E10A1B-BF14-C948-A77E-42F572F60BDF}" type="presOf" srcId="{DF64231F-89EC-4ECD-8041-2BF3126C7D7C}" destId="{F5648D2D-6B28-894F-A3F2-4734C81C5811}" srcOrd="0" destOrd="0" presId="urn:microsoft.com/office/officeart/2005/8/layout/vList2"/>
    <dgm:cxn modelId="{870E1E1D-E76A-EC4D-A321-710D624694EB}" type="presOf" srcId="{7363FF95-77A0-4189-BDC3-01B3CC872026}" destId="{A39FBB13-17E3-C045-9E58-C69C861289C5}" srcOrd="0" destOrd="0" presId="urn:microsoft.com/office/officeart/2005/8/layout/vList2"/>
    <dgm:cxn modelId="{59AE815A-247B-154A-8430-2B7CB42F976B}" type="presOf" srcId="{57634CFE-BA72-41F5-B1C2-F49AF52B1F19}" destId="{45EF9EE6-FCF9-064A-8DD7-9D2D35BC34AF}" srcOrd="0" destOrd="0" presId="urn:microsoft.com/office/officeart/2005/8/layout/vList2"/>
    <dgm:cxn modelId="{3381C464-A57C-4945-B31D-2783078CADB9}" srcId="{7363FF95-77A0-4189-BDC3-01B3CC872026}" destId="{B21BCFCA-62EB-4727-A639-1F8A508825F0}" srcOrd="1" destOrd="0" parTransId="{8092A869-5690-4D96-9672-32EB462F47DE}" sibTransId="{8CE5A9AB-0305-43A1-B115-90665C519806}"/>
    <dgm:cxn modelId="{DA9878CA-842B-0448-8BC2-1D3D89B02855}" type="presParOf" srcId="{A39FBB13-17E3-C045-9E58-C69C861289C5}" destId="{45EF9EE6-FCF9-064A-8DD7-9D2D35BC34AF}" srcOrd="0" destOrd="0" presId="urn:microsoft.com/office/officeart/2005/8/layout/vList2"/>
    <dgm:cxn modelId="{2D5C562F-9D9C-F945-8112-B9E73E429474}" type="presParOf" srcId="{A39FBB13-17E3-C045-9E58-C69C861289C5}" destId="{A5A74F8A-2AD1-AB43-A6B9-0F886425FDBE}" srcOrd="1" destOrd="0" presId="urn:microsoft.com/office/officeart/2005/8/layout/vList2"/>
    <dgm:cxn modelId="{948084EF-7502-3C47-A512-D4EFC8CF7AFA}" type="presParOf" srcId="{A39FBB13-17E3-C045-9E58-C69C861289C5}" destId="{0EB1C82B-89AE-3344-BE4D-AFC363E2E47F}" srcOrd="2" destOrd="0" presId="urn:microsoft.com/office/officeart/2005/8/layout/vList2"/>
    <dgm:cxn modelId="{F85F82F4-3827-E845-B0B2-C913815680CB}" type="presParOf" srcId="{A39FBB13-17E3-C045-9E58-C69C861289C5}" destId="{54F5B080-1862-2A4B-A4E2-A3528D4A0CA1}" srcOrd="3" destOrd="0" presId="urn:microsoft.com/office/officeart/2005/8/layout/vList2"/>
    <dgm:cxn modelId="{DCDA55B9-C775-094F-ABFA-3010CC618D80}" type="presParOf" srcId="{A39FBB13-17E3-C045-9E58-C69C861289C5}" destId="{F5648D2D-6B28-894F-A3F2-4734C81C581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DF93F7C-6314-4172-9E2A-FA6793047C4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B854E4D-7FC2-4DAD-8B0E-60FE5F458E0E}">
      <dgm:prSet/>
      <dgm:spPr/>
      <dgm:t>
        <a:bodyPr/>
        <a:lstStyle/>
        <a:p>
          <a:r>
            <a:rPr lang="en-US"/>
            <a:t>• Fine-tune a pre-trained LLM (e.g., using Hugging Face Transformers).</a:t>
          </a:r>
        </a:p>
      </dgm:t>
    </dgm:pt>
    <dgm:pt modelId="{F705260A-0E5C-4CFE-B17D-1F141E9677D7}" type="parTrans" cxnId="{C7103CE8-A4DC-4303-9E6F-B2EC37201574}">
      <dgm:prSet/>
      <dgm:spPr/>
      <dgm:t>
        <a:bodyPr/>
        <a:lstStyle/>
        <a:p>
          <a:endParaRPr lang="en-US"/>
        </a:p>
      </dgm:t>
    </dgm:pt>
    <dgm:pt modelId="{67623349-2129-4C6F-8C7B-D1626883C5BF}" type="sibTrans" cxnId="{C7103CE8-A4DC-4303-9E6F-B2EC37201574}">
      <dgm:prSet/>
      <dgm:spPr/>
      <dgm:t>
        <a:bodyPr/>
        <a:lstStyle/>
        <a:p>
          <a:endParaRPr lang="en-US"/>
        </a:p>
      </dgm:t>
    </dgm:pt>
    <dgm:pt modelId="{5C8D63D4-DB1C-45C9-9B19-39C42C051E38}">
      <dgm:prSet/>
      <dgm:spPr/>
      <dgm:t>
        <a:bodyPr/>
        <a:lstStyle/>
        <a:p>
          <a:r>
            <a:rPr lang="en-US"/>
            <a:t>• Customize model attributes for specific tasks.</a:t>
          </a:r>
        </a:p>
      </dgm:t>
    </dgm:pt>
    <dgm:pt modelId="{4DAB7831-A8E1-4D87-8619-770A1EB53FA7}" type="parTrans" cxnId="{A609952D-57E5-43CB-9106-08EBADB3E33F}">
      <dgm:prSet/>
      <dgm:spPr/>
      <dgm:t>
        <a:bodyPr/>
        <a:lstStyle/>
        <a:p>
          <a:endParaRPr lang="en-US"/>
        </a:p>
      </dgm:t>
    </dgm:pt>
    <dgm:pt modelId="{44651080-F5B9-4EE8-B969-8C731EF6F665}" type="sibTrans" cxnId="{A609952D-57E5-43CB-9106-08EBADB3E33F}">
      <dgm:prSet/>
      <dgm:spPr/>
      <dgm:t>
        <a:bodyPr/>
        <a:lstStyle/>
        <a:p>
          <a:endParaRPr lang="en-US"/>
        </a:p>
      </dgm:t>
    </dgm:pt>
    <dgm:pt modelId="{0E430589-E595-4AC2-807F-FA9817C20F5E}">
      <dgm:prSet/>
      <dgm:spPr/>
      <dgm:t>
        <a:bodyPr/>
        <a:lstStyle/>
        <a:p>
          <a:r>
            <a:rPr lang="en-US"/>
            <a:t>• Example: Sentiment analysis, text classification.</a:t>
          </a:r>
        </a:p>
      </dgm:t>
    </dgm:pt>
    <dgm:pt modelId="{42DFE6DF-45B8-4AA6-A6A6-D65A434072A3}" type="parTrans" cxnId="{7C234D37-40F0-4F90-A1DC-0D28B6DE4F8D}">
      <dgm:prSet/>
      <dgm:spPr/>
      <dgm:t>
        <a:bodyPr/>
        <a:lstStyle/>
        <a:p>
          <a:endParaRPr lang="en-US"/>
        </a:p>
      </dgm:t>
    </dgm:pt>
    <dgm:pt modelId="{881A195C-0A0B-4213-BB7D-CC90041BC71F}" type="sibTrans" cxnId="{7C234D37-40F0-4F90-A1DC-0D28B6DE4F8D}">
      <dgm:prSet/>
      <dgm:spPr/>
      <dgm:t>
        <a:bodyPr/>
        <a:lstStyle/>
        <a:p>
          <a:endParaRPr lang="en-US"/>
        </a:p>
      </dgm:t>
    </dgm:pt>
    <dgm:pt modelId="{3AF05CC0-8D04-1049-84D2-796E9C5EBBDD}" type="pres">
      <dgm:prSet presAssocID="{6DF93F7C-6314-4172-9E2A-FA6793047C47}" presName="linear" presStyleCnt="0">
        <dgm:presLayoutVars>
          <dgm:animLvl val="lvl"/>
          <dgm:resizeHandles val="exact"/>
        </dgm:presLayoutVars>
      </dgm:prSet>
      <dgm:spPr/>
    </dgm:pt>
    <dgm:pt modelId="{029FB940-269A-BD47-AE0B-BB33D1E34283}" type="pres">
      <dgm:prSet presAssocID="{AB854E4D-7FC2-4DAD-8B0E-60FE5F458E0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2E51D2B-F4AE-4548-BDE4-20D0077AA8A4}" type="pres">
      <dgm:prSet presAssocID="{67623349-2129-4C6F-8C7B-D1626883C5BF}" presName="spacer" presStyleCnt="0"/>
      <dgm:spPr/>
    </dgm:pt>
    <dgm:pt modelId="{A2EDD625-6308-C441-B70B-849E8EA10C9D}" type="pres">
      <dgm:prSet presAssocID="{5C8D63D4-DB1C-45C9-9B19-39C42C051E3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67E27B5-325E-C049-B14F-E8C51BA53342}" type="pres">
      <dgm:prSet presAssocID="{44651080-F5B9-4EE8-B969-8C731EF6F665}" presName="spacer" presStyleCnt="0"/>
      <dgm:spPr/>
    </dgm:pt>
    <dgm:pt modelId="{6B49EC33-D4E6-F240-BC08-87C6B4AA180E}" type="pres">
      <dgm:prSet presAssocID="{0E430589-E595-4AC2-807F-FA9817C20F5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62D6607-FDD3-9941-A501-CFEEF1002789}" type="presOf" srcId="{0E430589-E595-4AC2-807F-FA9817C20F5E}" destId="{6B49EC33-D4E6-F240-BC08-87C6B4AA180E}" srcOrd="0" destOrd="0" presId="urn:microsoft.com/office/officeart/2005/8/layout/vList2"/>
    <dgm:cxn modelId="{A609952D-57E5-43CB-9106-08EBADB3E33F}" srcId="{6DF93F7C-6314-4172-9E2A-FA6793047C47}" destId="{5C8D63D4-DB1C-45C9-9B19-39C42C051E38}" srcOrd="1" destOrd="0" parTransId="{4DAB7831-A8E1-4D87-8619-770A1EB53FA7}" sibTransId="{44651080-F5B9-4EE8-B969-8C731EF6F665}"/>
    <dgm:cxn modelId="{36DEFA2D-625B-4D4A-A27D-F58F395F6D41}" type="presOf" srcId="{6DF93F7C-6314-4172-9E2A-FA6793047C47}" destId="{3AF05CC0-8D04-1049-84D2-796E9C5EBBDD}" srcOrd="0" destOrd="0" presId="urn:microsoft.com/office/officeart/2005/8/layout/vList2"/>
    <dgm:cxn modelId="{7C234D37-40F0-4F90-A1DC-0D28B6DE4F8D}" srcId="{6DF93F7C-6314-4172-9E2A-FA6793047C47}" destId="{0E430589-E595-4AC2-807F-FA9817C20F5E}" srcOrd="2" destOrd="0" parTransId="{42DFE6DF-45B8-4AA6-A6A6-D65A434072A3}" sibTransId="{881A195C-0A0B-4213-BB7D-CC90041BC71F}"/>
    <dgm:cxn modelId="{F8796B4C-8E47-194C-883A-C381859F870F}" type="presOf" srcId="{5C8D63D4-DB1C-45C9-9B19-39C42C051E38}" destId="{A2EDD625-6308-C441-B70B-849E8EA10C9D}" srcOrd="0" destOrd="0" presId="urn:microsoft.com/office/officeart/2005/8/layout/vList2"/>
    <dgm:cxn modelId="{5F5220BC-9E92-5D4F-994D-B3E401B43DE5}" type="presOf" srcId="{AB854E4D-7FC2-4DAD-8B0E-60FE5F458E0E}" destId="{029FB940-269A-BD47-AE0B-BB33D1E34283}" srcOrd="0" destOrd="0" presId="urn:microsoft.com/office/officeart/2005/8/layout/vList2"/>
    <dgm:cxn modelId="{C7103CE8-A4DC-4303-9E6F-B2EC37201574}" srcId="{6DF93F7C-6314-4172-9E2A-FA6793047C47}" destId="{AB854E4D-7FC2-4DAD-8B0E-60FE5F458E0E}" srcOrd="0" destOrd="0" parTransId="{F705260A-0E5C-4CFE-B17D-1F141E9677D7}" sibTransId="{67623349-2129-4C6F-8C7B-D1626883C5BF}"/>
    <dgm:cxn modelId="{F6188969-39BC-E446-B498-072FC093B093}" type="presParOf" srcId="{3AF05CC0-8D04-1049-84D2-796E9C5EBBDD}" destId="{029FB940-269A-BD47-AE0B-BB33D1E34283}" srcOrd="0" destOrd="0" presId="urn:microsoft.com/office/officeart/2005/8/layout/vList2"/>
    <dgm:cxn modelId="{7CA58403-0DD5-0249-A382-6AE9066B7F46}" type="presParOf" srcId="{3AF05CC0-8D04-1049-84D2-796E9C5EBBDD}" destId="{32E51D2B-F4AE-4548-BDE4-20D0077AA8A4}" srcOrd="1" destOrd="0" presId="urn:microsoft.com/office/officeart/2005/8/layout/vList2"/>
    <dgm:cxn modelId="{2131DA57-D46E-E44B-BEFE-8D3109F086D9}" type="presParOf" srcId="{3AF05CC0-8D04-1049-84D2-796E9C5EBBDD}" destId="{A2EDD625-6308-C441-B70B-849E8EA10C9D}" srcOrd="2" destOrd="0" presId="urn:microsoft.com/office/officeart/2005/8/layout/vList2"/>
    <dgm:cxn modelId="{11A446BD-D3E4-0A44-A82A-4C0DF05F4CB3}" type="presParOf" srcId="{3AF05CC0-8D04-1049-84D2-796E9C5EBBDD}" destId="{F67E27B5-325E-C049-B14F-E8C51BA53342}" srcOrd="3" destOrd="0" presId="urn:microsoft.com/office/officeart/2005/8/layout/vList2"/>
    <dgm:cxn modelId="{4A7CCE60-5F8A-2549-9677-098E5EDF9B0F}" type="presParOf" srcId="{3AF05CC0-8D04-1049-84D2-796E9C5EBBDD}" destId="{6B49EC33-D4E6-F240-BC08-87C6B4AA180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280E04-33ED-0344-8167-CF957BC3A525}">
      <dsp:nvSpPr>
        <dsp:cNvPr id="0" name=""/>
        <dsp:cNvSpPr/>
      </dsp:nvSpPr>
      <dsp:spPr>
        <a:xfrm>
          <a:off x="0" y="0"/>
          <a:ext cx="6556696" cy="8116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LLM (Large Language Model) is an AI model designed to understand and generate human language.</a:t>
          </a:r>
        </a:p>
      </dsp:txBody>
      <dsp:txXfrm>
        <a:off x="23773" y="23773"/>
        <a:ext cx="5612256" cy="764123"/>
      </dsp:txXfrm>
    </dsp:sp>
    <dsp:sp modelId="{4779BBD2-0DD7-FF4C-858A-08772853DFDE}">
      <dsp:nvSpPr>
        <dsp:cNvPr id="0" name=""/>
        <dsp:cNvSpPr/>
      </dsp:nvSpPr>
      <dsp:spPr>
        <a:xfrm>
          <a:off x="549123" y="959245"/>
          <a:ext cx="6556696" cy="811669"/>
        </a:xfrm>
        <a:prstGeom prst="roundRect">
          <a:avLst>
            <a:gd name="adj" fmla="val 10000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Examples: GPT-3, BERT.</a:t>
          </a:r>
        </a:p>
      </dsp:txBody>
      <dsp:txXfrm>
        <a:off x="572896" y="983018"/>
        <a:ext cx="5432442" cy="764123"/>
      </dsp:txXfrm>
    </dsp:sp>
    <dsp:sp modelId="{F492CA51-609D-1540-ACCB-CF50AFF924C0}">
      <dsp:nvSpPr>
        <dsp:cNvPr id="0" name=""/>
        <dsp:cNvSpPr/>
      </dsp:nvSpPr>
      <dsp:spPr>
        <a:xfrm>
          <a:off x="1090050" y="1918490"/>
          <a:ext cx="6556696" cy="811669"/>
        </a:xfrm>
        <a:prstGeom prst="roundRect">
          <a:avLst>
            <a:gd name="adj" fmla="val 10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Trained on massive text data.</a:t>
          </a:r>
        </a:p>
      </dsp:txBody>
      <dsp:txXfrm>
        <a:off x="1113823" y="1942263"/>
        <a:ext cx="5440638" cy="764123"/>
      </dsp:txXfrm>
    </dsp:sp>
    <dsp:sp modelId="{84159F92-9855-A245-9549-E9A9B216BB9E}">
      <dsp:nvSpPr>
        <dsp:cNvPr id="0" name=""/>
        <dsp:cNvSpPr/>
      </dsp:nvSpPr>
      <dsp:spPr>
        <a:xfrm>
          <a:off x="1639174" y="2877735"/>
          <a:ext cx="6556696" cy="811669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Tasks: Text generation, summarization, translation, etc.</a:t>
          </a:r>
        </a:p>
      </dsp:txBody>
      <dsp:txXfrm>
        <a:off x="1662947" y="2901508"/>
        <a:ext cx="5432442" cy="764123"/>
      </dsp:txXfrm>
    </dsp:sp>
    <dsp:sp modelId="{C71C02C4-43C4-DE4B-B788-760CB5046E15}">
      <dsp:nvSpPr>
        <dsp:cNvPr id="0" name=""/>
        <dsp:cNvSpPr/>
      </dsp:nvSpPr>
      <dsp:spPr>
        <a:xfrm>
          <a:off x="6029111" y="621664"/>
          <a:ext cx="527584" cy="527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147817" y="621664"/>
        <a:ext cx="290172" cy="397007"/>
      </dsp:txXfrm>
    </dsp:sp>
    <dsp:sp modelId="{C8A627EB-35B3-6145-A2D1-639458C2342B}">
      <dsp:nvSpPr>
        <dsp:cNvPr id="0" name=""/>
        <dsp:cNvSpPr/>
      </dsp:nvSpPr>
      <dsp:spPr>
        <a:xfrm>
          <a:off x="6578235" y="1580910"/>
          <a:ext cx="527584" cy="527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696941" y="1580910"/>
        <a:ext cx="290172" cy="397007"/>
      </dsp:txXfrm>
    </dsp:sp>
    <dsp:sp modelId="{5BEEF2B3-FEF1-3042-ADCC-2E43530CB16A}">
      <dsp:nvSpPr>
        <dsp:cNvPr id="0" name=""/>
        <dsp:cNvSpPr/>
      </dsp:nvSpPr>
      <dsp:spPr>
        <a:xfrm>
          <a:off x="7119162" y="2540155"/>
          <a:ext cx="527584" cy="527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237868" y="2540155"/>
        <a:ext cx="290172" cy="3970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71CF4B-7A9E-FF48-BAD2-103B95CDBE43}">
      <dsp:nvSpPr>
        <dsp:cNvPr id="0" name=""/>
        <dsp:cNvSpPr/>
      </dsp:nvSpPr>
      <dsp:spPr>
        <a:xfrm>
          <a:off x="0" y="0"/>
          <a:ext cx="6556696" cy="8116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LM (Language Model): Traditional models, focus on smaller tasks.</a:t>
          </a:r>
        </a:p>
      </dsp:txBody>
      <dsp:txXfrm>
        <a:off x="23773" y="23773"/>
        <a:ext cx="5612256" cy="764123"/>
      </dsp:txXfrm>
    </dsp:sp>
    <dsp:sp modelId="{08F4EDC8-E141-F84A-B649-D0787CC7A562}">
      <dsp:nvSpPr>
        <dsp:cNvPr id="0" name=""/>
        <dsp:cNvSpPr/>
      </dsp:nvSpPr>
      <dsp:spPr>
        <a:xfrm>
          <a:off x="549123" y="959245"/>
          <a:ext cx="6556696" cy="811669"/>
        </a:xfrm>
        <a:prstGeom prst="roundRect">
          <a:avLst>
            <a:gd name="adj" fmla="val 10000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LLM: Utilizes huge datasets, more advanced, zero-shot learning capability.</a:t>
          </a:r>
        </a:p>
      </dsp:txBody>
      <dsp:txXfrm>
        <a:off x="572896" y="983018"/>
        <a:ext cx="5432442" cy="764123"/>
      </dsp:txXfrm>
    </dsp:sp>
    <dsp:sp modelId="{DC2FACA6-4967-8B4A-89F7-3BB6443A41D2}">
      <dsp:nvSpPr>
        <dsp:cNvPr id="0" name=""/>
        <dsp:cNvSpPr/>
      </dsp:nvSpPr>
      <dsp:spPr>
        <a:xfrm>
          <a:off x="1090050" y="1918490"/>
          <a:ext cx="6556696" cy="811669"/>
        </a:xfrm>
        <a:prstGeom prst="roundRect">
          <a:avLst>
            <a:gd name="adj" fmla="val 10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LLMs learn through self-supervised learning (next-word prediction).</a:t>
          </a:r>
        </a:p>
      </dsp:txBody>
      <dsp:txXfrm>
        <a:off x="1113823" y="1942263"/>
        <a:ext cx="5440638" cy="764123"/>
      </dsp:txXfrm>
    </dsp:sp>
    <dsp:sp modelId="{AD737906-DFF7-764F-A6E8-47619BA73DA2}">
      <dsp:nvSpPr>
        <dsp:cNvPr id="0" name=""/>
        <dsp:cNvSpPr/>
      </dsp:nvSpPr>
      <dsp:spPr>
        <a:xfrm>
          <a:off x="1639174" y="2877735"/>
          <a:ext cx="6556696" cy="811669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Autoregression task: Core task handled by LLMs.</a:t>
          </a:r>
        </a:p>
      </dsp:txBody>
      <dsp:txXfrm>
        <a:off x="1662947" y="2901508"/>
        <a:ext cx="5432442" cy="764123"/>
      </dsp:txXfrm>
    </dsp:sp>
    <dsp:sp modelId="{B4F1B3EC-CFC2-6B4A-8733-0CF061BBCE55}">
      <dsp:nvSpPr>
        <dsp:cNvPr id="0" name=""/>
        <dsp:cNvSpPr/>
      </dsp:nvSpPr>
      <dsp:spPr>
        <a:xfrm>
          <a:off x="6029111" y="621664"/>
          <a:ext cx="527584" cy="527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147817" y="621664"/>
        <a:ext cx="290172" cy="397007"/>
      </dsp:txXfrm>
    </dsp:sp>
    <dsp:sp modelId="{49E1E2B8-5673-9A4A-9D27-23AE617C243B}">
      <dsp:nvSpPr>
        <dsp:cNvPr id="0" name=""/>
        <dsp:cNvSpPr/>
      </dsp:nvSpPr>
      <dsp:spPr>
        <a:xfrm>
          <a:off x="6578235" y="1580910"/>
          <a:ext cx="527584" cy="527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696941" y="1580910"/>
        <a:ext cx="290172" cy="397007"/>
      </dsp:txXfrm>
    </dsp:sp>
    <dsp:sp modelId="{D9CE06E0-A888-3142-9B85-A02C83303859}">
      <dsp:nvSpPr>
        <dsp:cNvPr id="0" name=""/>
        <dsp:cNvSpPr/>
      </dsp:nvSpPr>
      <dsp:spPr>
        <a:xfrm>
          <a:off x="7119162" y="2540155"/>
          <a:ext cx="527584" cy="527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237868" y="2540155"/>
        <a:ext cx="290172" cy="3970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56E6C8-9169-854A-B702-463DD04DFD1C}">
      <dsp:nvSpPr>
        <dsp:cNvPr id="0" name=""/>
        <dsp:cNvSpPr/>
      </dsp:nvSpPr>
      <dsp:spPr>
        <a:xfrm>
          <a:off x="0" y="0"/>
          <a:ext cx="6966490" cy="11068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1. Prompt Engineering: Using LLM out of the box, no parameter changes.</a:t>
          </a:r>
        </a:p>
      </dsp:txBody>
      <dsp:txXfrm>
        <a:off x="32418" y="32418"/>
        <a:ext cx="5772143" cy="1041985"/>
      </dsp:txXfrm>
    </dsp:sp>
    <dsp:sp modelId="{FCDB218E-F22C-204E-BA14-14FD3F30944B}">
      <dsp:nvSpPr>
        <dsp:cNvPr id="0" name=""/>
        <dsp:cNvSpPr/>
      </dsp:nvSpPr>
      <dsp:spPr>
        <a:xfrm>
          <a:off x="614690" y="1291291"/>
          <a:ext cx="6966490" cy="1106821"/>
        </a:xfrm>
        <a:prstGeom prst="roundRect">
          <a:avLst>
            <a:gd name="adj" fmla="val 1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2. Model Fine-tuning: Adjust internal parameters for specific tasks.</a:t>
          </a:r>
        </a:p>
      </dsp:txBody>
      <dsp:txXfrm>
        <a:off x="647108" y="1323709"/>
        <a:ext cx="5567530" cy="1041985"/>
      </dsp:txXfrm>
    </dsp:sp>
    <dsp:sp modelId="{6D2D4A8B-569F-114B-96D7-A1F820D112E7}">
      <dsp:nvSpPr>
        <dsp:cNvPr id="0" name=""/>
        <dsp:cNvSpPr/>
      </dsp:nvSpPr>
      <dsp:spPr>
        <a:xfrm>
          <a:off x="1229380" y="2582583"/>
          <a:ext cx="6966490" cy="1106821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3. Build Your Own LLM: Create from scratch with specific datasets.</a:t>
          </a:r>
        </a:p>
      </dsp:txBody>
      <dsp:txXfrm>
        <a:off x="1261798" y="2615001"/>
        <a:ext cx="5567530" cy="1041985"/>
      </dsp:txXfrm>
    </dsp:sp>
    <dsp:sp modelId="{A63F9A78-89BF-FD49-A091-426277CFE273}">
      <dsp:nvSpPr>
        <dsp:cNvPr id="0" name=""/>
        <dsp:cNvSpPr/>
      </dsp:nvSpPr>
      <dsp:spPr>
        <a:xfrm>
          <a:off x="6247056" y="839339"/>
          <a:ext cx="719433" cy="7194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6408928" y="839339"/>
        <a:ext cx="395689" cy="541373"/>
      </dsp:txXfrm>
    </dsp:sp>
    <dsp:sp modelId="{A5BEB201-779F-4C42-816A-6A7B6B6545AB}">
      <dsp:nvSpPr>
        <dsp:cNvPr id="0" name=""/>
        <dsp:cNvSpPr/>
      </dsp:nvSpPr>
      <dsp:spPr>
        <a:xfrm>
          <a:off x="6861746" y="2123252"/>
          <a:ext cx="719433" cy="71943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7023618" y="2123252"/>
        <a:ext cx="395689" cy="54137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91D21E-4266-D941-A049-89949C7A5954}">
      <dsp:nvSpPr>
        <dsp:cNvPr id="0" name=""/>
        <dsp:cNvSpPr/>
      </dsp:nvSpPr>
      <dsp:spPr>
        <a:xfrm>
          <a:off x="0" y="589742"/>
          <a:ext cx="8195871" cy="5756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Craft inputs to maximize LLM performance.</a:t>
          </a:r>
        </a:p>
      </dsp:txBody>
      <dsp:txXfrm>
        <a:off x="28100" y="617842"/>
        <a:ext cx="8139671" cy="519439"/>
      </dsp:txXfrm>
    </dsp:sp>
    <dsp:sp modelId="{70DB181E-8BD1-C147-A5B8-AC288E896ED2}">
      <dsp:nvSpPr>
        <dsp:cNvPr id="0" name=""/>
        <dsp:cNvSpPr/>
      </dsp:nvSpPr>
      <dsp:spPr>
        <a:xfrm>
          <a:off x="0" y="1234502"/>
          <a:ext cx="8195871" cy="575639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Easy way: Use ChatGPT, Bing, Bard.</a:t>
          </a:r>
        </a:p>
      </dsp:txBody>
      <dsp:txXfrm>
        <a:off x="28100" y="1262602"/>
        <a:ext cx="8139671" cy="519439"/>
      </dsp:txXfrm>
    </dsp:sp>
    <dsp:sp modelId="{B2DD43F5-0313-7842-B6C2-9E25568D2524}">
      <dsp:nvSpPr>
        <dsp:cNvPr id="0" name=""/>
        <dsp:cNvSpPr/>
      </dsp:nvSpPr>
      <dsp:spPr>
        <a:xfrm>
          <a:off x="0" y="1879262"/>
          <a:ext cx="8195871" cy="575639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Programmatic way: Use OpenAI API or Hugging Face library.</a:t>
          </a:r>
        </a:p>
      </dsp:txBody>
      <dsp:txXfrm>
        <a:off x="28100" y="1907362"/>
        <a:ext cx="8139671" cy="519439"/>
      </dsp:txXfrm>
    </dsp:sp>
    <dsp:sp modelId="{6D66EDD0-B04F-A449-BCD9-E2898CF74F84}">
      <dsp:nvSpPr>
        <dsp:cNvPr id="0" name=""/>
        <dsp:cNvSpPr/>
      </dsp:nvSpPr>
      <dsp:spPr>
        <a:xfrm>
          <a:off x="0" y="2524022"/>
          <a:ext cx="8195871" cy="575639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Examples: Structured text, chain of thought, chatbot personas.</a:t>
          </a:r>
        </a:p>
      </dsp:txBody>
      <dsp:txXfrm>
        <a:off x="28100" y="2552122"/>
        <a:ext cx="8139671" cy="5194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B08A25-4DED-414D-917F-DCED8EF53B8C}">
      <dsp:nvSpPr>
        <dsp:cNvPr id="0" name=""/>
        <dsp:cNvSpPr/>
      </dsp:nvSpPr>
      <dsp:spPr>
        <a:xfrm>
          <a:off x="0" y="642032"/>
          <a:ext cx="8195871" cy="5516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Adjust model parameters for better task-specific performance.</a:t>
          </a:r>
        </a:p>
      </dsp:txBody>
      <dsp:txXfrm>
        <a:off x="26930" y="668962"/>
        <a:ext cx="8142011" cy="497795"/>
      </dsp:txXfrm>
    </dsp:sp>
    <dsp:sp modelId="{80E5D8B8-703B-D149-BA18-C0AAC1DB3AF0}">
      <dsp:nvSpPr>
        <dsp:cNvPr id="0" name=""/>
        <dsp:cNvSpPr/>
      </dsp:nvSpPr>
      <dsp:spPr>
        <a:xfrm>
          <a:off x="0" y="1259927"/>
          <a:ext cx="8195871" cy="551655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Self-supervised learning: Predicts next word in text.</a:t>
          </a:r>
        </a:p>
      </dsp:txBody>
      <dsp:txXfrm>
        <a:off x="26930" y="1286857"/>
        <a:ext cx="8142011" cy="497795"/>
      </dsp:txXfrm>
    </dsp:sp>
    <dsp:sp modelId="{DDBE02B7-C080-964F-BC81-C765F8C14FC7}">
      <dsp:nvSpPr>
        <dsp:cNvPr id="0" name=""/>
        <dsp:cNvSpPr/>
      </dsp:nvSpPr>
      <dsp:spPr>
        <a:xfrm>
          <a:off x="0" y="1877822"/>
          <a:ext cx="8195871" cy="551655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Supervised learning: Labeled data (input-output pairs).</a:t>
          </a:r>
        </a:p>
      </dsp:txBody>
      <dsp:txXfrm>
        <a:off x="26930" y="1904752"/>
        <a:ext cx="8142011" cy="497795"/>
      </dsp:txXfrm>
    </dsp:sp>
    <dsp:sp modelId="{A255FEEE-DBF2-794A-8743-A063B7138490}">
      <dsp:nvSpPr>
        <dsp:cNvPr id="0" name=""/>
        <dsp:cNvSpPr/>
      </dsp:nvSpPr>
      <dsp:spPr>
        <a:xfrm>
          <a:off x="0" y="2495717"/>
          <a:ext cx="8195871" cy="551655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Reinforcement learning: Feedback loop using human rankings.</a:t>
          </a:r>
        </a:p>
      </dsp:txBody>
      <dsp:txXfrm>
        <a:off x="26930" y="2522647"/>
        <a:ext cx="8142011" cy="4977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E1C3CA-D02C-C742-887C-B83E53AE47B9}">
      <dsp:nvSpPr>
        <dsp:cNvPr id="0" name=""/>
        <dsp:cNvSpPr/>
      </dsp:nvSpPr>
      <dsp:spPr>
        <a:xfrm>
          <a:off x="0" y="33138"/>
          <a:ext cx="8195871" cy="11520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Retrain all parameters (expensive).</a:t>
          </a:r>
        </a:p>
      </dsp:txBody>
      <dsp:txXfrm>
        <a:off x="56237" y="89375"/>
        <a:ext cx="8083397" cy="1039555"/>
      </dsp:txXfrm>
    </dsp:sp>
    <dsp:sp modelId="{470E9CF5-0638-EC4E-8CD8-7397233F309A}">
      <dsp:nvSpPr>
        <dsp:cNvPr id="0" name=""/>
        <dsp:cNvSpPr/>
      </dsp:nvSpPr>
      <dsp:spPr>
        <a:xfrm>
          <a:off x="0" y="1268687"/>
          <a:ext cx="8195871" cy="1152029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Transfer learning: Freeze most parameters, fine-tune last layer.</a:t>
          </a:r>
        </a:p>
      </dsp:txBody>
      <dsp:txXfrm>
        <a:off x="56237" y="1324924"/>
        <a:ext cx="8083397" cy="1039555"/>
      </dsp:txXfrm>
    </dsp:sp>
    <dsp:sp modelId="{FEEDA79B-9A18-C34C-9744-AEE570AC2FC6}">
      <dsp:nvSpPr>
        <dsp:cNvPr id="0" name=""/>
        <dsp:cNvSpPr/>
      </dsp:nvSpPr>
      <dsp:spPr>
        <a:xfrm>
          <a:off x="0" y="2504237"/>
          <a:ext cx="8195871" cy="1152029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Parameter Efficient Fine-tuning (PEFT): Freeze parameters, add small trainable layers (LoRA).</a:t>
          </a:r>
        </a:p>
      </dsp:txBody>
      <dsp:txXfrm>
        <a:off x="56237" y="2560474"/>
        <a:ext cx="8083397" cy="103955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EF9EE6-FCF9-064A-8DD7-9D2D35BC34AF}">
      <dsp:nvSpPr>
        <dsp:cNvPr id="0" name=""/>
        <dsp:cNvSpPr/>
      </dsp:nvSpPr>
      <dsp:spPr>
        <a:xfrm>
          <a:off x="0" y="30752"/>
          <a:ext cx="8195871" cy="11536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Open-source Python library for downloading and training pre-trained models.</a:t>
          </a:r>
        </a:p>
      </dsp:txBody>
      <dsp:txXfrm>
        <a:off x="56315" y="87067"/>
        <a:ext cx="8083241" cy="1040990"/>
      </dsp:txXfrm>
    </dsp:sp>
    <dsp:sp modelId="{0EB1C82B-89AE-3344-BE4D-AFC363E2E47F}">
      <dsp:nvSpPr>
        <dsp:cNvPr id="0" name=""/>
        <dsp:cNvSpPr/>
      </dsp:nvSpPr>
      <dsp:spPr>
        <a:xfrm>
          <a:off x="0" y="1267892"/>
          <a:ext cx="8195871" cy="115362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Supports NLP tasks like summarization, translation, and text generation.</a:t>
          </a:r>
        </a:p>
      </dsp:txBody>
      <dsp:txXfrm>
        <a:off x="56315" y="1324207"/>
        <a:ext cx="8083241" cy="1040990"/>
      </dsp:txXfrm>
    </dsp:sp>
    <dsp:sp modelId="{F5648D2D-6B28-894F-A3F2-4734C81C5811}">
      <dsp:nvSpPr>
        <dsp:cNvPr id="0" name=""/>
        <dsp:cNvSpPr/>
      </dsp:nvSpPr>
      <dsp:spPr>
        <a:xfrm>
          <a:off x="0" y="2505032"/>
          <a:ext cx="8195871" cy="115362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Example: Sentiment analysis using pre-trained models.</a:t>
          </a:r>
        </a:p>
      </dsp:txBody>
      <dsp:txXfrm>
        <a:off x="56315" y="2561347"/>
        <a:ext cx="8083241" cy="104099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9FB940-269A-BD47-AE0B-BB33D1E34283}">
      <dsp:nvSpPr>
        <dsp:cNvPr id="0" name=""/>
        <dsp:cNvSpPr/>
      </dsp:nvSpPr>
      <dsp:spPr>
        <a:xfrm>
          <a:off x="0" y="30752"/>
          <a:ext cx="8195871" cy="11536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Fine-tune a pre-trained LLM (e.g., using Hugging Face Transformers).</a:t>
          </a:r>
        </a:p>
      </dsp:txBody>
      <dsp:txXfrm>
        <a:off x="56315" y="87067"/>
        <a:ext cx="8083241" cy="1040990"/>
      </dsp:txXfrm>
    </dsp:sp>
    <dsp:sp modelId="{A2EDD625-6308-C441-B70B-849E8EA10C9D}">
      <dsp:nvSpPr>
        <dsp:cNvPr id="0" name=""/>
        <dsp:cNvSpPr/>
      </dsp:nvSpPr>
      <dsp:spPr>
        <a:xfrm>
          <a:off x="0" y="1267892"/>
          <a:ext cx="8195871" cy="115362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Customize model attributes for specific tasks.</a:t>
          </a:r>
        </a:p>
      </dsp:txBody>
      <dsp:txXfrm>
        <a:off x="56315" y="1324207"/>
        <a:ext cx="8083241" cy="1040990"/>
      </dsp:txXfrm>
    </dsp:sp>
    <dsp:sp modelId="{6B49EC33-D4E6-F240-BC08-87C6B4AA180E}">
      <dsp:nvSpPr>
        <dsp:cNvPr id="0" name=""/>
        <dsp:cNvSpPr/>
      </dsp:nvSpPr>
      <dsp:spPr>
        <a:xfrm>
          <a:off x="0" y="2505032"/>
          <a:ext cx="8195871" cy="115362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Example: Sentiment analysis, text classification.</a:t>
          </a:r>
        </a:p>
      </dsp:txBody>
      <dsp:txXfrm>
        <a:off x="56315" y="2561347"/>
        <a:ext cx="8083241" cy="10409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mAP8d-pjD0D4BKi0UVlcfie-kuLa4-QI#scrollTo=cZwUO9yMvJwY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005.14165" TargetMode="External"/><Relationship Id="rId2" Type="http://schemas.openxmlformats.org/officeDocument/2006/relationships/hyperlink" Target="https://arxiv.org/abs/2303.1822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2106.09685" TargetMode="External"/><Relationship Id="rId5" Type="http://schemas.openxmlformats.org/officeDocument/2006/relationships/hyperlink" Target="https://huggingface.co/docs/transformers/main_classes/pipelines" TargetMode="External"/><Relationship Id="rId4" Type="http://schemas.openxmlformats.org/officeDocument/2006/relationships/hyperlink" Target="https://s3-us-west-2.amazonaws.com/openai-assets/research-covers/language-unsupervised/language_understanding_paper.pdf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3321" y="640080"/>
            <a:ext cx="4688333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4700"/>
              <a:t>Overview of Large Language Models (LLMs) and Their Usage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73320" y="4636008"/>
            <a:ext cx="4688333" cy="1572768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200" dirty="0"/>
              <a:t>By: Alisha Rath</a:t>
            </a:r>
          </a:p>
          <a:p>
            <a:pPr algn="l">
              <a:lnSpc>
                <a:spcPct val="90000"/>
              </a:lnSpc>
            </a:pPr>
            <a:r>
              <a:rPr lang="en-US" sz="2200" dirty="0"/>
              <a:t>SJSU ID: 016807362</a:t>
            </a:r>
          </a:p>
          <a:p>
            <a:pPr algn="l">
              <a:lnSpc>
                <a:spcPct val="90000"/>
              </a:lnSpc>
            </a:pPr>
            <a:r>
              <a:rPr lang="en-US" sz="2200" dirty="0"/>
              <a:t>Advisor: Dr. Chris </a:t>
            </a:r>
            <a:r>
              <a:rPr lang="en-US" sz="2200" dirty="0" err="1"/>
              <a:t>Pollett</a:t>
            </a:r>
            <a:endParaRPr lang="en-US" sz="2200" dirty="0"/>
          </a:p>
          <a:p>
            <a:pPr algn="l">
              <a:lnSpc>
                <a:spcPct val="90000"/>
              </a:lnSpc>
            </a:pPr>
            <a:endParaRPr lang="en-US" sz="2200" dirty="0"/>
          </a:p>
        </p:txBody>
      </p:sp>
      <p:pic>
        <p:nvPicPr>
          <p:cNvPr id="5" name="Picture 4" descr="Colourful carved figures of humans">
            <a:extLst>
              <a:ext uri="{FF2B5EF4-FFF2-40B4-BE49-F238E27FC236}">
                <a16:creationId xmlns:a16="http://schemas.microsoft.com/office/drawing/2014/main" id="{002ADE72-3B7B-52AD-4728-D641481622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971" r="31739" b="-1"/>
          <a:stretch/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646" y="440926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591616-9B25-91D0-FF31-5473C8BA5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5B654-DB2C-7B56-0BDE-B67E1D63D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dirty="0">
                <a:hlinkClick r:id="rId2"/>
              </a:rPr>
              <a:t>https://colab.research.google.com/drive/1mAP8d-pjD0D4BKi0UVlcfie-kuLa4-QI#scrollTo=cZwUO9yMvJwY</a:t>
            </a:r>
            <a:endParaRPr lang="en-US" sz="1700" dirty="0"/>
          </a:p>
          <a:p>
            <a:pPr marL="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3021265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F45CA6-D73B-1613-5D60-06D9FE726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419" y="1280679"/>
            <a:ext cx="7375161" cy="1325563"/>
          </a:xfrm>
        </p:spPr>
        <p:txBody>
          <a:bodyPr anchor="b">
            <a:normAutofit/>
          </a:bodyPr>
          <a:lstStyle/>
          <a:p>
            <a:r>
              <a:rPr lang="en-US" sz="3100" dirty="0">
                <a:solidFill>
                  <a:schemeClr val="tx2"/>
                </a:solidFill>
              </a:rPr>
              <a:t>References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17417" y="0"/>
            <a:ext cx="2926583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4B00A-D079-81D4-04E3-B6E4C29E7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419" y="2890979"/>
            <a:ext cx="7375161" cy="2693976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600" dirty="0">
                <a:solidFill>
                  <a:schemeClr val="tx2"/>
                </a:solidFill>
                <a:effectLst/>
                <a:latin typeface="Helvetica Neue" panose="02000503000000020004" pitchFamily="2" charset="0"/>
              </a:rPr>
              <a:t>Survey of Large Language Models : </a:t>
            </a:r>
            <a:r>
              <a:rPr lang="en-US" sz="1600" u="sng" dirty="0">
                <a:solidFill>
                  <a:schemeClr val="tx2"/>
                </a:solidFill>
                <a:effectLst/>
                <a:latin typeface="Helvetica Neue" panose="02000503000000020004" pitchFamily="2" charset="0"/>
                <a:hlinkClick r:id="rId2"/>
              </a:rPr>
              <a:t>https://arxiv.org/abs/2303.18223</a:t>
            </a:r>
            <a:endParaRPr lang="en-US" sz="1600" dirty="0">
              <a:solidFill>
                <a:schemeClr val="tx2"/>
              </a:solidFill>
              <a:effectLst/>
              <a:latin typeface="Helvetica Neue" panose="02000503000000020004" pitchFamily="2" charset="0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chemeClr val="tx2"/>
                </a:solidFill>
                <a:effectLst/>
                <a:latin typeface="Helvetica Neue" panose="02000503000000020004" pitchFamily="2" charset="0"/>
              </a:rPr>
              <a:t>GPT 3 paper: </a:t>
            </a:r>
            <a:r>
              <a:rPr lang="en-US" sz="1600" u="sng" dirty="0">
                <a:solidFill>
                  <a:schemeClr val="tx2"/>
                </a:solidFill>
                <a:effectLst/>
                <a:latin typeface="Helvetica Neue" panose="02000503000000020004" pitchFamily="2" charset="0"/>
                <a:hlinkClick r:id="rId3"/>
              </a:rPr>
              <a:t>https://arxiv.org/abs/2005.14165</a:t>
            </a:r>
            <a:endParaRPr lang="en-US" sz="1600" dirty="0">
              <a:solidFill>
                <a:schemeClr val="tx2"/>
              </a:solidFill>
              <a:effectLst/>
              <a:latin typeface="Helvetica Neue" panose="02000503000000020004" pitchFamily="2" charset="0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chemeClr val="tx2"/>
                </a:solidFill>
                <a:effectLst/>
                <a:latin typeface="Helvetica Neue" panose="02000503000000020004" pitchFamily="2" charset="0"/>
              </a:rPr>
              <a:t>Improving Language Understanding by Generative Pre-Training: </a:t>
            </a:r>
            <a:r>
              <a:rPr lang="en-US" sz="1600" u="sng" dirty="0">
                <a:solidFill>
                  <a:schemeClr val="tx2"/>
                </a:solidFill>
                <a:effectLst/>
                <a:latin typeface="Helvetica Neue" panose="02000503000000020004" pitchFamily="2" charset="0"/>
                <a:hlinkClick r:id="rId4"/>
              </a:rPr>
              <a:t>https://s3-us-west-2.amazonaws.com/openai-assets/research-covers/language-unsupervised/language_understanding_paper.pdf</a:t>
            </a:r>
            <a:endParaRPr lang="en-US" sz="1600" dirty="0">
              <a:solidFill>
                <a:schemeClr val="tx2"/>
              </a:solidFill>
              <a:effectLst/>
              <a:latin typeface="Helvetica Neue" panose="02000503000000020004" pitchFamily="2" charset="0"/>
            </a:endParaRPr>
          </a:p>
          <a:p>
            <a:pPr>
              <a:buFont typeface="+mj-lt"/>
              <a:buAutoNum type="arabicPeriod"/>
            </a:pPr>
            <a:r>
              <a:rPr lang="en-US" sz="1600" u="sng" dirty="0">
                <a:solidFill>
                  <a:schemeClr val="tx2"/>
                </a:solidFill>
                <a:effectLst/>
                <a:latin typeface="Helvetica Neue" panose="02000503000000020004" pitchFamily="2" charset="0"/>
                <a:hlinkClick r:id="rId5"/>
              </a:rPr>
              <a:t>https://huggingface.co/docs/transformers/main_classes/pipelines</a:t>
            </a:r>
            <a:endParaRPr lang="en-US" sz="1600" dirty="0">
              <a:solidFill>
                <a:schemeClr val="tx2"/>
              </a:solidFill>
              <a:effectLst/>
              <a:latin typeface="Helvetica Neue" panose="02000503000000020004" pitchFamily="2" charset="0"/>
            </a:endParaRPr>
          </a:p>
          <a:p>
            <a:pPr>
              <a:buFont typeface="+mj-lt"/>
              <a:buAutoNum type="arabicPeriod"/>
            </a:pPr>
            <a:r>
              <a:rPr lang="en-US" sz="1600" dirty="0">
                <a:solidFill>
                  <a:schemeClr val="tx2"/>
                </a:solidFill>
                <a:effectLst/>
                <a:latin typeface="Helvetica Neue" panose="02000503000000020004" pitchFamily="2" charset="0"/>
                <a:hlinkClick r:id="rId6"/>
              </a:rPr>
              <a:t>https://arxiv.org/abs/2106.09685</a:t>
            </a:r>
            <a:endParaRPr lang="en-US" sz="1600" dirty="0">
              <a:solidFill>
                <a:schemeClr val="tx2"/>
              </a:solidFill>
              <a:effectLst/>
              <a:latin typeface="Helvetica Neue" panose="02000503000000020004" pitchFamily="2" charset="0"/>
            </a:endParaRPr>
          </a:p>
          <a:p>
            <a:pPr>
              <a:buFont typeface="+mj-lt"/>
              <a:buAutoNum type="arabicPeriod"/>
            </a:pPr>
            <a:r>
              <a:rPr lang="en-US" sz="1600" dirty="0" err="1">
                <a:solidFill>
                  <a:schemeClr val="tx2"/>
                </a:solidFill>
                <a:latin typeface="Helvetica Neue" panose="02000503000000020004" pitchFamily="2" charset="0"/>
              </a:rPr>
              <a:t>Youtube</a:t>
            </a:r>
            <a:r>
              <a:rPr lang="en-US" sz="1600" dirty="0">
                <a:solidFill>
                  <a:schemeClr val="tx2"/>
                </a:solidFill>
                <a:latin typeface="Helvetica Neue" panose="02000503000000020004" pitchFamily="2" charset="0"/>
              </a:rPr>
              <a:t>: https://</a:t>
            </a:r>
            <a:r>
              <a:rPr lang="en-US" sz="1600" dirty="0" err="1">
                <a:solidFill>
                  <a:schemeClr val="tx2"/>
                </a:solidFill>
                <a:latin typeface="Helvetica Neue" panose="02000503000000020004" pitchFamily="2" charset="0"/>
              </a:rPr>
              <a:t>www.youtube.com</a:t>
            </a:r>
            <a:r>
              <a:rPr lang="en-US" sz="1600" dirty="0">
                <a:solidFill>
                  <a:schemeClr val="tx2"/>
                </a:solidFill>
                <a:latin typeface="Helvetica Neue" panose="02000503000000020004" pitchFamily="2" charset="0"/>
              </a:rPr>
              <a:t>/</a:t>
            </a:r>
            <a:r>
              <a:rPr lang="en-US" sz="1600" dirty="0" err="1">
                <a:solidFill>
                  <a:schemeClr val="tx2"/>
                </a:solidFill>
                <a:latin typeface="Helvetica Neue" panose="02000503000000020004" pitchFamily="2" charset="0"/>
              </a:rPr>
              <a:t>watch?v</a:t>
            </a:r>
            <a:r>
              <a:rPr lang="en-US" sz="1600" dirty="0">
                <a:solidFill>
                  <a:schemeClr val="tx2"/>
                </a:solidFill>
                <a:latin typeface="Helvetica Neue" panose="02000503000000020004" pitchFamily="2" charset="0"/>
              </a:rPr>
              <a:t>=</a:t>
            </a:r>
            <a:r>
              <a:rPr lang="en-US" sz="1600" dirty="0" err="1">
                <a:solidFill>
                  <a:schemeClr val="tx2"/>
                </a:solidFill>
                <a:latin typeface="Helvetica Neue" panose="02000503000000020004" pitchFamily="2" charset="0"/>
              </a:rPr>
              <a:t>tFHeUSJAYbE&amp;list</a:t>
            </a:r>
            <a:r>
              <a:rPr lang="en-US" sz="1600" dirty="0">
                <a:solidFill>
                  <a:schemeClr val="tx2"/>
                </a:solidFill>
                <a:latin typeface="Helvetica Neue" panose="02000503000000020004" pitchFamily="2" charset="0"/>
              </a:rPr>
              <a:t>=PLz-ep5RbHosU2hnz5ejezwaYpdMutMVB0</a:t>
            </a:r>
            <a:endParaRPr lang="en-US" sz="1600" dirty="0">
              <a:solidFill>
                <a:schemeClr val="tx2"/>
              </a:solidFill>
              <a:effectLst/>
              <a:latin typeface="Helvetica Neue" panose="02000503000000020004" pitchFamily="2" charset="0"/>
            </a:endParaRPr>
          </a:p>
          <a:p>
            <a:endParaRPr lang="en-US" sz="1600" dirty="0">
              <a:solidFill>
                <a:schemeClr val="tx2"/>
              </a:solidFill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174211" cy="2175328"/>
            <a:chOff x="-305" y="-1"/>
            <a:chExt cx="3832880" cy="2876136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2169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3771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0E0B52-6691-43B1-6951-6540B58E4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996" y="4267832"/>
            <a:ext cx="3604497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85038-E9E2-B03E-531C-23BCF3307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3224" y="3428999"/>
            <a:ext cx="3604268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7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989BB7F6-9E58-F2A1-7E28-8412853320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352" y="2333040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89" y="-5977"/>
            <a:ext cx="467900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52593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1. LLM Overview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CC5FBFDE-A4FB-E486-63C5-4AC703ED1E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395818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2. LM vs LLM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2B56FD-0499-EDD1-F0DE-81413BCE26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0035665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3. Using LLMs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E0BB22-F6E2-4E32-3F8E-6E420F366A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5833506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4. Prompt Engineering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5ABA5A-BD0F-C406-E5A4-8010293729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8952994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5. Fine-tuning LLMs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759BDD-A564-71E6-43B1-09EED1785A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2359895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6. Fine-tuning Approaches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6C2AC4-15BC-8F1C-5ECD-1AA19339D4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380534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7. Hugging Face Transformers Library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87D9FB-E3A7-034B-4AFA-7FAC216E7D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3455827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8. Example: Supervised Fine-tuning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9FCF62-4E42-1058-C412-25466E54A5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0902343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502</Words>
  <Application>Microsoft Macintosh PowerPoint</Application>
  <PresentationFormat>On-screen Show (4:3)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Helvetica Neue</vt:lpstr>
      <vt:lpstr>Office Theme</vt:lpstr>
      <vt:lpstr>Overview of Large Language Models (LLMs) and Their Usage</vt:lpstr>
      <vt:lpstr>1. LLM Overview</vt:lpstr>
      <vt:lpstr>2. LM vs LLM</vt:lpstr>
      <vt:lpstr>3. Using LLMs</vt:lpstr>
      <vt:lpstr>4. Prompt Engineering</vt:lpstr>
      <vt:lpstr>5. Fine-tuning LLMs</vt:lpstr>
      <vt:lpstr>6. Fine-tuning Approaches</vt:lpstr>
      <vt:lpstr>7. Hugging Face Transformers Library</vt:lpstr>
      <vt:lpstr>8. Example: Supervised Fine-tuning</vt:lpstr>
      <vt:lpstr>Code</vt:lpstr>
      <vt:lpstr>References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Vignesh Naveen Rao</cp:lastModifiedBy>
  <cp:revision>14</cp:revision>
  <dcterms:created xsi:type="dcterms:W3CDTF">2013-01-27T09:14:16Z</dcterms:created>
  <dcterms:modified xsi:type="dcterms:W3CDTF">2024-09-12T19:30:27Z</dcterms:modified>
  <cp:category/>
</cp:coreProperties>
</file>