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dniteclub/machine-court-justice/blob/main/machine_court_justice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Court Justice: Predicting Supreme Court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Analyzing Legal Data for Case Outcome Prediction</a:t>
            </a:r>
          </a:p>
          <a:p>
            <a:r>
              <a:rPr dirty="0"/>
              <a:t>Presented by: </a:t>
            </a:r>
            <a:r>
              <a:rPr lang="en-US" dirty="0"/>
              <a:t>Alisha Rath</a:t>
            </a:r>
            <a:endParaRPr dirty="0"/>
          </a:p>
          <a:p>
            <a:r>
              <a:rPr lang="en-US" dirty="0"/>
              <a:t>To: Prof. Dr. Chris </a:t>
            </a:r>
            <a:r>
              <a:rPr lang="en-US" dirty="0" err="1"/>
              <a:t>Pollett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Objective: Explore, analyze, and predict Supreme Court case outcomes using historical data.</a:t>
            </a:r>
          </a:p>
          <a:p>
            <a:r>
              <a:rPr dirty="0"/>
              <a:t>Approach: Use machine learning models to assess voting patterns and case characteristics.</a:t>
            </a:r>
          </a:p>
          <a:p>
            <a:r>
              <a:rPr dirty="0"/>
              <a:t>Relevance: Designed for legal scholars and data scientists interested in law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Programming Languages: Python</a:t>
            </a:r>
          </a:p>
          <a:p>
            <a:r>
              <a:rPr dirty="0"/>
              <a:t>Libraries: Pandas, NumPy, Scikit-learn, Matplotlib, Seaborn, Hugging Face</a:t>
            </a:r>
          </a:p>
          <a:p>
            <a:r>
              <a:rPr dirty="0"/>
              <a:t>Platforms: </a:t>
            </a:r>
            <a:r>
              <a:rPr dirty="0" err="1"/>
              <a:t>Jupyter</a:t>
            </a:r>
            <a:r>
              <a:rPr dirty="0"/>
              <a:t> Notebook, Kaggle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Kaggle’s Supreme Court Judgment Prediction dataset.</a:t>
            </a:r>
          </a:p>
          <a:p>
            <a:r>
              <a:rPr dirty="0"/>
              <a:t>Features Used: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Case Facts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Issue Areas (e.g., Civil Rights, Economic)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Judges' Voting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Used: Logistic Regression</a:t>
            </a:r>
          </a:p>
          <a:p>
            <a:r>
              <a:rPr dirty="0"/>
              <a:t>Metrics: Accuracy: 60%</a:t>
            </a:r>
          </a:p>
          <a:p>
            <a:r>
              <a:rPr dirty="0"/>
              <a:t>Why Logistic Regression? Simplicity and interpretability, effective for binary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Predictive Accuracy: 60%</a:t>
            </a:r>
          </a:p>
          <a:p>
            <a:r>
              <a:rPr dirty="0"/>
              <a:t>Important Features: Case issue areas, judges’ voting behavior.</a:t>
            </a:r>
          </a:p>
          <a:p>
            <a:r>
              <a:rPr dirty="0"/>
              <a:t>Challenges: Dataset imbalance, complexity in legal texts.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advanced NLP techniques for better text analysis.</a:t>
            </a:r>
          </a:p>
          <a:p>
            <a:r>
              <a:rPr dirty="0"/>
              <a:t>Incorporate more legal datasets.</a:t>
            </a:r>
          </a:p>
          <a:p>
            <a:r>
              <a:rPr dirty="0"/>
              <a:t>Perform ablation studies to assess feature impact.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shows potential in legal decision support.</a:t>
            </a:r>
          </a:p>
          <a:p>
            <a:r>
              <a:rPr dirty="0"/>
              <a:t>Future work will enhance accuracy and expand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0E7-3FEB-CC67-9040-28735C55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F36D-850B-4BC8-C2CC-940F955DE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https://github.com/midniteclub/machine-court-justice/blob/main/machine_court_justice.ipynb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264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Machine Court Justice: Predicting Supreme Court Outcomes</vt:lpstr>
      <vt:lpstr>Project Overview</vt:lpstr>
      <vt:lpstr>Tech Stack Used</vt:lpstr>
      <vt:lpstr>Dataset and Features</vt:lpstr>
      <vt:lpstr>Modeling Approach</vt:lpstr>
      <vt:lpstr>Key Findings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Vignesh Naveen Rao</cp:lastModifiedBy>
  <cp:revision>17</cp:revision>
  <dcterms:created xsi:type="dcterms:W3CDTF">2013-01-27T09:14:16Z</dcterms:created>
  <dcterms:modified xsi:type="dcterms:W3CDTF">2024-09-24T20:41:54Z</dcterms:modified>
  <cp:category/>
</cp:coreProperties>
</file>