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5890B-79A5-4A68-B557-6611E7FD568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704F84-CD4B-4E9B-BB80-416BEFEFC943}">
      <dgm:prSet/>
      <dgm:spPr/>
      <dgm:t>
        <a:bodyPr/>
        <a:lstStyle/>
        <a:p>
          <a:r>
            <a:rPr lang="en-US"/>
            <a:t>LoRA (Low-Rank Adaptation) is a method for fine-tuning large pre-trained models with a focus on reducing memory and computational costs.</a:t>
          </a:r>
        </a:p>
      </dgm:t>
    </dgm:pt>
    <dgm:pt modelId="{ACFE318E-A12F-4584-8D82-FA29B2EAAE4B}" type="parTrans" cxnId="{783D75D7-CDAD-42A7-B712-1B070E528A26}">
      <dgm:prSet/>
      <dgm:spPr/>
      <dgm:t>
        <a:bodyPr/>
        <a:lstStyle/>
        <a:p>
          <a:endParaRPr lang="en-US"/>
        </a:p>
      </dgm:t>
    </dgm:pt>
    <dgm:pt modelId="{3D3653E6-2320-49D1-A764-4F27990C7AE8}" type="sibTrans" cxnId="{783D75D7-CDAD-42A7-B712-1B070E528A26}">
      <dgm:prSet/>
      <dgm:spPr/>
      <dgm:t>
        <a:bodyPr/>
        <a:lstStyle/>
        <a:p>
          <a:endParaRPr lang="en-US"/>
        </a:p>
      </dgm:t>
    </dgm:pt>
    <dgm:pt modelId="{B0136DDD-EFCB-4C8C-BE38-52C3C0CA2A5D}">
      <dgm:prSet/>
      <dgm:spPr/>
      <dgm:t>
        <a:bodyPr/>
        <a:lstStyle/>
        <a:p>
          <a:r>
            <a:rPr lang="en-US"/>
            <a:t>It introduces trainable low-rank matrices into the model's architecture while freezing the original pre-trained weights.</a:t>
          </a:r>
        </a:p>
      </dgm:t>
    </dgm:pt>
    <dgm:pt modelId="{70EEE18D-4127-42ED-AAE0-CAB3459CF178}" type="parTrans" cxnId="{002F75E3-3BDD-4B70-9AA8-FBB7349910B2}">
      <dgm:prSet/>
      <dgm:spPr/>
      <dgm:t>
        <a:bodyPr/>
        <a:lstStyle/>
        <a:p>
          <a:endParaRPr lang="en-US"/>
        </a:p>
      </dgm:t>
    </dgm:pt>
    <dgm:pt modelId="{CCB4FB3A-4047-484E-B43C-307D0C8475BC}" type="sibTrans" cxnId="{002F75E3-3BDD-4B70-9AA8-FBB7349910B2}">
      <dgm:prSet/>
      <dgm:spPr/>
      <dgm:t>
        <a:bodyPr/>
        <a:lstStyle/>
        <a:p>
          <a:endParaRPr lang="en-US"/>
        </a:p>
      </dgm:t>
    </dgm:pt>
    <dgm:pt modelId="{356D39FA-27AC-40D3-8A16-ACAEF95C6CD3}">
      <dgm:prSet/>
      <dgm:spPr/>
      <dgm:t>
        <a:bodyPr/>
        <a:lstStyle/>
        <a:p>
          <a:r>
            <a:rPr lang="en-US"/>
            <a:t>Used for supervised learning tasks where labeled data is available.</a:t>
          </a:r>
        </a:p>
      </dgm:t>
    </dgm:pt>
    <dgm:pt modelId="{0D5CBC89-F50E-4AA0-8F91-2FA9D008CAEA}" type="parTrans" cxnId="{B0DF905E-A501-43A6-BB13-3ED9A3FD89E2}">
      <dgm:prSet/>
      <dgm:spPr/>
      <dgm:t>
        <a:bodyPr/>
        <a:lstStyle/>
        <a:p>
          <a:endParaRPr lang="en-US"/>
        </a:p>
      </dgm:t>
    </dgm:pt>
    <dgm:pt modelId="{0889E2B4-F68B-42FC-B019-73C5EF3D2E51}" type="sibTrans" cxnId="{B0DF905E-A501-43A6-BB13-3ED9A3FD89E2}">
      <dgm:prSet/>
      <dgm:spPr/>
      <dgm:t>
        <a:bodyPr/>
        <a:lstStyle/>
        <a:p>
          <a:endParaRPr lang="en-US"/>
        </a:p>
      </dgm:t>
    </dgm:pt>
    <dgm:pt modelId="{AC05ED36-2360-4940-9492-191A3F2C679C}" type="pres">
      <dgm:prSet presAssocID="{35F5890B-79A5-4A68-B557-6611E7FD5689}" presName="root" presStyleCnt="0">
        <dgm:presLayoutVars>
          <dgm:dir/>
          <dgm:resizeHandles val="exact"/>
        </dgm:presLayoutVars>
      </dgm:prSet>
      <dgm:spPr/>
    </dgm:pt>
    <dgm:pt modelId="{74799015-5A2B-4378-B7E1-E8FF6CB3862E}" type="pres">
      <dgm:prSet presAssocID="{0B704F84-CD4B-4E9B-BB80-416BEFEFC943}" presName="compNode" presStyleCnt="0"/>
      <dgm:spPr/>
    </dgm:pt>
    <dgm:pt modelId="{BBC76BCF-D6E1-482D-996A-8EB4F12A811F}" type="pres">
      <dgm:prSet presAssocID="{0B704F84-CD4B-4E9B-BB80-416BEFEFC9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32E9556-5E7D-4B4A-9BFE-A451BFCA4659}" type="pres">
      <dgm:prSet presAssocID="{0B704F84-CD4B-4E9B-BB80-416BEFEFC943}" presName="spaceRect" presStyleCnt="0"/>
      <dgm:spPr/>
    </dgm:pt>
    <dgm:pt modelId="{E233CF4D-1BEE-4B4F-8D49-6242A02A8311}" type="pres">
      <dgm:prSet presAssocID="{0B704F84-CD4B-4E9B-BB80-416BEFEFC943}" presName="textRect" presStyleLbl="revTx" presStyleIdx="0" presStyleCnt="3">
        <dgm:presLayoutVars>
          <dgm:chMax val="1"/>
          <dgm:chPref val="1"/>
        </dgm:presLayoutVars>
      </dgm:prSet>
      <dgm:spPr/>
    </dgm:pt>
    <dgm:pt modelId="{8CBE2F3B-9376-42AE-BFF3-8D79336599A5}" type="pres">
      <dgm:prSet presAssocID="{3D3653E6-2320-49D1-A764-4F27990C7AE8}" presName="sibTrans" presStyleCnt="0"/>
      <dgm:spPr/>
    </dgm:pt>
    <dgm:pt modelId="{2E4642D4-EC7A-4910-B787-C3DBFDE6222B}" type="pres">
      <dgm:prSet presAssocID="{B0136DDD-EFCB-4C8C-BE38-52C3C0CA2A5D}" presName="compNode" presStyleCnt="0"/>
      <dgm:spPr/>
    </dgm:pt>
    <dgm:pt modelId="{1B1FB03D-C080-4F66-94D8-5C8649167A98}" type="pres">
      <dgm:prSet presAssocID="{B0136DDD-EFCB-4C8C-BE38-52C3C0CA2A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F6C976A1-B961-4EF7-A040-3A21A812A78B}" type="pres">
      <dgm:prSet presAssocID="{B0136DDD-EFCB-4C8C-BE38-52C3C0CA2A5D}" presName="spaceRect" presStyleCnt="0"/>
      <dgm:spPr/>
    </dgm:pt>
    <dgm:pt modelId="{9DCD104D-01B8-45F4-A9AC-B6E9D272E9DF}" type="pres">
      <dgm:prSet presAssocID="{B0136DDD-EFCB-4C8C-BE38-52C3C0CA2A5D}" presName="textRect" presStyleLbl="revTx" presStyleIdx="1" presStyleCnt="3">
        <dgm:presLayoutVars>
          <dgm:chMax val="1"/>
          <dgm:chPref val="1"/>
        </dgm:presLayoutVars>
      </dgm:prSet>
      <dgm:spPr/>
    </dgm:pt>
    <dgm:pt modelId="{6FCB2DA0-D851-448A-9E73-416F45E61311}" type="pres">
      <dgm:prSet presAssocID="{CCB4FB3A-4047-484E-B43C-307D0C8475BC}" presName="sibTrans" presStyleCnt="0"/>
      <dgm:spPr/>
    </dgm:pt>
    <dgm:pt modelId="{FF2E39BC-C20C-4A36-A94B-CAD4095AC017}" type="pres">
      <dgm:prSet presAssocID="{356D39FA-27AC-40D3-8A16-ACAEF95C6CD3}" presName="compNode" presStyleCnt="0"/>
      <dgm:spPr/>
    </dgm:pt>
    <dgm:pt modelId="{A6A4330B-F772-44E7-A65A-CFFD983C26BC}" type="pres">
      <dgm:prSet presAssocID="{356D39FA-27AC-40D3-8A16-ACAEF95C6C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EC0239E-7F9A-4178-BFC8-57F8A1169076}" type="pres">
      <dgm:prSet presAssocID="{356D39FA-27AC-40D3-8A16-ACAEF95C6CD3}" presName="spaceRect" presStyleCnt="0"/>
      <dgm:spPr/>
    </dgm:pt>
    <dgm:pt modelId="{E1DA5458-50C6-4C13-A1CF-87A32C2E1F05}" type="pres">
      <dgm:prSet presAssocID="{356D39FA-27AC-40D3-8A16-ACAEF95C6C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DF905E-A501-43A6-BB13-3ED9A3FD89E2}" srcId="{35F5890B-79A5-4A68-B557-6611E7FD5689}" destId="{356D39FA-27AC-40D3-8A16-ACAEF95C6CD3}" srcOrd="2" destOrd="0" parTransId="{0D5CBC89-F50E-4AA0-8F91-2FA9D008CAEA}" sibTransId="{0889E2B4-F68B-42FC-B019-73C5EF3D2E51}"/>
    <dgm:cxn modelId="{501FAA78-547F-44C1-8E56-7295A4F6F64A}" type="presOf" srcId="{35F5890B-79A5-4A68-B557-6611E7FD5689}" destId="{AC05ED36-2360-4940-9492-191A3F2C679C}" srcOrd="0" destOrd="0" presId="urn:microsoft.com/office/officeart/2018/2/layout/IconLabelList"/>
    <dgm:cxn modelId="{DF282D91-DF07-44AC-A8A1-69F05C2840BD}" type="presOf" srcId="{B0136DDD-EFCB-4C8C-BE38-52C3C0CA2A5D}" destId="{9DCD104D-01B8-45F4-A9AC-B6E9D272E9DF}" srcOrd="0" destOrd="0" presId="urn:microsoft.com/office/officeart/2018/2/layout/IconLabelList"/>
    <dgm:cxn modelId="{E56D57D7-C0AB-436A-80B1-C9E81143C48C}" type="presOf" srcId="{356D39FA-27AC-40D3-8A16-ACAEF95C6CD3}" destId="{E1DA5458-50C6-4C13-A1CF-87A32C2E1F05}" srcOrd="0" destOrd="0" presId="urn:microsoft.com/office/officeart/2018/2/layout/IconLabelList"/>
    <dgm:cxn modelId="{783D75D7-CDAD-42A7-B712-1B070E528A26}" srcId="{35F5890B-79A5-4A68-B557-6611E7FD5689}" destId="{0B704F84-CD4B-4E9B-BB80-416BEFEFC943}" srcOrd="0" destOrd="0" parTransId="{ACFE318E-A12F-4584-8D82-FA29B2EAAE4B}" sibTransId="{3D3653E6-2320-49D1-A764-4F27990C7AE8}"/>
    <dgm:cxn modelId="{002F75E3-3BDD-4B70-9AA8-FBB7349910B2}" srcId="{35F5890B-79A5-4A68-B557-6611E7FD5689}" destId="{B0136DDD-EFCB-4C8C-BE38-52C3C0CA2A5D}" srcOrd="1" destOrd="0" parTransId="{70EEE18D-4127-42ED-AAE0-CAB3459CF178}" sibTransId="{CCB4FB3A-4047-484E-B43C-307D0C8475BC}"/>
    <dgm:cxn modelId="{B08983FA-4697-4313-8839-B27AAAEF6630}" type="presOf" srcId="{0B704F84-CD4B-4E9B-BB80-416BEFEFC943}" destId="{E233CF4D-1BEE-4B4F-8D49-6242A02A8311}" srcOrd="0" destOrd="0" presId="urn:microsoft.com/office/officeart/2018/2/layout/IconLabelList"/>
    <dgm:cxn modelId="{D08B163E-E074-406C-A83D-084CED1BFB2F}" type="presParOf" srcId="{AC05ED36-2360-4940-9492-191A3F2C679C}" destId="{74799015-5A2B-4378-B7E1-E8FF6CB3862E}" srcOrd="0" destOrd="0" presId="urn:microsoft.com/office/officeart/2018/2/layout/IconLabelList"/>
    <dgm:cxn modelId="{12608D7D-BBF6-4310-8E65-94C5195393BB}" type="presParOf" srcId="{74799015-5A2B-4378-B7E1-E8FF6CB3862E}" destId="{BBC76BCF-D6E1-482D-996A-8EB4F12A811F}" srcOrd="0" destOrd="0" presId="urn:microsoft.com/office/officeart/2018/2/layout/IconLabelList"/>
    <dgm:cxn modelId="{0DD0A699-C59D-4219-AB17-D4B145999522}" type="presParOf" srcId="{74799015-5A2B-4378-B7E1-E8FF6CB3862E}" destId="{A32E9556-5E7D-4B4A-9BFE-A451BFCA4659}" srcOrd="1" destOrd="0" presId="urn:microsoft.com/office/officeart/2018/2/layout/IconLabelList"/>
    <dgm:cxn modelId="{6028D48D-F20A-4D7A-947A-EC1BCFEA7AC4}" type="presParOf" srcId="{74799015-5A2B-4378-B7E1-E8FF6CB3862E}" destId="{E233CF4D-1BEE-4B4F-8D49-6242A02A8311}" srcOrd="2" destOrd="0" presId="urn:microsoft.com/office/officeart/2018/2/layout/IconLabelList"/>
    <dgm:cxn modelId="{82028B1D-3248-457A-B3D8-629A3F723E44}" type="presParOf" srcId="{AC05ED36-2360-4940-9492-191A3F2C679C}" destId="{8CBE2F3B-9376-42AE-BFF3-8D79336599A5}" srcOrd="1" destOrd="0" presId="urn:microsoft.com/office/officeart/2018/2/layout/IconLabelList"/>
    <dgm:cxn modelId="{658A5D37-4120-4CD7-A662-D23F39B2ED25}" type="presParOf" srcId="{AC05ED36-2360-4940-9492-191A3F2C679C}" destId="{2E4642D4-EC7A-4910-B787-C3DBFDE6222B}" srcOrd="2" destOrd="0" presId="urn:microsoft.com/office/officeart/2018/2/layout/IconLabelList"/>
    <dgm:cxn modelId="{97788C20-5F60-422F-85B0-ACF362475C50}" type="presParOf" srcId="{2E4642D4-EC7A-4910-B787-C3DBFDE6222B}" destId="{1B1FB03D-C080-4F66-94D8-5C8649167A98}" srcOrd="0" destOrd="0" presId="urn:microsoft.com/office/officeart/2018/2/layout/IconLabelList"/>
    <dgm:cxn modelId="{3DB8936E-D781-4B67-B8A6-DFB94991A5A1}" type="presParOf" srcId="{2E4642D4-EC7A-4910-B787-C3DBFDE6222B}" destId="{F6C976A1-B961-4EF7-A040-3A21A812A78B}" srcOrd="1" destOrd="0" presId="urn:microsoft.com/office/officeart/2018/2/layout/IconLabelList"/>
    <dgm:cxn modelId="{95B34A17-6DE2-41AF-9A5A-7BAB57DA7CE5}" type="presParOf" srcId="{2E4642D4-EC7A-4910-B787-C3DBFDE6222B}" destId="{9DCD104D-01B8-45F4-A9AC-B6E9D272E9DF}" srcOrd="2" destOrd="0" presId="urn:microsoft.com/office/officeart/2018/2/layout/IconLabelList"/>
    <dgm:cxn modelId="{0DDDC3A9-E1C6-43B3-AC43-DADE01BF9377}" type="presParOf" srcId="{AC05ED36-2360-4940-9492-191A3F2C679C}" destId="{6FCB2DA0-D851-448A-9E73-416F45E61311}" srcOrd="3" destOrd="0" presId="urn:microsoft.com/office/officeart/2018/2/layout/IconLabelList"/>
    <dgm:cxn modelId="{25182C86-3E61-42A0-A5DD-E3236DFAED8E}" type="presParOf" srcId="{AC05ED36-2360-4940-9492-191A3F2C679C}" destId="{FF2E39BC-C20C-4A36-A94B-CAD4095AC017}" srcOrd="4" destOrd="0" presId="urn:microsoft.com/office/officeart/2018/2/layout/IconLabelList"/>
    <dgm:cxn modelId="{C03D6278-20E1-4DE9-B1F9-20AA5A090A2B}" type="presParOf" srcId="{FF2E39BC-C20C-4A36-A94B-CAD4095AC017}" destId="{A6A4330B-F772-44E7-A65A-CFFD983C26BC}" srcOrd="0" destOrd="0" presId="urn:microsoft.com/office/officeart/2018/2/layout/IconLabelList"/>
    <dgm:cxn modelId="{5FA67068-7207-4C78-8F22-050156BF3CD3}" type="presParOf" srcId="{FF2E39BC-C20C-4A36-A94B-CAD4095AC017}" destId="{1EC0239E-7F9A-4178-BFC8-57F8A1169076}" srcOrd="1" destOrd="0" presId="urn:microsoft.com/office/officeart/2018/2/layout/IconLabelList"/>
    <dgm:cxn modelId="{87353127-DC80-49EE-8100-441977224FED}" type="presParOf" srcId="{FF2E39BC-C20C-4A36-A94B-CAD4095AC017}" destId="{E1DA5458-50C6-4C13-A1CF-87A32C2E1F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C7B59-C5CD-43AC-8031-F55357E685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5717A2-FB96-4BFB-96B9-2475456E092B}">
      <dgm:prSet/>
      <dgm:spPr/>
      <dgm:t>
        <a:bodyPr/>
        <a:lstStyle/>
        <a:p>
          <a:r>
            <a:rPr lang="en-US" b="1"/>
            <a:t>Low Computational Cost:</a:t>
          </a:r>
          <a:r>
            <a:rPr lang="en-US"/>
            <a:t> Reduces the number of parameters to train.</a:t>
          </a:r>
        </a:p>
      </dgm:t>
    </dgm:pt>
    <dgm:pt modelId="{066BD2C7-7269-472D-A869-C698C761765A}" type="parTrans" cxnId="{D555BBCB-1DB0-41F1-B61C-DDF0EC5078F4}">
      <dgm:prSet/>
      <dgm:spPr/>
      <dgm:t>
        <a:bodyPr/>
        <a:lstStyle/>
        <a:p>
          <a:endParaRPr lang="en-US"/>
        </a:p>
      </dgm:t>
    </dgm:pt>
    <dgm:pt modelId="{F89F0977-9C7C-42A3-951B-76C4F887B4D6}" type="sibTrans" cxnId="{D555BBCB-1DB0-41F1-B61C-DDF0EC5078F4}">
      <dgm:prSet/>
      <dgm:spPr/>
      <dgm:t>
        <a:bodyPr/>
        <a:lstStyle/>
        <a:p>
          <a:endParaRPr lang="en-US"/>
        </a:p>
      </dgm:t>
    </dgm:pt>
    <dgm:pt modelId="{7BD03F84-CE39-4234-B050-B2CD44AE54AE}">
      <dgm:prSet/>
      <dgm:spPr/>
      <dgm:t>
        <a:bodyPr/>
        <a:lstStyle/>
        <a:p>
          <a:r>
            <a:rPr lang="en-US" b="1"/>
            <a:t>Efficient Fine-tuning:</a:t>
          </a:r>
          <a:r>
            <a:rPr lang="en-US"/>
            <a:t> Works well with large models like GPT, BERT, and LLaMA.</a:t>
          </a:r>
        </a:p>
      </dgm:t>
    </dgm:pt>
    <dgm:pt modelId="{1812ED9A-5CFF-44E6-9DA8-5A487643103B}" type="parTrans" cxnId="{D7A25754-2D69-459D-A1B5-DF9DA0282D3A}">
      <dgm:prSet/>
      <dgm:spPr/>
      <dgm:t>
        <a:bodyPr/>
        <a:lstStyle/>
        <a:p>
          <a:endParaRPr lang="en-US"/>
        </a:p>
      </dgm:t>
    </dgm:pt>
    <dgm:pt modelId="{9A7467CE-1ADF-401E-B805-BB036794DB21}" type="sibTrans" cxnId="{D7A25754-2D69-459D-A1B5-DF9DA0282D3A}">
      <dgm:prSet/>
      <dgm:spPr/>
      <dgm:t>
        <a:bodyPr/>
        <a:lstStyle/>
        <a:p>
          <a:endParaRPr lang="en-US"/>
        </a:p>
      </dgm:t>
    </dgm:pt>
    <dgm:pt modelId="{262FC1C3-169D-4E7B-80BD-46E7B57F9642}">
      <dgm:prSet/>
      <dgm:spPr/>
      <dgm:t>
        <a:bodyPr/>
        <a:lstStyle/>
        <a:p>
          <a:r>
            <a:rPr lang="en-US" b="1"/>
            <a:t>Memory Efficiency:</a:t>
          </a:r>
          <a:r>
            <a:rPr lang="en-US"/>
            <a:t> Decreases the memory footprint of model updates, making it easier to use on resource-limited devices.</a:t>
          </a:r>
        </a:p>
      </dgm:t>
    </dgm:pt>
    <dgm:pt modelId="{DB58239F-5725-4D8F-9C54-8B897A194E9D}" type="parTrans" cxnId="{C480206C-8ECE-461E-9488-7617F8F950AB}">
      <dgm:prSet/>
      <dgm:spPr/>
      <dgm:t>
        <a:bodyPr/>
        <a:lstStyle/>
        <a:p>
          <a:endParaRPr lang="en-US"/>
        </a:p>
      </dgm:t>
    </dgm:pt>
    <dgm:pt modelId="{E58847EE-E993-4075-A070-6A1CC1C44FA8}" type="sibTrans" cxnId="{C480206C-8ECE-461E-9488-7617F8F950AB}">
      <dgm:prSet/>
      <dgm:spPr/>
      <dgm:t>
        <a:bodyPr/>
        <a:lstStyle/>
        <a:p>
          <a:endParaRPr lang="en-US"/>
        </a:p>
      </dgm:t>
    </dgm:pt>
    <dgm:pt modelId="{DBD1C338-D897-4388-9B57-8A67ED207114}">
      <dgm:prSet/>
      <dgm:spPr/>
      <dgm:t>
        <a:bodyPr/>
        <a:lstStyle/>
        <a:p>
          <a:r>
            <a:rPr lang="en-US" b="1"/>
            <a:t>Better Performance:</a:t>
          </a:r>
          <a:r>
            <a:rPr lang="en-US"/>
            <a:t> Preserves the original knowledge of the model while adapting to new tasks.</a:t>
          </a:r>
        </a:p>
      </dgm:t>
    </dgm:pt>
    <dgm:pt modelId="{FFA365B8-5DC4-4BC1-BAF9-505858AEDF0E}" type="parTrans" cxnId="{B77C2E88-2686-4FAD-848E-B3DD797DC29B}">
      <dgm:prSet/>
      <dgm:spPr/>
      <dgm:t>
        <a:bodyPr/>
        <a:lstStyle/>
        <a:p>
          <a:endParaRPr lang="en-US"/>
        </a:p>
      </dgm:t>
    </dgm:pt>
    <dgm:pt modelId="{933A945B-8A26-4413-8193-53B655EFF3BA}" type="sibTrans" cxnId="{B77C2E88-2686-4FAD-848E-B3DD797DC29B}">
      <dgm:prSet/>
      <dgm:spPr/>
      <dgm:t>
        <a:bodyPr/>
        <a:lstStyle/>
        <a:p>
          <a:endParaRPr lang="en-US"/>
        </a:p>
      </dgm:t>
    </dgm:pt>
    <dgm:pt modelId="{0DA1A256-42AF-8048-8AA9-649E32768C8F}" type="pres">
      <dgm:prSet presAssocID="{200C7B59-C5CD-43AC-8031-F55357E685FE}" presName="linear" presStyleCnt="0">
        <dgm:presLayoutVars>
          <dgm:animLvl val="lvl"/>
          <dgm:resizeHandles val="exact"/>
        </dgm:presLayoutVars>
      </dgm:prSet>
      <dgm:spPr/>
    </dgm:pt>
    <dgm:pt modelId="{8BDB4643-AFA8-E048-A536-039F4CE9B7EB}" type="pres">
      <dgm:prSet presAssocID="{B75717A2-FB96-4BFB-96B9-2475456E09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DCBD6E-DAA7-2B4C-933C-388DBEF9C101}" type="pres">
      <dgm:prSet presAssocID="{F89F0977-9C7C-42A3-951B-76C4F887B4D6}" presName="spacer" presStyleCnt="0"/>
      <dgm:spPr/>
    </dgm:pt>
    <dgm:pt modelId="{1FAFEED2-94D6-6B4C-BBCF-D5A6E0041CB9}" type="pres">
      <dgm:prSet presAssocID="{7BD03F84-CE39-4234-B050-B2CD44AE54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DE7077-8D83-6C4C-B06B-000961CCB0A3}" type="pres">
      <dgm:prSet presAssocID="{9A7467CE-1ADF-401E-B805-BB036794DB21}" presName="spacer" presStyleCnt="0"/>
      <dgm:spPr/>
    </dgm:pt>
    <dgm:pt modelId="{0A65364C-70D0-634F-A86B-336B83658AAD}" type="pres">
      <dgm:prSet presAssocID="{262FC1C3-169D-4E7B-80BD-46E7B57F96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932DE7-4F8E-1644-ACBA-404F5D5DCA30}" type="pres">
      <dgm:prSet presAssocID="{E58847EE-E993-4075-A070-6A1CC1C44FA8}" presName="spacer" presStyleCnt="0"/>
      <dgm:spPr/>
    </dgm:pt>
    <dgm:pt modelId="{B5FA7CED-5B66-F34F-A61A-F320CC42A58E}" type="pres">
      <dgm:prSet presAssocID="{DBD1C338-D897-4388-9B57-8A67ED20711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F15A813-26BB-1448-BFFA-D9B6F18CF485}" type="presOf" srcId="{200C7B59-C5CD-43AC-8031-F55357E685FE}" destId="{0DA1A256-42AF-8048-8AA9-649E32768C8F}" srcOrd="0" destOrd="0" presId="urn:microsoft.com/office/officeart/2005/8/layout/vList2"/>
    <dgm:cxn modelId="{816E7314-E055-B54E-ADF2-09431D71761A}" type="presOf" srcId="{DBD1C338-D897-4388-9B57-8A67ED207114}" destId="{B5FA7CED-5B66-F34F-A61A-F320CC42A58E}" srcOrd="0" destOrd="0" presId="urn:microsoft.com/office/officeart/2005/8/layout/vList2"/>
    <dgm:cxn modelId="{B22B2D20-87C1-0D4F-91B7-F7A01618E267}" type="presOf" srcId="{7BD03F84-CE39-4234-B050-B2CD44AE54AE}" destId="{1FAFEED2-94D6-6B4C-BBCF-D5A6E0041CB9}" srcOrd="0" destOrd="0" presId="urn:microsoft.com/office/officeart/2005/8/layout/vList2"/>
    <dgm:cxn modelId="{357D9B4E-A864-D641-84C2-62E9C483C2F5}" type="presOf" srcId="{262FC1C3-169D-4E7B-80BD-46E7B57F9642}" destId="{0A65364C-70D0-634F-A86B-336B83658AAD}" srcOrd="0" destOrd="0" presId="urn:microsoft.com/office/officeart/2005/8/layout/vList2"/>
    <dgm:cxn modelId="{D7A25754-2D69-459D-A1B5-DF9DA0282D3A}" srcId="{200C7B59-C5CD-43AC-8031-F55357E685FE}" destId="{7BD03F84-CE39-4234-B050-B2CD44AE54AE}" srcOrd="1" destOrd="0" parTransId="{1812ED9A-5CFF-44E6-9DA8-5A487643103B}" sibTransId="{9A7467CE-1ADF-401E-B805-BB036794DB21}"/>
    <dgm:cxn modelId="{C480206C-8ECE-461E-9488-7617F8F950AB}" srcId="{200C7B59-C5CD-43AC-8031-F55357E685FE}" destId="{262FC1C3-169D-4E7B-80BD-46E7B57F9642}" srcOrd="2" destOrd="0" parTransId="{DB58239F-5725-4D8F-9C54-8B897A194E9D}" sibTransId="{E58847EE-E993-4075-A070-6A1CC1C44FA8}"/>
    <dgm:cxn modelId="{B77C2E88-2686-4FAD-848E-B3DD797DC29B}" srcId="{200C7B59-C5CD-43AC-8031-F55357E685FE}" destId="{DBD1C338-D897-4388-9B57-8A67ED207114}" srcOrd="3" destOrd="0" parTransId="{FFA365B8-5DC4-4BC1-BAF9-505858AEDF0E}" sibTransId="{933A945B-8A26-4413-8193-53B655EFF3BA}"/>
    <dgm:cxn modelId="{0E783CA0-3F59-C340-9B34-EC03F12D3B1C}" type="presOf" srcId="{B75717A2-FB96-4BFB-96B9-2475456E092B}" destId="{8BDB4643-AFA8-E048-A536-039F4CE9B7EB}" srcOrd="0" destOrd="0" presId="urn:microsoft.com/office/officeart/2005/8/layout/vList2"/>
    <dgm:cxn modelId="{D555BBCB-1DB0-41F1-B61C-DDF0EC5078F4}" srcId="{200C7B59-C5CD-43AC-8031-F55357E685FE}" destId="{B75717A2-FB96-4BFB-96B9-2475456E092B}" srcOrd="0" destOrd="0" parTransId="{066BD2C7-7269-472D-A869-C698C761765A}" sibTransId="{F89F0977-9C7C-42A3-951B-76C4F887B4D6}"/>
    <dgm:cxn modelId="{F9248D52-DA31-6344-92BF-CA1BAE710CF8}" type="presParOf" srcId="{0DA1A256-42AF-8048-8AA9-649E32768C8F}" destId="{8BDB4643-AFA8-E048-A536-039F4CE9B7EB}" srcOrd="0" destOrd="0" presId="urn:microsoft.com/office/officeart/2005/8/layout/vList2"/>
    <dgm:cxn modelId="{6A3A6938-1FF5-7345-AA7F-DA2CC5656B7A}" type="presParOf" srcId="{0DA1A256-42AF-8048-8AA9-649E32768C8F}" destId="{CADCBD6E-DAA7-2B4C-933C-388DBEF9C101}" srcOrd="1" destOrd="0" presId="urn:microsoft.com/office/officeart/2005/8/layout/vList2"/>
    <dgm:cxn modelId="{713DB336-1798-0C40-9E7A-AC6DF32CDC68}" type="presParOf" srcId="{0DA1A256-42AF-8048-8AA9-649E32768C8F}" destId="{1FAFEED2-94D6-6B4C-BBCF-D5A6E0041CB9}" srcOrd="2" destOrd="0" presId="urn:microsoft.com/office/officeart/2005/8/layout/vList2"/>
    <dgm:cxn modelId="{4C8DE76A-98C6-734F-A119-0EF822026692}" type="presParOf" srcId="{0DA1A256-42AF-8048-8AA9-649E32768C8F}" destId="{9EDE7077-8D83-6C4C-B06B-000961CCB0A3}" srcOrd="3" destOrd="0" presId="urn:microsoft.com/office/officeart/2005/8/layout/vList2"/>
    <dgm:cxn modelId="{36244E60-62F0-BC41-9B58-13CEB15902CE}" type="presParOf" srcId="{0DA1A256-42AF-8048-8AA9-649E32768C8F}" destId="{0A65364C-70D0-634F-A86B-336B83658AAD}" srcOrd="4" destOrd="0" presId="urn:microsoft.com/office/officeart/2005/8/layout/vList2"/>
    <dgm:cxn modelId="{D9D7FA21-7E9A-7A47-8693-016E6EDEEF25}" type="presParOf" srcId="{0DA1A256-42AF-8048-8AA9-649E32768C8F}" destId="{F4932DE7-4F8E-1644-ACBA-404F5D5DCA30}" srcOrd="5" destOrd="0" presId="urn:microsoft.com/office/officeart/2005/8/layout/vList2"/>
    <dgm:cxn modelId="{76313082-53FA-CF4C-8CA8-17BD6BFD1CDA}" type="presParOf" srcId="{0DA1A256-42AF-8048-8AA9-649E32768C8F}" destId="{B5FA7CED-5B66-F34F-A61A-F320CC42A5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61B582-82D3-42B6-9608-D414EA17E29F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B37B4F-5302-4EA7-B8EF-1E3F2A6FE94D}">
      <dgm:prSet/>
      <dgm:spPr/>
      <dgm:t>
        <a:bodyPr/>
        <a:lstStyle/>
        <a:p>
          <a:r>
            <a:rPr lang="en-US" b="1"/>
            <a:t>Step 1:</a:t>
          </a:r>
          <a:r>
            <a:rPr lang="en-US"/>
            <a:t> Original model weights are frozen.</a:t>
          </a:r>
        </a:p>
      </dgm:t>
    </dgm:pt>
    <dgm:pt modelId="{FAE9B920-7338-4904-8153-18A6B4E223D3}" type="parTrans" cxnId="{7FF5E786-FD43-479E-92D2-E25707DE0AE8}">
      <dgm:prSet/>
      <dgm:spPr/>
      <dgm:t>
        <a:bodyPr/>
        <a:lstStyle/>
        <a:p>
          <a:endParaRPr lang="en-US"/>
        </a:p>
      </dgm:t>
    </dgm:pt>
    <dgm:pt modelId="{A47616E1-93D7-49CC-8970-81B85A83AB4E}" type="sibTrans" cxnId="{7FF5E786-FD43-479E-92D2-E25707DE0AE8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0943F16A-64E6-43AA-84F0-4BE501C64054}">
      <dgm:prSet/>
      <dgm:spPr/>
      <dgm:t>
        <a:bodyPr/>
        <a:lstStyle/>
        <a:p>
          <a:r>
            <a:rPr lang="en-US" b="1"/>
            <a:t>Step 2:</a:t>
          </a:r>
          <a:r>
            <a:rPr lang="en-US"/>
            <a:t> LoRA introduces two low-rank matrices, AAA and BBB, that are trained while keeping the frozen layers intact.</a:t>
          </a:r>
        </a:p>
      </dgm:t>
    </dgm:pt>
    <dgm:pt modelId="{AA13E8D0-DFB6-4776-B86B-C75E15981DC5}" type="parTrans" cxnId="{E56D745C-5AF7-47BE-8C83-07DC627138AB}">
      <dgm:prSet/>
      <dgm:spPr/>
      <dgm:t>
        <a:bodyPr/>
        <a:lstStyle/>
        <a:p>
          <a:endParaRPr lang="en-US"/>
        </a:p>
      </dgm:t>
    </dgm:pt>
    <dgm:pt modelId="{C9FA3301-E36B-4A23-9730-209CBAC9FBED}" type="sibTrans" cxnId="{E56D745C-5AF7-47BE-8C83-07DC627138AB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99B8C37-76A2-4AC2-8300-F299E3F475DD}">
      <dgm:prSet/>
      <dgm:spPr/>
      <dgm:t>
        <a:bodyPr/>
        <a:lstStyle/>
        <a:p>
          <a:r>
            <a:rPr lang="en-US" b="1"/>
            <a:t>Step 3:</a:t>
          </a:r>
          <a:r>
            <a:rPr lang="en-US"/>
            <a:t> The full model update is approximated by W+A×BW + A \times BW+A×B, where WWW is the original weight matrix.</a:t>
          </a:r>
        </a:p>
      </dgm:t>
    </dgm:pt>
    <dgm:pt modelId="{E92ACD65-422F-460E-BB51-F6D6F5274699}" type="parTrans" cxnId="{CE789FA2-77BA-42B8-8BED-670BECAE1086}">
      <dgm:prSet/>
      <dgm:spPr/>
      <dgm:t>
        <a:bodyPr/>
        <a:lstStyle/>
        <a:p>
          <a:endParaRPr lang="en-US"/>
        </a:p>
      </dgm:t>
    </dgm:pt>
    <dgm:pt modelId="{DAA3A02D-DDC8-4C38-A138-67783E0B39C2}" type="sibTrans" cxnId="{CE789FA2-77BA-42B8-8BED-670BECAE1086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40C11160-0CA1-734D-A79C-D0F4B7F26D84}" type="pres">
      <dgm:prSet presAssocID="{4861B582-82D3-42B6-9608-D414EA17E29F}" presName="linearFlow" presStyleCnt="0">
        <dgm:presLayoutVars>
          <dgm:dir/>
          <dgm:animLvl val="lvl"/>
          <dgm:resizeHandles val="exact"/>
        </dgm:presLayoutVars>
      </dgm:prSet>
      <dgm:spPr/>
    </dgm:pt>
    <dgm:pt modelId="{AB8750FF-0F0B-2342-9255-66E75BF7E4F4}" type="pres">
      <dgm:prSet presAssocID="{EBB37B4F-5302-4EA7-B8EF-1E3F2A6FE94D}" presName="compositeNode" presStyleCnt="0"/>
      <dgm:spPr/>
    </dgm:pt>
    <dgm:pt modelId="{C109D1A0-ADCD-6A47-8C77-0A4938AF2A23}" type="pres">
      <dgm:prSet presAssocID="{EBB37B4F-5302-4EA7-B8EF-1E3F2A6FE94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B6AF68E-7332-4743-889B-5A434BD3C7D1}" type="pres">
      <dgm:prSet presAssocID="{EBB37B4F-5302-4EA7-B8EF-1E3F2A6FE94D}" presName="parSh" presStyleCnt="0"/>
      <dgm:spPr/>
    </dgm:pt>
    <dgm:pt modelId="{A4674D9A-67C9-3941-BE53-5F5D65AFA77D}" type="pres">
      <dgm:prSet presAssocID="{EBB37B4F-5302-4EA7-B8EF-1E3F2A6FE94D}" presName="lineNode" presStyleLbl="alignAccFollowNode1" presStyleIdx="0" presStyleCnt="9"/>
      <dgm:spPr/>
    </dgm:pt>
    <dgm:pt modelId="{6048C9E8-900C-DD44-BD3E-F426AB11A1A4}" type="pres">
      <dgm:prSet presAssocID="{EBB37B4F-5302-4EA7-B8EF-1E3F2A6FE94D}" presName="lineArrowNode" presStyleLbl="alignAccFollowNode1" presStyleIdx="1" presStyleCnt="9"/>
      <dgm:spPr/>
    </dgm:pt>
    <dgm:pt modelId="{3ADE4A6B-34D4-E240-95C8-530E9C4FB9D3}" type="pres">
      <dgm:prSet presAssocID="{A47616E1-93D7-49CC-8970-81B85A83AB4E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2E5CD47B-94C0-1441-AA5D-08B51E1A3BE1}" type="pres">
      <dgm:prSet presAssocID="{A47616E1-93D7-49CC-8970-81B85A83AB4E}" presName="spacerBetweenCircleAndCallout" presStyleCnt="0">
        <dgm:presLayoutVars/>
      </dgm:prSet>
      <dgm:spPr/>
    </dgm:pt>
    <dgm:pt modelId="{5CBD3C70-1E7B-CC48-8086-072D7903CBD3}" type="pres">
      <dgm:prSet presAssocID="{EBB37B4F-5302-4EA7-B8EF-1E3F2A6FE94D}" presName="nodeText" presStyleLbl="alignAccFollowNode1" presStyleIdx="2" presStyleCnt="9">
        <dgm:presLayoutVars>
          <dgm:bulletEnabled val="1"/>
        </dgm:presLayoutVars>
      </dgm:prSet>
      <dgm:spPr/>
    </dgm:pt>
    <dgm:pt modelId="{70C3E03C-0929-7D48-B526-53A63517FB44}" type="pres">
      <dgm:prSet presAssocID="{A47616E1-93D7-49CC-8970-81B85A83AB4E}" presName="sibTransComposite" presStyleCnt="0"/>
      <dgm:spPr/>
    </dgm:pt>
    <dgm:pt modelId="{9A8B1B07-2060-9240-90EF-40C8F53382B2}" type="pres">
      <dgm:prSet presAssocID="{0943F16A-64E6-43AA-84F0-4BE501C64054}" presName="compositeNode" presStyleCnt="0"/>
      <dgm:spPr/>
    </dgm:pt>
    <dgm:pt modelId="{692BAE51-0D83-C54F-8C0F-BD792BF39387}" type="pres">
      <dgm:prSet presAssocID="{0943F16A-64E6-43AA-84F0-4BE501C6405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372C96-F100-964C-B2E3-5A3A1C5C1A5E}" type="pres">
      <dgm:prSet presAssocID="{0943F16A-64E6-43AA-84F0-4BE501C64054}" presName="parSh" presStyleCnt="0"/>
      <dgm:spPr/>
    </dgm:pt>
    <dgm:pt modelId="{0510EB60-8A7D-1F45-93BD-BB53C1077551}" type="pres">
      <dgm:prSet presAssocID="{0943F16A-64E6-43AA-84F0-4BE501C64054}" presName="lineNode" presStyleLbl="alignAccFollowNode1" presStyleIdx="3" presStyleCnt="9"/>
      <dgm:spPr/>
    </dgm:pt>
    <dgm:pt modelId="{E980AC8A-FDBE-BC47-B9E1-7104F795C123}" type="pres">
      <dgm:prSet presAssocID="{0943F16A-64E6-43AA-84F0-4BE501C64054}" presName="lineArrowNode" presStyleLbl="alignAccFollowNode1" presStyleIdx="4" presStyleCnt="9"/>
      <dgm:spPr/>
    </dgm:pt>
    <dgm:pt modelId="{7E55CB06-B5ED-C946-BA3F-D33B71D9F6DD}" type="pres">
      <dgm:prSet presAssocID="{C9FA3301-E36B-4A23-9730-209CBAC9FBED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AA5FAE90-2017-8D42-9C86-9D68306092A0}" type="pres">
      <dgm:prSet presAssocID="{C9FA3301-E36B-4A23-9730-209CBAC9FBED}" presName="spacerBetweenCircleAndCallout" presStyleCnt="0">
        <dgm:presLayoutVars/>
      </dgm:prSet>
      <dgm:spPr/>
    </dgm:pt>
    <dgm:pt modelId="{D45858E8-EB89-5E48-B03F-D653EE88681A}" type="pres">
      <dgm:prSet presAssocID="{0943F16A-64E6-43AA-84F0-4BE501C64054}" presName="nodeText" presStyleLbl="alignAccFollowNode1" presStyleIdx="5" presStyleCnt="9">
        <dgm:presLayoutVars>
          <dgm:bulletEnabled val="1"/>
        </dgm:presLayoutVars>
      </dgm:prSet>
      <dgm:spPr/>
    </dgm:pt>
    <dgm:pt modelId="{A7870801-2523-BA49-9C6E-3DE598D0C24F}" type="pres">
      <dgm:prSet presAssocID="{C9FA3301-E36B-4A23-9730-209CBAC9FBED}" presName="sibTransComposite" presStyleCnt="0"/>
      <dgm:spPr/>
    </dgm:pt>
    <dgm:pt modelId="{15760E49-EC9F-F442-97BE-946647C2328E}" type="pres">
      <dgm:prSet presAssocID="{C99B8C37-76A2-4AC2-8300-F299E3F475DD}" presName="compositeNode" presStyleCnt="0"/>
      <dgm:spPr/>
    </dgm:pt>
    <dgm:pt modelId="{47E87A93-D1B6-7741-8486-7C3779569740}" type="pres">
      <dgm:prSet presAssocID="{C99B8C37-76A2-4AC2-8300-F299E3F475D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A55031C-9213-1D43-A970-04A2FF17080C}" type="pres">
      <dgm:prSet presAssocID="{C99B8C37-76A2-4AC2-8300-F299E3F475DD}" presName="parSh" presStyleCnt="0"/>
      <dgm:spPr/>
    </dgm:pt>
    <dgm:pt modelId="{C77A1BC4-F28A-FB4A-8499-4FE9A57CE56E}" type="pres">
      <dgm:prSet presAssocID="{C99B8C37-76A2-4AC2-8300-F299E3F475DD}" presName="lineNode" presStyleLbl="alignAccFollowNode1" presStyleIdx="6" presStyleCnt="9"/>
      <dgm:spPr/>
    </dgm:pt>
    <dgm:pt modelId="{772CABD3-EFDD-644C-A275-FE6E7ED9294A}" type="pres">
      <dgm:prSet presAssocID="{C99B8C37-76A2-4AC2-8300-F299E3F475DD}" presName="lineArrowNode" presStyleLbl="alignAccFollowNode1" presStyleIdx="7" presStyleCnt="9"/>
      <dgm:spPr/>
    </dgm:pt>
    <dgm:pt modelId="{DB077547-3073-E646-AE13-06A9B3D282D8}" type="pres">
      <dgm:prSet presAssocID="{DAA3A02D-DDC8-4C38-A138-67783E0B39C2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6B628BA1-B0A9-B948-B7BD-80A666C1E541}" type="pres">
      <dgm:prSet presAssocID="{DAA3A02D-DDC8-4C38-A138-67783E0B39C2}" presName="spacerBetweenCircleAndCallout" presStyleCnt="0">
        <dgm:presLayoutVars/>
      </dgm:prSet>
      <dgm:spPr/>
    </dgm:pt>
    <dgm:pt modelId="{9C2A3AB3-87A5-FF4F-86E5-91D96513096E}" type="pres">
      <dgm:prSet presAssocID="{C99B8C37-76A2-4AC2-8300-F299E3F475DD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5DF85356-DE07-A142-BF4B-773DB5513D48}" type="presOf" srcId="{C99B8C37-76A2-4AC2-8300-F299E3F475DD}" destId="{9C2A3AB3-87A5-FF4F-86E5-91D96513096E}" srcOrd="0" destOrd="0" presId="urn:microsoft.com/office/officeart/2016/7/layout/LinearArrowProcessNumbered"/>
    <dgm:cxn modelId="{E56D745C-5AF7-47BE-8C83-07DC627138AB}" srcId="{4861B582-82D3-42B6-9608-D414EA17E29F}" destId="{0943F16A-64E6-43AA-84F0-4BE501C64054}" srcOrd="1" destOrd="0" parTransId="{AA13E8D0-DFB6-4776-B86B-C75E15981DC5}" sibTransId="{C9FA3301-E36B-4A23-9730-209CBAC9FBED}"/>
    <dgm:cxn modelId="{C433D866-357E-5D49-A254-C6C1B3643032}" type="presOf" srcId="{4861B582-82D3-42B6-9608-D414EA17E29F}" destId="{40C11160-0CA1-734D-A79C-D0F4B7F26D84}" srcOrd="0" destOrd="0" presId="urn:microsoft.com/office/officeart/2016/7/layout/LinearArrowProcessNumbered"/>
    <dgm:cxn modelId="{AD0E7D80-B44A-C449-8E3B-56987DE16256}" type="presOf" srcId="{A47616E1-93D7-49CC-8970-81B85A83AB4E}" destId="{3ADE4A6B-34D4-E240-95C8-530E9C4FB9D3}" srcOrd="0" destOrd="0" presId="urn:microsoft.com/office/officeart/2016/7/layout/LinearArrowProcessNumbered"/>
    <dgm:cxn modelId="{7FF5E786-FD43-479E-92D2-E25707DE0AE8}" srcId="{4861B582-82D3-42B6-9608-D414EA17E29F}" destId="{EBB37B4F-5302-4EA7-B8EF-1E3F2A6FE94D}" srcOrd="0" destOrd="0" parTransId="{FAE9B920-7338-4904-8153-18A6B4E223D3}" sibTransId="{A47616E1-93D7-49CC-8970-81B85A83AB4E}"/>
    <dgm:cxn modelId="{D6F20197-7385-654C-BF38-5C1793F84D36}" type="presOf" srcId="{C9FA3301-E36B-4A23-9730-209CBAC9FBED}" destId="{7E55CB06-B5ED-C946-BA3F-D33B71D9F6DD}" srcOrd="0" destOrd="0" presId="urn:microsoft.com/office/officeart/2016/7/layout/LinearArrowProcessNumbered"/>
    <dgm:cxn modelId="{149232A0-405F-6140-9867-17DBADD0701F}" type="presOf" srcId="{DAA3A02D-DDC8-4C38-A138-67783E0B39C2}" destId="{DB077547-3073-E646-AE13-06A9B3D282D8}" srcOrd="0" destOrd="0" presId="urn:microsoft.com/office/officeart/2016/7/layout/LinearArrowProcessNumbered"/>
    <dgm:cxn modelId="{CE789FA2-77BA-42B8-8BED-670BECAE1086}" srcId="{4861B582-82D3-42B6-9608-D414EA17E29F}" destId="{C99B8C37-76A2-4AC2-8300-F299E3F475DD}" srcOrd="2" destOrd="0" parTransId="{E92ACD65-422F-460E-BB51-F6D6F5274699}" sibTransId="{DAA3A02D-DDC8-4C38-A138-67783E0B39C2}"/>
    <dgm:cxn modelId="{8D931EB0-C44A-D74C-8F0B-E59652751231}" type="presOf" srcId="{0943F16A-64E6-43AA-84F0-4BE501C64054}" destId="{D45858E8-EB89-5E48-B03F-D653EE88681A}" srcOrd="0" destOrd="0" presId="urn:microsoft.com/office/officeart/2016/7/layout/LinearArrowProcessNumbered"/>
    <dgm:cxn modelId="{786232FB-2714-2742-85F4-B099015E00F0}" type="presOf" srcId="{EBB37B4F-5302-4EA7-B8EF-1E3F2A6FE94D}" destId="{5CBD3C70-1E7B-CC48-8086-072D7903CBD3}" srcOrd="0" destOrd="0" presId="urn:microsoft.com/office/officeart/2016/7/layout/LinearArrowProcessNumbered"/>
    <dgm:cxn modelId="{4939CD71-02B9-E740-8DF0-9C54C0852E3D}" type="presParOf" srcId="{40C11160-0CA1-734D-A79C-D0F4B7F26D84}" destId="{AB8750FF-0F0B-2342-9255-66E75BF7E4F4}" srcOrd="0" destOrd="0" presId="urn:microsoft.com/office/officeart/2016/7/layout/LinearArrowProcessNumbered"/>
    <dgm:cxn modelId="{1995496E-343F-2B40-9868-9F59845F41FE}" type="presParOf" srcId="{AB8750FF-0F0B-2342-9255-66E75BF7E4F4}" destId="{C109D1A0-ADCD-6A47-8C77-0A4938AF2A23}" srcOrd="0" destOrd="0" presId="urn:microsoft.com/office/officeart/2016/7/layout/LinearArrowProcessNumbered"/>
    <dgm:cxn modelId="{3A65E8E6-F9CF-5745-A904-5CCC137D217D}" type="presParOf" srcId="{AB8750FF-0F0B-2342-9255-66E75BF7E4F4}" destId="{EB6AF68E-7332-4743-889B-5A434BD3C7D1}" srcOrd="1" destOrd="0" presId="urn:microsoft.com/office/officeart/2016/7/layout/LinearArrowProcessNumbered"/>
    <dgm:cxn modelId="{8DDB973D-123E-434F-8E65-C67B7532445D}" type="presParOf" srcId="{EB6AF68E-7332-4743-889B-5A434BD3C7D1}" destId="{A4674D9A-67C9-3941-BE53-5F5D65AFA77D}" srcOrd="0" destOrd="0" presId="urn:microsoft.com/office/officeart/2016/7/layout/LinearArrowProcessNumbered"/>
    <dgm:cxn modelId="{04905BCB-F1CD-A740-8B70-26F11B742A2D}" type="presParOf" srcId="{EB6AF68E-7332-4743-889B-5A434BD3C7D1}" destId="{6048C9E8-900C-DD44-BD3E-F426AB11A1A4}" srcOrd="1" destOrd="0" presId="urn:microsoft.com/office/officeart/2016/7/layout/LinearArrowProcessNumbered"/>
    <dgm:cxn modelId="{CF860205-D97A-9B41-9561-55904C37E0B6}" type="presParOf" srcId="{EB6AF68E-7332-4743-889B-5A434BD3C7D1}" destId="{3ADE4A6B-34D4-E240-95C8-530E9C4FB9D3}" srcOrd="2" destOrd="0" presId="urn:microsoft.com/office/officeart/2016/7/layout/LinearArrowProcessNumbered"/>
    <dgm:cxn modelId="{DF5FD298-BF46-D64B-B5A2-B0A5D5474BD7}" type="presParOf" srcId="{EB6AF68E-7332-4743-889B-5A434BD3C7D1}" destId="{2E5CD47B-94C0-1441-AA5D-08B51E1A3BE1}" srcOrd="3" destOrd="0" presId="urn:microsoft.com/office/officeart/2016/7/layout/LinearArrowProcessNumbered"/>
    <dgm:cxn modelId="{C668C561-0761-DA49-9A25-1CE1C222FE36}" type="presParOf" srcId="{AB8750FF-0F0B-2342-9255-66E75BF7E4F4}" destId="{5CBD3C70-1E7B-CC48-8086-072D7903CBD3}" srcOrd="2" destOrd="0" presId="urn:microsoft.com/office/officeart/2016/7/layout/LinearArrowProcessNumbered"/>
    <dgm:cxn modelId="{D7CF24B1-2823-844E-9FD1-AA96841AB109}" type="presParOf" srcId="{40C11160-0CA1-734D-A79C-D0F4B7F26D84}" destId="{70C3E03C-0929-7D48-B526-53A63517FB44}" srcOrd="1" destOrd="0" presId="urn:microsoft.com/office/officeart/2016/7/layout/LinearArrowProcessNumbered"/>
    <dgm:cxn modelId="{4AF9880C-F34B-264F-9AA0-FDF1C1012921}" type="presParOf" srcId="{40C11160-0CA1-734D-A79C-D0F4B7F26D84}" destId="{9A8B1B07-2060-9240-90EF-40C8F53382B2}" srcOrd="2" destOrd="0" presId="urn:microsoft.com/office/officeart/2016/7/layout/LinearArrowProcessNumbered"/>
    <dgm:cxn modelId="{8C33DA45-1EC8-8A4A-B568-45188186037C}" type="presParOf" srcId="{9A8B1B07-2060-9240-90EF-40C8F53382B2}" destId="{692BAE51-0D83-C54F-8C0F-BD792BF39387}" srcOrd="0" destOrd="0" presId="urn:microsoft.com/office/officeart/2016/7/layout/LinearArrowProcessNumbered"/>
    <dgm:cxn modelId="{D25AA61E-8471-A041-870D-30ADB11284A6}" type="presParOf" srcId="{9A8B1B07-2060-9240-90EF-40C8F53382B2}" destId="{E4372C96-F100-964C-B2E3-5A3A1C5C1A5E}" srcOrd="1" destOrd="0" presId="urn:microsoft.com/office/officeart/2016/7/layout/LinearArrowProcessNumbered"/>
    <dgm:cxn modelId="{93843847-57D1-BD43-84F2-15ECA0E07ACE}" type="presParOf" srcId="{E4372C96-F100-964C-B2E3-5A3A1C5C1A5E}" destId="{0510EB60-8A7D-1F45-93BD-BB53C1077551}" srcOrd="0" destOrd="0" presId="urn:microsoft.com/office/officeart/2016/7/layout/LinearArrowProcessNumbered"/>
    <dgm:cxn modelId="{B66AC508-249A-2E4A-B991-BB4473F306FB}" type="presParOf" srcId="{E4372C96-F100-964C-B2E3-5A3A1C5C1A5E}" destId="{E980AC8A-FDBE-BC47-B9E1-7104F795C123}" srcOrd="1" destOrd="0" presId="urn:microsoft.com/office/officeart/2016/7/layout/LinearArrowProcessNumbered"/>
    <dgm:cxn modelId="{9915DE93-C607-064B-9018-95BD9D5D0130}" type="presParOf" srcId="{E4372C96-F100-964C-B2E3-5A3A1C5C1A5E}" destId="{7E55CB06-B5ED-C946-BA3F-D33B71D9F6DD}" srcOrd="2" destOrd="0" presId="urn:microsoft.com/office/officeart/2016/7/layout/LinearArrowProcessNumbered"/>
    <dgm:cxn modelId="{6DC73983-DDC5-B147-90BB-EAF76AC623BE}" type="presParOf" srcId="{E4372C96-F100-964C-B2E3-5A3A1C5C1A5E}" destId="{AA5FAE90-2017-8D42-9C86-9D68306092A0}" srcOrd="3" destOrd="0" presId="urn:microsoft.com/office/officeart/2016/7/layout/LinearArrowProcessNumbered"/>
    <dgm:cxn modelId="{5EBCF586-AD2B-B54A-BD4B-4ED6FD8FF53C}" type="presParOf" srcId="{9A8B1B07-2060-9240-90EF-40C8F53382B2}" destId="{D45858E8-EB89-5E48-B03F-D653EE88681A}" srcOrd="2" destOrd="0" presId="urn:microsoft.com/office/officeart/2016/7/layout/LinearArrowProcessNumbered"/>
    <dgm:cxn modelId="{EC7A73DD-4A59-784A-81FE-B0C13BAB39C4}" type="presParOf" srcId="{40C11160-0CA1-734D-A79C-D0F4B7F26D84}" destId="{A7870801-2523-BA49-9C6E-3DE598D0C24F}" srcOrd="3" destOrd="0" presId="urn:microsoft.com/office/officeart/2016/7/layout/LinearArrowProcessNumbered"/>
    <dgm:cxn modelId="{B8F3AA9F-2314-094D-B85C-C7C347896AE8}" type="presParOf" srcId="{40C11160-0CA1-734D-A79C-D0F4B7F26D84}" destId="{15760E49-EC9F-F442-97BE-946647C2328E}" srcOrd="4" destOrd="0" presId="urn:microsoft.com/office/officeart/2016/7/layout/LinearArrowProcessNumbered"/>
    <dgm:cxn modelId="{403A91DE-E5C4-7843-BEE4-BA50595AB0FE}" type="presParOf" srcId="{15760E49-EC9F-F442-97BE-946647C2328E}" destId="{47E87A93-D1B6-7741-8486-7C3779569740}" srcOrd="0" destOrd="0" presId="urn:microsoft.com/office/officeart/2016/7/layout/LinearArrowProcessNumbered"/>
    <dgm:cxn modelId="{B8123900-9049-EC4B-BA1E-AFF19B41D8C7}" type="presParOf" srcId="{15760E49-EC9F-F442-97BE-946647C2328E}" destId="{BA55031C-9213-1D43-A970-04A2FF17080C}" srcOrd="1" destOrd="0" presId="urn:microsoft.com/office/officeart/2016/7/layout/LinearArrowProcessNumbered"/>
    <dgm:cxn modelId="{FA02B540-15F2-F84E-975F-8B33FBC5BA42}" type="presParOf" srcId="{BA55031C-9213-1D43-A970-04A2FF17080C}" destId="{C77A1BC4-F28A-FB4A-8499-4FE9A57CE56E}" srcOrd="0" destOrd="0" presId="urn:microsoft.com/office/officeart/2016/7/layout/LinearArrowProcessNumbered"/>
    <dgm:cxn modelId="{5AFC4415-9664-1446-B3DF-49ECB8547CE6}" type="presParOf" srcId="{BA55031C-9213-1D43-A970-04A2FF17080C}" destId="{772CABD3-EFDD-644C-A275-FE6E7ED9294A}" srcOrd="1" destOrd="0" presId="urn:microsoft.com/office/officeart/2016/7/layout/LinearArrowProcessNumbered"/>
    <dgm:cxn modelId="{B3CA6463-9DEE-C34B-8C37-4BB038CF1CA6}" type="presParOf" srcId="{BA55031C-9213-1D43-A970-04A2FF17080C}" destId="{DB077547-3073-E646-AE13-06A9B3D282D8}" srcOrd="2" destOrd="0" presId="urn:microsoft.com/office/officeart/2016/7/layout/LinearArrowProcessNumbered"/>
    <dgm:cxn modelId="{38DE027B-7DCD-C844-8E69-A93250EA94BF}" type="presParOf" srcId="{BA55031C-9213-1D43-A970-04A2FF17080C}" destId="{6B628BA1-B0A9-B948-B7BD-80A666C1E541}" srcOrd="3" destOrd="0" presId="urn:microsoft.com/office/officeart/2016/7/layout/LinearArrowProcessNumbered"/>
    <dgm:cxn modelId="{B5CAF3A3-0316-F248-B95F-1DBDF5B7E1CF}" type="presParOf" srcId="{15760E49-EC9F-F442-97BE-946647C2328E}" destId="{9C2A3AB3-87A5-FF4F-86E5-91D96513096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6780DF-E848-4382-BE9B-184E22DFAB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D05A9B-55E6-4B46-8D84-2054340002CE}">
      <dgm:prSet/>
      <dgm:spPr/>
      <dgm:t>
        <a:bodyPr/>
        <a:lstStyle/>
        <a:p>
          <a:r>
            <a:rPr lang="en-US" b="1"/>
            <a:t>Supervised Learning Basics:</a:t>
          </a:r>
          <a:r>
            <a:rPr lang="en-US"/>
            <a:t> Learning a function from input-output pairs using labeled data.</a:t>
          </a:r>
        </a:p>
      </dgm:t>
    </dgm:pt>
    <dgm:pt modelId="{BD4ADF29-7D72-4A2B-B36C-22CEA0A31767}" type="parTrans" cxnId="{F17BC5CC-3077-46F2-828A-E19935098247}">
      <dgm:prSet/>
      <dgm:spPr/>
      <dgm:t>
        <a:bodyPr/>
        <a:lstStyle/>
        <a:p>
          <a:endParaRPr lang="en-US"/>
        </a:p>
      </dgm:t>
    </dgm:pt>
    <dgm:pt modelId="{E4B715E8-BBD5-48B6-92F8-C62DBA9685D3}" type="sibTrans" cxnId="{F17BC5CC-3077-46F2-828A-E19935098247}">
      <dgm:prSet/>
      <dgm:spPr/>
      <dgm:t>
        <a:bodyPr/>
        <a:lstStyle/>
        <a:p>
          <a:endParaRPr lang="en-US"/>
        </a:p>
      </dgm:t>
    </dgm:pt>
    <dgm:pt modelId="{398B4BBC-6B71-4246-97F8-6D4A0B1E2D65}">
      <dgm:prSet/>
      <dgm:spPr/>
      <dgm:t>
        <a:bodyPr/>
        <a:lstStyle/>
        <a:p>
          <a:r>
            <a:rPr lang="en-US" b="1"/>
            <a:t>LoRA's Role:</a:t>
          </a:r>
          <a:r>
            <a:rPr lang="en-US"/>
            <a:t> Enables fine-tuning of large language models (LLMs) on specific datasets for classification, regression, or NLP tasks with less computational overhead.</a:t>
          </a:r>
        </a:p>
      </dgm:t>
    </dgm:pt>
    <dgm:pt modelId="{9E8299EE-EEAC-4CF3-8C66-58158F9529A5}" type="parTrans" cxnId="{3555E100-6B10-4047-BA53-36DDBF051580}">
      <dgm:prSet/>
      <dgm:spPr/>
      <dgm:t>
        <a:bodyPr/>
        <a:lstStyle/>
        <a:p>
          <a:endParaRPr lang="en-US"/>
        </a:p>
      </dgm:t>
    </dgm:pt>
    <dgm:pt modelId="{3FAAA8A5-338A-4F31-B4C3-03B27F79ABAB}" type="sibTrans" cxnId="{3555E100-6B10-4047-BA53-36DDBF051580}">
      <dgm:prSet/>
      <dgm:spPr/>
      <dgm:t>
        <a:bodyPr/>
        <a:lstStyle/>
        <a:p>
          <a:endParaRPr lang="en-US"/>
        </a:p>
      </dgm:t>
    </dgm:pt>
    <dgm:pt modelId="{3DC34369-B55B-4485-9E5B-5C8573BFD024}">
      <dgm:prSet/>
      <dgm:spPr/>
      <dgm:t>
        <a:bodyPr/>
        <a:lstStyle/>
        <a:p>
          <a:r>
            <a:rPr lang="en-US" b="1"/>
            <a:t>Example:</a:t>
          </a:r>
          <a:r>
            <a:rPr lang="en-US"/>
            <a:t> Fine-tuning a model for legal document classification using LoRA.</a:t>
          </a:r>
        </a:p>
      </dgm:t>
    </dgm:pt>
    <dgm:pt modelId="{CF4BF8DA-35D0-47D3-8A1E-E45A4C56293B}" type="parTrans" cxnId="{D08CD58F-CA12-44CF-B66E-79BBB1403552}">
      <dgm:prSet/>
      <dgm:spPr/>
      <dgm:t>
        <a:bodyPr/>
        <a:lstStyle/>
        <a:p>
          <a:endParaRPr lang="en-US"/>
        </a:p>
      </dgm:t>
    </dgm:pt>
    <dgm:pt modelId="{6FC8BD68-CB73-42DB-B8F0-B72FF1B0412D}" type="sibTrans" cxnId="{D08CD58F-CA12-44CF-B66E-79BBB1403552}">
      <dgm:prSet/>
      <dgm:spPr/>
      <dgm:t>
        <a:bodyPr/>
        <a:lstStyle/>
        <a:p>
          <a:endParaRPr lang="en-US"/>
        </a:p>
      </dgm:t>
    </dgm:pt>
    <dgm:pt modelId="{E98763C5-C1F0-45FC-8D40-1818499F533E}" type="pres">
      <dgm:prSet presAssocID="{756780DF-E848-4382-BE9B-184E22DFABF9}" presName="root" presStyleCnt="0">
        <dgm:presLayoutVars>
          <dgm:dir/>
          <dgm:resizeHandles val="exact"/>
        </dgm:presLayoutVars>
      </dgm:prSet>
      <dgm:spPr/>
    </dgm:pt>
    <dgm:pt modelId="{E9040A54-C03A-4B66-BBDD-6BDA8289215E}" type="pres">
      <dgm:prSet presAssocID="{6BD05A9B-55E6-4B46-8D84-2054340002CE}" presName="compNode" presStyleCnt="0"/>
      <dgm:spPr/>
    </dgm:pt>
    <dgm:pt modelId="{6947828B-8EDE-4030-BF8B-A0C29C766BE1}" type="pres">
      <dgm:prSet presAssocID="{6BD05A9B-55E6-4B46-8D84-2054340002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5AA2578-AB43-46E6-9DA5-B0631EDB0096}" type="pres">
      <dgm:prSet presAssocID="{6BD05A9B-55E6-4B46-8D84-2054340002CE}" presName="spaceRect" presStyleCnt="0"/>
      <dgm:spPr/>
    </dgm:pt>
    <dgm:pt modelId="{B694B536-412C-4543-9C63-8693C30A0767}" type="pres">
      <dgm:prSet presAssocID="{6BD05A9B-55E6-4B46-8D84-2054340002CE}" presName="textRect" presStyleLbl="revTx" presStyleIdx="0" presStyleCnt="3">
        <dgm:presLayoutVars>
          <dgm:chMax val="1"/>
          <dgm:chPref val="1"/>
        </dgm:presLayoutVars>
      </dgm:prSet>
      <dgm:spPr/>
    </dgm:pt>
    <dgm:pt modelId="{84B376EE-567B-4862-B427-4032175A113E}" type="pres">
      <dgm:prSet presAssocID="{E4B715E8-BBD5-48B6-92F8-C62DBA9685D3}" presName="sibTrans" presStyleCnt="0"/>
      <dgm:spPr/>
    </dgm:pt>
    <dgm:pt modelId="{183A6C1E-FB08-4EFF-95CD-97DF2F463DD2}" type="pres">
      <dgm:prSet presAssocID="{398B4BBC-6B71-4246-97F8-6D4A0B1E2D65}" presName="compNode" presStyleCnt="0"/>
      <dgm:spPr/>
    </dgm:pt>
    <dgm:pt modelId="{3B75423F-AD39-44D9-B3BD-44CDBAE983EA}" type="pres">
      <dgm:prSet presAssocID="{398B4BBC-6B71-4246-97F8-6D4A0B1E2D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D361B8-1733-4281-B0B1-0C0609244CB6}" type="pres">
      <dgm:prSet presAssocID="{398B4BBC-6B71-4246-97F8-6D4A0B1E2D65}" presName="spaceRect" presStyleCnt="0"/>
      <dgm:spPr/>
    </dgm:pt>
    <dgm:pt modelId="{5DE9C278-53AC-4B0D-A319-0E29A548B5C0}" type="pres">
      <dgm:prSet presAssocID="{398B4BBC-6B71-4246-97F8-6D4A0B1E2D65}" presName="textRect" presStyleLbl="revTx" presStyleIdx="1" presStyleCnt="3">
        <dgm:presLayoutVars>
          <dgm:chMax val="1"/>
          <dgm:chPref val="1"/>
        </dgm:presLayoutVars>
      </dgm:prSet>
      <dgm:spPr/>
    </dgm:pt>
    <dgm:pt modelId="{F8FB93C6-4611-40EB-9048-0DE37CBE8CC3}" type="pres">
      <dgm:prSet presAssocID="{3FAAA8A5-338A-4F31-B4C3-03B27F79ABAB}" presName="sibTrans" presStyleCnt="0"/>
      <dgm:spPr/>
    </dgm:pt>
    <dgm:pt modelId="{65F78474-6B88-4D42-B8A5-506D10B38839}" type="pres">
      <dgm:prSet presAssocID="{3DC34369-B55B-4485-9E5B-5C8573BFD024}" presName="compNode" presStyleCnt="0"/>
      <dgm:spPr/>
    </dgm:pt>
    <dgm:pt modelId="{AD39970A-B324-40DE-AA8B-D3C8BD9B3B2A}" type="pres">
      <dgm:prSet presAssocID="{3DC34369-B55B-4485-9E5B-5C8573BFD0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D4B2B30-ACAF-40C3-A15D-67DDC1029D01}" type="pres">
      <dgm:prSet presAssocID="{3DC34369-B55B-4485-9E5B-5C8573BFD024}" presName="spaceRect" presStyleCnt="0"/>
      <dgm:spPr/>
    </dgm:pt>
    <dgm:pt modelId="{577200DD-8B9C-4AE3-A8B2-3534FDFB602F}" type="pres">
      <dgm:prSet presAssocID="{3DC34369-B55B-4485-9E5B-5C8573BFD0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55E100-6B10-4047-BA53-36DDBF051580}" srcId="{756780DF-E848-4382-BE9B-184E22DFABF9}" destId="{398B4BBC-6B71-4246-97F8-6D4A0B1E2D65}" srcOrd="1" destOrd="0" parTransId="{9E8299EE-EEAC-4CF3-8C66-58158F9529A5}" sibTransId="{3FAAA8A5-338A-4F31-B4C3-03B27F79ABAB}"/>
    <dgm:cxn modelId="{C2E1D31B-749B-4AE2-B889-3ADAF7E3756A}" type="presOf" srcId="{3DC34369-B55B-4485-9E5B-5C8573BFD024}" destId="{577200DD-8B9C-4AE3-A8B2-3534FDFB602F}" srcOrd="0" destOrd="0" presId="urn:microsoft.com/office/officeart/2018/2/layout/IconLabelList"/>
    <dgm:cxn modelId="{E3471660-DADF-400B-8722-DCF58F1F6F21}" type="presOf" srcId="{6BD05A9B-55E6-4B46-8D84-2054340002CE}" destId="{B694B536-412C-4543-9C63-8693C30A0767}" srcOrd="0" destOrd="0" presId="urn:microsoft.com/office/officeart/2018/2/layout/IconLabelList"/>
    <dgm:cxn modelId="{D08CD58F-CA12-44CF-B66E-79BBB1403552}" srcId="{756780DF-E848-4382-BE9B-184E22DFABF9}" destId="{3DC34369-B55B-4485-9E5B-5C8573BFD024}" srcOrd="2" destOrd="0" parTransId="{CF4BF8DA-35D0-47D3-8A1E-E45A4C56293B}" sibTransId="{6FC8BD68-CB73-42DB-B8F0-B72FF1B0412D}"/>
    <dgm:cxn modelId="{FC8DF296-AA26-47EA-BFC2-EFBF8BA54465}" type="presOf" srcId="{756780DF-E848-4382-BE9B-184E22DFABF9}" destId="{E98763C5-C1F0-45FC-8D40-1818499F533E}" srcOrd="0" destOrd="0" presId="urn:microsoft.com/office/officeart/2018/2/layout/IconLabelList"/>
    <dgm:cxn modelId="{3B1E47C6-7B99-48AA-AFCA-93EB9D515BDD}" type="presOf" srcId="{398B4BBC-6B71-4246-97F8-6D4A0B1E2D65}" destId="{5DE9C278-53AC-4B0D-A319-0E29A548B5C0}" srcOrd="0" destOrd="0" presId="urn:microsoft.com/office/officeart/2018/2/layout/IconLabelList"/>
    <dgm:cxn modelId="{F17BC5CC-3077-46F2-828A-E19935098247}" srcId="{756780DF-E848-4382-BE9B-184E22DFABF9}" destId="{6BD05A9B-55E6-4B46-8D84-2054340002CE}" srcOrd="0" destOrd="0" parTransId="{BD4ADF29-7D72-4A2B-B36C-22CEA0A31767}" sibTransId="{E4B715E8-BBD5-48B6-92F8-C62DBA9685D3}"/>
    <dgm:cxn modelId="{18ECEE68-B062-400F-96F1-0BE3668EABB0}" type="presParOf" srcId="{E98763C5-C1F0-45FC-8D40-1818499F533E}" destId="{E9040A54-C03A-4B66-BBDD-6BDA8289215E}" srcOrd="0" destOrd="0" presId="urn:microsoft.com/office/officeart/2018/2/layout/IconLabelList"/>
    <dgm:cxn modelId="{3A8FB08C-44A5-49FB-9B16-44C081C1E564}" type="presParOf" srcId="{E9040A54-C03A-4B66-BBDD-6BDA8289215E}" destId="{6947828B-8EDE-4030-BF8B-A0C29C766BE1}" srcOrd="0" destOrd="0" presId="urn:microsoft.com/office/officeart/2018/2/layout/IconLabelList"/>
    <dgm:cxn modelId="{EE0E8369-9381-4307-8490-E2E96651B6F4}" type="presParOf" srcId="{E9040A54-C03A-4B66-BBDD-6BDA8289215E}" destId="{85AA2578-AB43-46E6-9DA5-B0631EDB0096}" srcOrd="1" destOrd="0" presId="urn:microsoft.com/office/officeart/2018/2/layout/IconLabelList"/>
    <dgm:cxn modelId="{8B31AAB4-92E3-408C-B700-502B94952B12}" type="presParOf" srcId="{E9040A54-C03A-4B66-BBDD-6BDA8289215E}" destId="{B694B536-412C-4543-9C63-8693C30A0767}" srcOrd="2" destOrd="0" presId="urn:microsoft.com/office/officeart/2018/2/layout/IconLabelList"/>
    <dgm:cxn modelId="{1BE0996F-FDA9-473F-9ACF-5FA7F58C7679}" type="presParOf" srcId="{E98763C5-C1F0-45FC-8D40-1818499F533E}" destId="{84B376EE-567B-4862-B427-4032175A113E}" srcOrd="1" destOrd="0" presId="urn:microsoft.com/office/officeart/2018/2/layout/IconLabelList"/>
    <dgm:cxn modelId="{BEA4BB92-9860-4013-AB5E-803679508583}" type="presParOf" srcId="{E98763C5-C1F0-45FC-8D40-1818499F533E}" destId="{183A6C1E-FB08-4EFF-95CD-97DF2F463DD2}" srcOrd="2" destOrd="0" presId="urn:microsoft.com/office/officeart/2018/2/layout/IconLabelList"/>
    <dgm:cxn modelId="{1C4E316A-08C9-47C8-B3D1-32F31AC9168A}" type="presParOf" srcId="{183A6C1E-FB08-4EFF-95CD-97DF2F463DD2}" destId="{3B75423F-AD39-44D9-B3BD-44CDBAE983EA}" srcOrd="0" destOrd="0" presId="urn:microsoft.com/office/officeart/2018/2/layout/IconLabelList"/>
    <dgm:cxn modelId="{66AA6E2C-6AC6-402D-8569-D0A4503803ED}" type="presParOf" srcId="{183A6C1E-FB08-4EFF-95CD-97DF2F463DD2}" destId="{21D361B8-1733-4281-B0B1-0C0609244CB6}" srcOrd="1" destOrd="0" presId="urn:microsoft.com/office/officeart/2018/2/layout/IconLabelList"/>
    <dgm:cxn modelId="{1D6FA6E7-B3FC-4A5C-A17C-9053D5A2E4F2}" type="presParOf" srcId="{183A6C1E-FB08-4EFF-95CD-97DF2F463DD2}" destId="{5DE9C278-53AC-4B0D-A319-0E29A548B5C0}" srcOrd="2" destOrd="0" presId="urn:microsoft.com/office/officeart/2018/2/layout/IconLabelList"/>
    <dgm:cxn modelId="{2B0D69A8-B4FD-4408-9AEB-43429F8826F1}" type="presParOf" srcId="{E98763C5-C1F0-45FC-8D40-1818499F533E}" destId="{F8FB93C6-4611-40EB-9048-0DE37CBE8CC3}" srcOrd="3" destOrd="0" presId="urn:microsoft.com/office/officeart/2018/2/layout/IconLabelList"/>
    <dgm:cxn modelId="{D822B796-DF8F-4F8C-B8F2-6793953B96A2}" type="presParOf" srcId="{E98763C5-C1F0-45FC-8D40-1818499F533E}" destId="{65F78474-6B88-4D42-B8A5-506D10B38839}" srcOrd="4" destOrd="0" presId="urn:microsoft.com/office/officeart/2018/2/layout/IconLabelList"/>
    <dgm:cxn modelId="{B5CCE77A-F19A-48F2-A232-2EB87430870A}" type="presParOf" srcId="{65F78474-6B88-4D42-B8A5-506D10B38839}" destId="{AD39970A-B324-40DE-AA8B-D3C8BD9B3B2A}" srcOrd="0" destOrd="0" presId="urn:microsoft.com/office/officeart/2018/2/layout/IconLabelList"/>
    <dgm:cxn modelId="{33CD4438-D2E3-47B6-816D-98C3B5ABCE28}" type="presParOf" srcId="{65F78474-6B88-4D42-B8A5-506D10B38839}" destId="{6D4B2B30-ACAF-40C3-A15D-67DDC1029D01}" srcOrd="1" destOrd="0" presId="urn:microsoft.com/office/officeart/2018/2/layout/IconLabelList"/>
    <dgm:cxn modelId="{B98F16A3-A10B-4741-8E41-A42E369AB343}" type="presParOf" srcId="{65F78474-6B88-4D42-B8A5-506D10B38839}" destId="{577200DD-8B9C-4AE3-A8B2-3534FDFB60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9C5BBC-88B8-48AE-825A-A3F1188AD655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3C94C9-8483-40DD-A6EF-F048E64D855C}">
      <dgm:prSet/>
      <dgm:spPr/>
      <dgm:t>
        <a:bodyPr/>
        <a:lstStyle/>
        <a:p>
          <a:r>
            <a:rPr lang="en-US" b="1"/>
            <a:t>Load Pre-Trained Model:</a:t>
          </a:r>
          <a:r>
            <a:rPr lang="en-US"/>
            <a:t> Start with a pre-trained LLM (e.g., GPT, BERT, or LLaMA).</a:t>
          </a:r>
        </a:p>
      </dgm:t>
    </dgm:pt>
    <dgm:pt modelId="{8AFF89D2-524E-41CB-9B96-716BC57A5A78}" type="parTrans" cxnId="{55F9B527-DAB9-4B0E-844C-DFECBF4BC7AA}">
      <dgm:prSet/>
      <dgm:spPr/>
      <dgm:t>
        <a:bodyPr/>
        <a:lstStyle/>
        <a:p>
          <a:endParaRPr lang="en-US"/>
        </a:p>
      </dgm:t>
    </dgm:pt>
    <dgm:pt modelId="{819247D5-0E62-4C3B-948C-2B9D153653FE}" type="sibTrans" cxnId="{55F9B527-DAB9-4B0E-844C-DFECBF4BC7A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BDF12C1-5433-426D-AED8-4438426A2969}">
      <dgm:prSet/>
      <dgm:spPr/>
      <dgm:t>
        <a:bodyPr/>
        <a:lstStyle/>
        <a:p>
          <a:r>
            <a:rPr lang="en-US" b="1"/>
            <a:t>Introduce Low-Rank Matrices:</a:t>
          </a:r>
          <a:r>
            <a:rPr lang="en-US"/>
            <a:t> Insert LoRA modules into the model’s attention layers.</a:t>
          </a:r>
        </a:p>
      </dgm:t>
    </dgm:pt>
    <dgm:pt modelId="{65AE67BE-7A3A-4B82-BD4F-E9166DE8FB86}" type="parTrans" cxnId="{A6AC3347-C668-4B8E-9E10-36254A09CE4E}">
      <dgm:prSet/>
      <dgm:spPr/>
      <dgm:t>
        <a:bodyPr/>
        <a:lstStyle/>
        <a:p>
          <a:endParaRPr lang="en-US"/>
        </a:p>
      </dgm:t>
    </dgm:pt>
    <dgm:pt modelId="{9615A804-6869-4659-A55A-E9633A24D5DF}" type="sibTrans" cxnId="{A6AC3347-C668-4B8E-9E10-36254A09CE4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97DBA30-7016-4F9F-BDBA-662F10DFC569}">
      <dgm:prSet/>
      <dgm:spPr/>
      <dgm:t>
        <a:bodyPr/>
        <a:lstStyle/>
        <a:p>
          <a:r>
            <a:rPr lang="en-US" b="1"/>
            <a:t>Freeze Original Weights:</a:t>
          </a:r>
          <a:r>
            <a:rPr lang="en-US"/>
            <a:t> Keep the main model weights frozen to retain prior knowledge.</a:t>
          </a:r>
        </a:p>
      </dgm:t>
    </dgm:pt>
    <dgm:pt modelId="{E3A5AB19-76D1-4314-BFCA-CE98AF254C80}" type="parTrans" cxnId="{A1E27C89-800D-411E-950B-DCDED82D1EA8}">
      <dgm:prSet/>
      <dgm:spPr/>
      <dgm:t>
        <a:bodyPr/>
        <a:lstStyle/>
        <a:p>
          <a:endParaRPr lang="en-US"/>
        </a:p>
      </dgm:t>
    </dgm:pt>
    <dgm:pt modelId="{B04ABA75-6470-4BB1-B53F-9646A6714802}" type="sibTrans" cxnId="{A1E27C89-800D-411E-950B-DCDED82D1EA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9E4A080-6623-432E-B34A-E6A03B1636C0}">
      <dgm:prSet/>
      <dgm:spPr/>
      <dgm:t>
        <a:bodyPr/>
        <a:lstStyle/>
        <a:p>
          <a:r>
            <a:rPr lang="en-US" b="1"/>
            <a:t>Train LoRA Layers:</a:t>
          </a:r>
          <a:r>
            <a:rPr lang="en-US"/>
            <a:t> Train only the introduced low-rank matrices on the labeled dataset.</a:t>
          </a:r>
        </a:p>
      </dgm:t>
    </dgm:pt>
    <dgm:pt modelId="{BFB35074-25D0-4941-981C-344F1DF07CC1}" type="parTrans" cxnId="{E0213464-3D6F-452A-BBBB-F0A9E7E7F3BC}">
      <dgm:prSet/>
      <dgm:spPr/>
      <dgm:t>
        <a:bodyPr/>
        <a:lstStyle/>
        <a:p>
          <a:endParaRPr lang="en-US"/>
        </a:p>
      </dgm:t>
    </dgm:pt>
    <dgm:pt modelId="{C6DA6362-FAED-461D-BF56-9B90C29BF4D9}" type="sibTrans" cxnId="{E0213464-3D6F-452A-BBBB-F0A9E7E7F3B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CC82E0C-8C83-4D5D-A019-D40B0AE39B27}">
      <dgm:prSet/>
      <dgm:spPr/>
      <dgm:t>
        <a:bodyPr/>
        <a:lstStyle/>
        <a:p>
          <a:r>
            <a:rPr lang="en-US" b="1"/>
            <a:t>Evaluate:</a:t>
          </a:r>
          <a:r>
            <a:rPr lang="en-US"/>
            <a:t> Test the fine-tuned model on the task-specific dataset.</a:t>
          </a:r>
        </a:p>
      </dgm:t>
    </dgm:pt>
    <dgm:pt modelId="{9CA49CA6-1E00-47E2-9000-D3FDA11266B9}" type="parTrans" cxnId="{EE132ED2-1111-428C-A35D-77928D3FB002}">
      <dgm:prSet/>
      <dgm:spPr/>
      <dgm:t>
        <a:bodyPr/>
        <a:lstStyle/>
        <a:p>
          <a:endParaRPr lang="en-US"/>
        </a:p>
      </dgm:t>
    </dgm:pt>
    <dgm:pt modelId="{AFE2DC80-E778-4F67-82AE-0F6CA1BDD850}" type="sibTrans" cxnId="{EE132ED2-1111-428C-A35D-77928D3FB002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1AA5F18-FBC8-2644-B8E4-4526FC9C08BC}" type="pres">
      <dgm:prSet presAssocID="{719C5BBC-88B8-48AE-825A-A3F1188AD655}" presName="linearFlow" presStyleCnt="0">
        <dgm:presLayoutVars>
          <dgm:dir/>
          <dgm:animLvl val="lvl"/>
          <dgm:resizeHandles val="exact"/>
        </dgm:presLayoutVars>
      </dgm:prSet>
      <dgm:spPr/>
    </dgm:pt>
    <dgm:pt modelId="{ED393992-A897-4443-BDB4-471C3F6B9A36}" type="pres">
      <dgm:prSet presAssocID="{123C94C9-8483-40DD-A6EF-F048E64D855C}" presName="compositeNode" presStyleCnt="0"/>
      <dgm:spPr/>
    </dgm:pt>
    <dgm:pt modelId="{41A1B329-7463-6344-A0EE-BEAE38FFFF01}" type="pres">
      <dgm:prSet presAssocID="{123C94C9-8483-40DD-A6EF-F048E64D855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1DA73A-646E-3C49-BBA9-0FE01D12D48B}" type="pres">
      <dgm:prSet presAssocID="{123C94C9-8483-40DD-A6EF-F048E64D855C}" presName="parSh" presStyleCnt="0"/>
      <dgm:spPr/>
    </dgm:pt>
    <dgm:pt modelId="{93381151-4AF6-F643-8ECA-4D86C861B136}" type="pres">
      <dgm:prSet presAssocID="{123C94C9-8483-40DD-A6EF-F048E64D855C}" presName="lineNode" presStyleLbl="alignAccFollowNode1" presStyleIdx="0" presStyleCnt="15"/>
      <dgm:spPr/>
    </dgm:pt>
    <dgm:pt modelId="{5C13D95A-B621-6143-A5B1-D22D31F6FC04}" type="pres">
      <dgm:prSet presAssocID="{123C94C9-8483-40DD-A6EF-F048E64D855C}" presName="lineArrowNode" presStyleLbl="alignAccFollowNode1" presStyleIdx="1" presStyleCnt="15"/>
      <dgm:spPr/>
    </dgm:pt>
    <dgm:pt modelId="{C4A3528F-1909-8344-B40B-4295147DB55D}" type="pres">
      <dgm:prSet presAssocID="{819247D5-0E62-4C3B-948C-2B9D153653FE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52DD622D-7706-1445-B56F-CEAFCA09ADA3}" type="pres">
      <dgm:prSet presAssocID="{819247D5-0E62-4C3B-948C-2B9D153653FE}" presName="spacerBetweenCircleAndCallout" presStyleCnt="0">
        <dgm:presLayoutVars/>
      </dgm:prSet>
      <dgm:spPr/>
    </dgm:pt>
    <dgm:pt modelId="{2FA530CB-FD98-BA4F-85D2-5B50F2053FC8}" type="pres">
      <dgm:prSet presAssocID="{123C94C9-8483-40DD-A6EF-F048E64D855C}" presName="nodeText" presStyleLbl="alignAccFollowNode1" presStyleIdx="2" presStyleCnt="15">
        <dgm:presLayoutVars>
          <dgm:bulletEnabled val="1"/>
        </dgm:presLayoutVars>
      </dgm:prSet>
      <dgm:spPr/>
    </dgm:pt>
    <dgm:pt modelId="{F349C386-2AEA-6145-AA42-FB7EF70A4CCD}" type="pres">
      <dgm:prSet presAssocID="{819247D5-0E62-4C3B-948C-2B9D153653FE}" presName="sibTransComposite" presStyleCnt="0"/>
      <dgm:spPr/>
    </dgm:pt>
    <dgm:pt modelId="{E71B6E61-9092-5D48-8977-AA95D31E4083}" type="pres">
      <dgm:prSet presAssocID="{5BDF12C1-5433-426D-AED8-4438426A2969}" presName="compositeNode" presStyleCnt="0"/>
      <dgm:spPr/>
    </dgm:pt>
    <dgm:pt modelId="{1E053F85-E512-9440-80E0-9360B64A0E5A}" type="pres">
      <dgm:prSet presAssocID="{5BDF12C1-5433-426D-AED8-4438426A296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FD7AAB0-A576-6E4D-8F4A-52D1B9ED4257}" type="pres">
      <dgm:prSet presAssocID="{5BDF12C1-5433-426D-AED8-4438426A2969}" presName="parSh" presStyleCnt="0"/>
      <dgm:spPr/>
    </dgm:pt>
    <dgm:pt modelId="{D49838F0-8F26-CA45-80E4-3A3A64206AB0}" type="pres">
      <dgm:prSet presAssocID="{5BDF12C1-5433-426D-AED8-4438426A2969}" presName="lineNode" presStyleLbl="alignAccFollowNode1" presStyleIdx="3" presStyleCnt="15"/>
      <dgm:spPr/>
    </dgm:pt>
    <dgm:pt modelId="{BAEE9822-6F2C-8A45-B67B-0D9391BA4521}" type="pres">
      <dgm:prSet presAssocID="{5BDF12C1-5433-426D-AED8-4438426A2969}" presName="lineArrowNode" presStyleLbl="alignAccFollowNode1" presStyleIdx="4" presStyleCnt="15"/>
      <dgm:spPr/>
    </dgm:pt>
    <dgm:pt modelId="{C0E1776D-8790-5E46-A336-A49A0977A278}" type="pres">
      <dgm:prSet presAssocID="{9615A804-6869-4659-A55A-E9633A24D5DF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E9767825-88DA-EE4B-83DD-BE8A3ED8DC47}" type="pres">
      <dgm:prSet presAssocID="{9615A804-6869-4659-A55A-E9633A24D5DF}" presName="spacerBetweenCircleAndCallout" presStyleCnt="0">
        <dgm:presLayoutVars/>
      </dgm:prSet>
      <dgm:spPr/>
    </dgm:pt>
    <dgm:pt modelId="{9A59107F-FDC9-D34A-8CAF-95536D8B5B9D}" type="pres">
      <dgm:prSet presAssocID="{5BDF12C1-5433-426D-AED8-4438426A2969}" presName="nodeText" presStyleLbl="alignAccFollowNode1" presStyleIdx="5" presStyleCnt="15">
        <dgm:presLayoutVars>
          <dgm:bulletEnabled val="1"/>
        </dgm:presLayoutVars>
      </dgm:prSet>
      <dgm:spPr/>
    </dgm:pt>
    <dgm:pt modelId="{0793168B-E48F-7F45-AA1D-CA8E8FA2BCF0}" type="pres">
      <dgm:prSet presAssocID="{9615A804-6869-4659-A55A-E9633A24D5DF}" presName="sibTransComposite" presStyleCnt="0"/>
      <dgm:spPr/>
    </dgm:pt>
    <dgm:pt modelId="{3CC32AFE-C7E6-6242-9860-3CF89658AD08}" type="pres">
      <dgm:prSet presAssocID="{A97DBA30-7016-4F9F-BDBA-662F10DFC569}" presName="compositeNode" presStyleCnt="0"/>
      <dgm:spPr/>
    </dgm:pt>
    <dgm:pt modelId="{356CB138-F7E9-F948-9438-85B980AEA021}" type="pres">
      <dgm:prSet presAssocID="{A97DBA30-7016-4F9F-BDBA-662F10DFC56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98FACED-483E-A242-BC07-A707F071DCEF}" type="pres">
      <dgm:prSet presAssocID="{A97DBA30-7016-4F9F-BDBA-662F10DFC569}" presName="parSh" presStyleCnt="0"/>
      <dgm:spPr/>
    </dgm:pt>
    <dgm:pt modelId="{1E26E985-A436-B74E-AEE7-27EF158141EF}" type="pres">
      <dgm:prSet presAssocID="{A97DBA30-7016-4F9F-BDBA-662F10DFC569}" presName="lineNode" presStyleLbl="alignAccFollowNode1" presStyleIdx="6" presStyleCnt="15"/>
      <dgm:spPr/>
    </dgm:pt>
    <dgm:pt modelId="{D7FDFFB7-7A85-0C41-A29B-0582A8D94BED}" type="pres">
      <dgm:prSet presAssocID="{A97DBA30-7016-4F9F-BDBA-662F10DFC569}" presName="lineArrowNode" presStyleLbl="alignAccFollowNode1" presStyleIdx="7" presStyleCnt="15"/>
      <dgm:spPr/>
    </dgm:pt>
    <dgm:pt modelId="{A4292B71-6952-4C48-8609-6B2FCF063ECD}" type="pres">
      <dgm:prSet presAssocID="{B04ABA75-6470-4BB1-B53F-9646A6714802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286041C5-6480-614C-841F-B6B4E6B94437}" type="pres">
      <dgm:prSet presAssocID="{B04ABA75-6470-4BB1-B53F-9646A6714802}" presName="spacerBetweenCircleAndCallout" presStyleCnt="0">
        <dgm:presLayoutVars/>
      </dgm:prSet>
      <dgm:spPr/>
    </dgm:pt>
    <dgm:pt modelId="{BBD52CA4-E226-2540-A8D3-3610F689149E}" type="pres">
      <dgm:prSet presAssocID="{A97DBA30-7016-4F9F-BDBA-662F10DFC569}" presName="nodeText" presStyleLbl="alignAccFollowNode1" presStyleIdx="8" presStyleCnt="15">
        <dgm:presLayoutVars>
          <dgm:bulletEnabled val="1"/>
        </dgm:presLayoutVars>
      </dgm:prSet>
      <dgm:spPr/>
    </dgm:pt>
    <dgm:pt modelId="{851FD745-A49B-F74F-B218-9557BCD5AC25}" type="pres">
      <dgm:prSet presAssocID="{B04ABA75-6470-4BB1-B53F-9646A6714802}" presName="sibTransComposite" presStyleCnt="0"/>
      <dgm:spPr/>
    </dgm:pt>
    <dgm:pt modelId="{6B19E0BF-8B61-1C45-84B9-4CDFE02F6ED0}" type="pres">
      <dgm:prSet presAssocID="{79E4A080-6623-432E-B34A-E6A03B1636C0}" presName="compositeNode" presStyleCnt="0"/>
      <dgm:spPr/>
    </dgm:pt>
    <dgm:pt modelId="{41B425C5-24A6-3C44-90EF-1015C7C67496}" type="pres">
      <dgm:prSet presAssocID="{79E4A080-6623-432E-B34A-E6A03B1636C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307EA9C-E20A-F543-9782-4A9D935A104D}" type="pres">
      <dgm:prSet presAssocID="{79E4A080-6623-432E-B34A-E6A03B1636C0}" presName="parSh" presStyleCnt="0"/>
      <dgm:spPr/>
    </dgm:pt>
    <dgm:pt modelId="{45D490E6-99F5-C346-8441-666BB049935A}" type="pres">
      <dgm:prSet presAssocID="{79E4A080-6623-432E-B34A-E6A03B1636C0}" presName="lineNode" presStyleLbl="alignAccFollowNode1" presStyleIdx="9" presStyleCnt="15"/>
      <dgm:spPr/>
    </dgm:pt>
    <dgm:pt modelId="{30B40BEC-AE7C-244E-8D0A-F6271C668B87}" type="pres">
      <dgm:prSet presAssocID="{79E4A080-6623-432E-B34A-E6A03B1636C0}" presName="lineArrowNode" presStyleLbl="alignAccFollowNode1" presStyleIdx="10" presStyleCnt="15"/>
      <dgm:spPr/>
    </dgm:pt>
    <dgm:pt modelId="{B3668B18-EE20-714E-909F-30416A595494}" type="pres">
      <dgm:prSet presAssocID="{C6DA6362-FAED-461D-BF56-9B90C29BF4D9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EDBB3ABD-18FF-0347-9471-BA560ECBCAD9}" type="pres">
      <dgm:prSet presAssocID="{C6DA6362-FAED-461D-BF56-9B90C29BF4D9}" presName="spacerBetweenCircleAndCallout" presStyleCnt="0">
        <dgm:presLayoutVars/>
      </dgm:prSet>
      <dgm:spPr/>
    </dgm:pt>
    <dgm:pt modelId="{F07EF81D-3106-4746-9214-FAC18093C418}" type="pres">
      <dgm:prSet presAssocID="{79E4A080-6623-432E-B34A-E6A03B1636C0}" presName="nodeText" presStyleLbl="alignAccFollowNode1" presStyleIdx="11" presStyleCnt="15">
        <dgm:presLayoutVars>
          <dgm:bulletEnabled val="1"/>
        </dgm:presLayoutVars>
      </dgm:prSet>
      <dgm:spPr/>
    </dgm:pt>
    <dgm:pt modelId="{FB61022A-8DFD-6743-B5AD-4D07E8FA11B6}" type="pres">
      <dgm:prSet presAssocID="{C6DA6362-FAED-461D-BF56-9B90C29BF4D9}" presName="sibTransComposite" presStyleCnt="0"/>
      <dgm:spPr/>
    </dgm:pt>
    <dgm:pt modelId="{D0CCD94B-2A7F-0A45-B92C-04550CCCDCBC}" type="pres">
      <dgm:prSet presAssocID="{CCC82E0C-8C83-4D5D-A019-D40B0AE39B27}" presName="compositeNode" presStyleCnt="0"/>
      <dgm:spPr/>
    </dgm:pt>
    <dgm:pt modelId="{A4274B67-8EEB-3349-AF62-9B3B4B7BE1FC}" type="pres">
      <dgm:prSet presAssocID="{CCC82E0C-8C83-4D5D-A019-D40B0AE39B2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0C1B414-92B2-A241-88EB-3CC744BD767E}" type="pres">
      <dgm:prSet presAssocID="{CCC82E0C-8C83-4D5D-A019-D40B0AE39B27}" presName="parSh" presStyleCnt="0"/>
      <dgm:spPr/>
    </dgm:pt>
    <dgm:pt modelId="{D1C70D5B-81B2-3B45-B55F-9479AB2EA455}" type="pres">
      <dgm:prSet presAssocID="{CCC82E0C-8C83-4D5D-A019-D40B0AE39B27}" presName="lineNode" presStyleLbl="alignAccFollowNode1" presStyleIdx="12" presStyleCnt="15"/>
      <dgm:spPr/>
    </dgm:pt>
    <dgm:pt modelId="{A19A3448-F943-8845-9561-33EBC91EDF34}" type="pres">
      <dgm:prSet presAssocID="{CCC82E0C-8C83-4D5D-A019-D40B0AE39B27}" presName="lineArrowNode" presStyleLbl="alignAccFollowNode1" presStyleIdx="13" presStyleCnt="15"/>
      <dgm:spPr/>
    </dgm:pt>
    <dgm:pt modelId="{1E161503-2D75-2142-98BC-351AB13921B4}" type="pres">
      <dgm:prSet presAssocID="{AFE2DC80-E778-4F67-82AE-0F6CA1BDD850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B6E10ADF-8C98-C640-877D-AE108AF66387}" type="pres">
      <dgm:prSet presAssocID="{AFE2DC80-E778-4F67-82AE-0F6CA1BDD850}" presName="spacerBetweenCircleAndCallout" presStyleCnt="0">
        <dgm:presLayoutVars/>
      </dgm:prSet>
      <dgm:spPr/>
    </dgm:pt>
    <dgm:pt modelId="{D4FDC906-3F54-DD42-93C9-E3DAA17B210B}" type="pres">
      <dgm:prSet presAssocID="{CCC82E0C-8C83-4D5D-A019-D40B0AE39B27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4662C514-08FC-BD4A-B367-9ACE3350D262}" type="presOf" srcId="{A97DBA30-7016-4F9F-BDBA-662F10DFC569}" destId="{BBD52CA4-E226-2540-A8D3-3610F689149E}" srcOrd="0" destOrd="0" presId="urn:microsoft.com/office/officeart/2016/7/layout/LinearArrowProcessNumbered"/>
    <dgm:cxn modelId="{55F9B527-DAB9-4B0E-844C-DFECBF4BC7AA}" srcId="{719C5BBC-88B8-48AE-825A-A3F1188AD655}" destId="{123C94C9-8483-40DD-A6EF-F048E64D855C}" srcOrd="0" destOrd="0" parTransId="{8AFF89D2-524E-41CB-9B96-716BC57A5A78}" sibTransId="{819247D5-0E62-4C3B-948C-2B9D153653FE}"/>
    <dgm:cxn modelId="{A6AC3347-C668-4B8E-9E10-36254A09CE4E}" srcId="{719C5BBC-88B8-48AE-825A-A3F1188AD655}" destId="{5BDF12C1-5433-426D-AED8-4438426A2969}" srcOrd="1" destOrd="0" parTransId="{65AE67BE-7A3A-4B82-BD4F-E9166DE8FB86}" sibTransId="{9615A804-6869-4659-A55A-E9633A24D5DF}"/>
    <dgm:cxn modelId="{E0213464-3D6F-452A-BBBB-F0A9E7E7F3BC}" srcId="{719C5BBC-88B8-48AE-825A-A3F1188AD655}" destId="{79E4A080-6623-432E-B34A-E6A03B1636C0}" srcOrd="3" destOrd="0" parTransId="{BFB35074-25D0-4941-981C-344F1DF07CC1}" sibTransId="{C6DA6362-FAED-461D-BF56-9B90C29BF4D9}"/>
    <dgm:cxn modelId="{588AAB65-F07D-0040-8544-15494448E047}" type="presOf" srcId="{B04ABA75-6470-4BB1-B53F-9646A6714802}" destId="{A4292B71-6952-4C48-8609-6B2FCF063ECD}" srcOrd="0" destOrd="0" presId="urn:microsoft.com/office/officeart/2016/7/layout/LinearArrowProcessNumbered"/>
    <dgm:cxn modelId="{AF29967A-3A81-ED43-8EF7-5AD65E8A828F}" type="presOf" srcId="{123C94C9-8483-40DD-A6EF-F048E64D855C}" destId="{2FA530CB-FD98-BA4F-85D2-5B50F2053FC8}" srcOrd="0" destOrd="0" presId="urn:microsoft.com/office/officeart/2016/7/layout/LinearArrowProcessNumbered"/>
    <dgm:cxn modelId="{A1E27C89-800D-411E-950B-DCDED82D1EA8}" srcId="{719C5BBC-88B8-48AE-825A-A3F1188AD655}" destId="{A97DBA30-7016-4F9F-BDBA-662F10DFC569}" srcOrd="2" destOrd="0" parTransId="{E3A5AB19-76D1-4314-BFCA-CE98AF254C80}" sibTransId="{B04ABA75-6470-4BB1-B53F-9646A6714802}"/>
    <dgm:cxn modelId="{89119A8C-BBDD-E64E-9C68-1CCAF30E7895}" type="presOf" srcId="{9615A804-6869-4659-A55A-E9633A24D5DF}" destId="{C0E1776D-8790-5E46-A336-A49A0977A278}" srcOrd="0" destOrd="0" presId="urn:microsoft.com/office/officeart/2016/7/layout/LinearArrowProcessNumbered"/>
    <dgm:cxn modelId="{7198949E-9142-0043-969D-E27CEAACD9D5}" type="presOf" srcId="{719C5BBC-88B8-48AE-825A-A3F1188AD655}" destId="{D1AA5F18-FBC8-2644-B8E4-4526FC9C08BC}" srcOrd="0" destOrd="0" presId="urn:microsoft.com/office/officeart/2016/7/layout/LinearArrowProcessNumbered"/>
    <dgm:cxn modelId="{BC4244A1-0D98-834A-806B-F1ED4F2A313E}" type="presOf" srcId="{819247D5-0E62-4C3B-948C-2B9D153653FE}" destId="{C4A3528F-1909-8344-B40B-4295147DB55D}" srcOrd="0" destOrd="0" presId="urn:microsoft.com/office/officeart/2016/7/layout/LinearArrowProcessNumbered"/>
    <dgm:cxn modelId="{5EACE3A6-CCCC-2A48-8504-5978C656971C}" type="presOf" srcId="{5BDF12C1-5433-426D-AED8-4438426A2969}" destId="{9A59107F-FDC9-D34A-8CAF-95536D8B5B9D}" srcOrd="0" destOrd="0" presId="urn:microsoft.com/office/officeart/2016/7/layout/LinearArrowProcessNumbered"/>
    <dgm:cxn modelId="{2A33F6CD-5E3B-DC49-A4EB-5C5485E2FF76}" type="presOf" srcId="{C6DA6362-FAED-461D-BF56-9B90C29BF4D9}" destId="{B3668B18-EE20-714E-909F-30416A595494}" srcOrd="0" destOrd="0" presId="urn:microsoft.com/office/officeart/2016/7/layout/LinearArrowProcessNumbered"/>
    <dgm:cxn modelId="{EE132ED2-1111-428C-A35D-77928D3FB002}" srcId="{719C5BBC-88B8-48AE-825A-A3F1188AD655}" destId="{CCC82E0C-8C83-4D5D-A019-D40B0AE39B27}" srcOrd="4" destOrd="0" parTransId="{9CA49CA6-1E00-47E2-9000-D3FDA11266B9}" sibTransId="{AFE2DC80-E778-4F67-82AE-0F6CA1BDD850}"/>
    <dgm:cxn modelId="{841931E9-D37C-4141-90FA-B2EDF2BC8FBC}" type="presOf" srcId="{79E4A080-6623-432E-B34A-E6A03B1636C0}" destId="{F07EF81D-3106-4746-9214-FAC18093C418}" srcOrd="0" destOrd="0" presId="urn:microsoft.com/office/officeart/2016/7/layout/LinearArrowProcessNumbered"/>
    <dgm:cxn modelId="{5A2960F3-C96C-D644-BA18-A2BEC78AC912}" type="presOf" srcId="{CCC82E0C-8C83-4D5D-A019-D40B0AE39B27}" destId="{D4FDC906-3F54-DD42-93C9-E3DAA17B210B}" srcOrd="0" destOrd="0" presId="urn:microsoft.com/office/officeart/2016/7/layout/LinearArrowProcessNumbered"/>
    <dgm:cxn modelId="{A9658FF6-5E51-A44B-B6DD-75AF8C20955E}" type="presOf" srcId="{AFE2DC80-E778-4F67-82AE-0F6CA1BDD850}" destId="{1E161503-2D75-2142-98BC-351AB13921B4}" srcOrd="0" destOrd="0" presId="urn:microsoft.com/office/officeart/2016/7/layout/LinearArrowProcessNumbered"/>
    <dgm:cxn modelId="{0E0DF76A-61FD-C445-B0DE-6EEED66DBC44}" type="presParOf" srcId="{D1AA5F18-FBC8-2644-B8E4-4526FC9C08BC}" destId="{ED393992-A897-4443-BDB4-471C3F6B9A36}" srcOrd="0" destOrd="0" presId="urn:microsoft.com/office/officeart/2016/7/layout/LinearArrowProcessNumbered"/>
    <dgm:cxn modelId="{57AEC35D-F419-5848-A5BC-A5C4B70245A5}" type="presParOf" srcId="{ED393992-A897-4443-BDB4-471C3F6B9A36}" destId="{41A1B329-7463-6344-A0EE-BEAE38FFFF01}" srcOrd="0" destOrd="0" presId="urn:microsoft.com/office/officeart/2016/7/layout/LinearArrowProcessNumbered"/>
    <dgm:cxn modelId="{19E7D04E-58C6-A643-917A-FB2ED4F77E72}" type="presParOf" srcId="{ED393992-A897-4443-BDB4-471C3F6B9A36}" destId="{E41DA73A-646E-3C49-BBA9-0FE01D12D48B}" srcOrd="1" destOrd="0" presId="urn:microsoft.com/office/officeart/2016/7/layout/LinearArrowProcessNumbered"/>
    <dgm:cxn modelId="{39507F06-C4DD-7C42-AD84-F978EF2C4E63}" type="presParOf" srcId="{E41DA73A-646E-3C49-BBA9-0FE01D12D48B}" destId="{93381151-4AF6-F643-8ECA-4D86C861B136}" srcOrd="0" destOrd="0" presId="urn:microsoft.com/office/officeart/2016/7/layout/LinearArrowProcessNumbered"/>
    <dgm:cxn modelId="{C7230DC4-07B9-B746-9DBA-FE0985044791}" type="presParOf" srcId="{E41DA73A-646E-3C49-BBA9-0FE01D12D48B}" destId="{5C13D95A-B621-6143-A5B1-D22D31F6FC04}" srcOrd="1" destOrd="0" presId="urn:microsoft.com/office/officeart/2016/7/layout/LinearArrowProcessNumbered"/>
    <dgm:cxn modelId="{54515997-6DA0-5D40-B203-7C5DD709A579}" type="presParOf" srcId="{E41DA73A-646E-3C49-BBA9-0FE01D12D48B}" destId="{C4A3528F-1909-8344-B40B-4295147DB55D}" srcOrd="2" destOrd="0" presId="urn:microsoft.com/office/officeart/2016/7/layout/LinearArrowProcessNumbered"/>
    <dgm:cxn modelId="{B6149627-AB6E-0C45-86B5-3A8CB60F8C3B}" type="presParOf" srcId="{E41DA73A-646E-3C49-BBA9-0FE01D12D48B}" destId="{52DD622D-7706-1445-B56F-CEAFCA09ADA3}" srcOrd="3" destOrd="0" presId="urn:microsoft.com/office/officeart/2016/7/layout/LinearArrowProcessNumbered"/>
    <dgm:cxn modelId="{29DFE968-B795-5740-A2B8-3C5582E92E07}" type="presParOf" srcId="{ED393992-A897-4443-BDB4-471C3F6B9A36}" destId="{2FA530CB-FD98-BA4F-85D2-5B50F2053FC8}" srcOrd="2" destOrd="0" presId="urn:microsoft.com/office/officeart/2016/7/layout/LinearArrowProcessNumbered"/>
    <dgm:cxn modelId="{4D987ECD-AF04-E840-A049-17AEB198C24D}" type="presParOf" srcId="{D1AA5F18-FBC8-2644-B8E4-4526FC9C08BC}" destId="{F349C386-2AEA-6145-AA42-FB7EF70A4CCD}" srcOrd="1" destOrd="0" presId="urn:microsoft.com/office/officeart/2016/7/layout/LinearArrowProcessNumbered"/>
    <dgm:cxn modelId="{C890AAED-427F-2D47-9D10-8E6FE941F100}" type="presParOf" srcId="{D1AA5F18-FBC8-2644-B8E4-4526FC9C08BC}" destId="{E71B6E61-9092-5D48-8977-AA95D31E4083}" srcOrd="2" destOrd="0" presId="urn:microsoft.com/office/officeart/2016/7/layout/LinearArrowProcessNumbered"/>
    <dgm:cxn modelId="{8E7512D7-605E-754E-9F5A-24DF67B6EC05}" type="presParOf" srcId="{E71B6E61-9092-5D48-8977-AA95D31E4083}" destId="{1E053F85-E512-9440-80E0-9360B64A0E5A}" srcOrd="0" destOrd="0" presId="urn:microsoft.com/office/officeart/2016/7/layout/LinearArrowProcessNumbered"/>
    <dgm:cxn modelId="{7FEE46E6-4C07-E84F-BAA0-8B13B48F0784}" type="presParOf" srcId="{E71B6E61-9092-5D48-8977-AA95D31E4083}" destId="{8FD7AAB0-A576-6E4D-8F4A-52D1B9ED4257}" srcOrd="1" destOrd="0" presId="urn:microsoft.com/office/officeart/2016/7/layout/LinearArrowProcessNumbered"/>
    <dgm:cxn modelId="{0AFA12FE-0D78-8F4A-BEB5-E04618163009}" type="presParOf" srcId="{8FD7AAB0-A576-6E4D-8F4A-52D1B9ED4257}" destId="{D49838F0-8F26-CA45-80E4-3A3A64206AB0}" srcOrd="0" destOrd="0" presId="urn:microsoft.com/office/officeart/2016/7/layout/LinearArrowProcessNumbered"/>
    <dgm:cxn modelId="{EA2FEADC-C251-E34B-8F52-773C406681A8}" type="presParOf" srcId="{8FD7AAB0-A576-6E4D-8F4A-52D1B9ED4257}" destId="{BAEE9822-6F2C-8A45-B67B-0D9391BA4521}" srcOrd="1" destOrd="0" presId="urn:microsoft.com/office/officeart/2016/7/layout/LinearArrowProcessNumbered"/>
    <dgm:cxn modelId="{C2B9654B-DD75-EB4E-BCEF-FB00C7D5C40A}" type="presParOf" srcId="{8FD7AAB0-A576-6E4D-8F4A-52D1B9ED4257}" destId="{C0E1776D-8790-5E46-A336-A49A0977A278}" srcOrd="2" destOrd="0" presId="urn:microsoft.com/office/officeart/2016/7/layout/LinearArrowProcessNumbered"/>
    <dgm:cxn modelId="{1ABFA170-C052-E54B-B5BB-7F99213DBD59}" type="presParOf" srcId="{8FD7AAB0-A576-6E4D-8F4A-52D1B9ED4257}" destId="{E9767825-88DA-EE4B-83DD-BE8A3ED8DC47}" srcOrd="3" destOrd="0" presId="urn:microsoft.com/office/officeart/2016/7/layout/LinearArrowProcessNumbered"/>
    <dgm:cxn modelId="{BE1BE842-0AB6-1349-9DAA-2BEADFB6AF20}" type="presParOf" srcId="{E71B6E61-9092-5D48-8977-AA95D31E4083}" destId="{9A59107F-FDC9-D34A-8CAF-95536D8B5B9D}" srcOrd="2" destOrd="0" presId="urn:microsoft.com/office/officeart/2016/7/layout/LinearArrowProcessNumbered"/>
    <dgm:cxn modelId="{38E50E80-2B9F-DE44-A732-4CE34FEEEF18}" type="presParOf" srcId="{D1AA5F18-FBC8-2644-B8E4-4526FC9C08BC}" destId="{0793168B-E48F-7F45-AA1D-CA8E8FA2BCF0}" srcOrd="3" destOrd="0" presId="urn:microsoft.com/office/officeart/2016/7/layout/LinearArrowProcessNumbered"/>
    <dgm:cxn modelId="{4A153DED-4E5C-0749-B16C-AD2C94F6F4B2}" type="presParOf" srcId="{D1AA5F18-FBC8-2644-B8E4-4526FC9C08BC}" destId="{3CC32AFE-C7E6-6242-9860-3CF89658AD08}" srcOrd="4" destOrd="0" presId="urn:microsoft.com/office/officeart/2016/7/layout/LinearArrowProcessNumbered"/>
    <dgm:cxn modelId="{D985FBB4-743D-E14F-AF4F-1F00F80980EE}" type="presParOf" srcId="{3CC32AFE-C7E6-6242-9860-3CF89658AD08}" destId="{356CB138-F7E9-F948-9438-85B980AEA021}" srcOrd="0" destOrd="0" presId="urn:microsoft.com/office/officeart/2016/7/layout/LinearArrowProcessNumbered"/>
    <dgm:cxn modelId="{183CAE4A-3A08-4547-B1A8-7CFB4740755A}" type="presParOf" srcId="{3CC32AFE-C7E6-6242-9860-3CF89658AD08}" destId="{F98FACED-483E-A242-BC07-A707F071DCEF}" srcOrd="1" destOrd="0" presId="urn:microsoft.com/office/officeart/2016/7/layout/LinearArrowProcessNumbered"/>
    <dgm:cxn modelId="{10CC1020-43CF-4246-B76C-E26CA8E21FF0}" type="presParOf" srcId="{F98FACED-483E-A242-BC07-A707F071DCEF}" destId="{1E26E985-A436-B74E-AEE7-27EF158141EF}" srcOrd="0" destOrd="0" presId="urn:microsoft.com/office/officeart/2016/7/layout/LinearArrowProcessNumbered"/>
    <dgm:cxn modelId="{FD3E5118-D4C7-9D4D-9261-B0B6DBBC24D9}" type="presParOf" srcId="{F98FACED-483E-A242-BC07-A707F071DCEF}" destId="{D7FDFFB7-7A85-0C41-A29B-0582A8D94BED}" srcOrd="1" destOrd="0" presId="urn:microsoft.com/office/officeart/2016/7/layout/LinearArrowProcessNumbered"/>
    <dgm:cxn modelId="{CC3B350D-4A7F-DA40-9DEE-659DE61A6319}" type="presParOf" srcId="{F98FACED-483E-A242-BC07-A707F071DCEF}" destId="{A4292B71-6952-4C48-8609-6B2FCF063ECD}" srcOrd="2" destOrd="0" presId="urn:microsoft.com/office/officeart/2016/7/layout/LinearArrowProcessNumbered"/>
    <dgm:cxn modelId="{A04CD72A-F0F5-0845-8636-38B184DEF33E}" type="presParOf" srcId="{F98FACED-483E-A242-BC07-A707F071DCEF}" destId="{286041C5-6480-614C-841F-B6B4E6B94437}" srcOrd="3" destOrd="0" presId="urn:microsoft.com/office/officeart/2016/7/layout/LinearArrowProcessNumbered"/>
    <dgm:cxn modelId="{DABEE495-1267-7748-8079-C6D636127D51}" type="presParOf" srcId="{3CC32AFE-C7E6-6242-9860-3CF89658AD08}" destId="{BBD52CA4-E226-2540-A8D3-3610F689149E}" srcOrd="2" destOrd="0" presId="urn:microsoft.com/office/officeart/2016/7/layout/LinearArrowProcessNumbered"/>
    <dgm:cxn modelId="{B7AA223B-1BE5-4D4D-A487-BFD917EFB59D}" type="presParOf" srcId="{D1AA5F18-FBC8-2644-B8E4-4526FC9C08BC}" destId="{851FD745-A49B-F74F-B218-9557BCD5AC25}" srcOrd="5" destOrd="0" presId="urn:microsoft.com/office/officeart/2016/7/layout/LinearArrowProcessNumbered"/>
    <dgm:cxn modelId="{B3D02C84-0E70-724A-B073-9915D4FA2F67}" type="presParOf" srcId="{D1AA5F18-FBC8-2644-B8E4-4526FC9C08BC}" destId="{6B19E0BF-8B61-1C45-84B9-4CDFE02F6ED0}" srcOrd="6" destOrd="0" presId="urn:microsoft.com/office/officeart/2016/7/layout/LinearArrowProcessNumbered"/>
    <dgm:cxn modelId="{6BA07B20-B4FB-A44C-B8EE-260DD3C23D43}" type="presParOf" srcId="{6B19E0BF-8B61-1C45-84B9-4CDFE02F6ED0}" destId="{41B425C5-24A6-3C44-90EF-1015C7C67496}" srcOrd="0" destOrd="0" presId="urn:microsoft.com/office/officeart/2016/7/layout/LinearArrowProcessNumbered"/>
    <dgm:cxn modelId="{35164D2E-FDD0-8643-ACD4-D672FEAB58A6}" type="presParOf" srcId="{6B19E0BF-8B61-1C45-84B9-4CDFE02F6ED0}" destId="{5307EA9C-E20A-F543-9782-4A9D935A104D}" srcOrd="1" destOrd="0" presId="urn:microsoft.com/office/officeart/2016/7/layout/LinearArrowProcessNumbered"/>
    <dgm:cxn modelId="{F4CF4FB6-E03E-D846-917F-7454815F7844}" type="presParOf" srcId="{5307EA9C-E20A-F543-9782-4A9D935A104D}" destId="{45D490E6-99F5-C346-8441-666BB049935A}" srcOrd="0" destOrd="0" presId="urn:microsoft.com/office/officeart/2016/7/layout/LinearArrowProcessNumbered"/>
    <dgm:cxn modelId="{4524873C-1C4A-9543-AE17-C45D07075025}" type="presParOf" srcId="{5307EA9C-E20A-F543-9782-4A9D935A104D}" destId="{30B40BEC-AE7C-244E-8D0A-F6271C668B87}" srcOrd="1" destOrd="0" presId="urn:microsoft.com/office/officeart/2016/7/layout/LinearArrowProcessNumbered"/>
    <dgm:cxn modelId="{02240BE8-3DEF-3640-997C-5CDF6681415E}" type="presParOf" srcId="{5307EA9C-E20A-F543-9782-4A9D935A104D}" destId="{B3668B18-EE20-714E-909F-30416A595494}" srcOrd="2" destOrd="0" presId="urn:microsoft.com/office/officeart/2016/7/layout/LinearArrowProcessNumbered"/>
    <dgm:cxn modelId="{7AA86BEA-A7AF-ED4C-9F47-2EE9AC4B0991}" type="presParOf" srcId="{5307EA9C-E20A-F543-9782-4A9D935A104D}" destId="{EDBB3ABD-18FF-0347-9471-BA560ECBCAD9}" srcOrd="3" destOrd="0" presId="urn:microsoft.com/office/officeart/2016/7/layout/LinearArrowProcessNumbered"/>
    <dgm:cxn modelId="{2EC314DC-F185-724E-87CB-532E0C8AEE39}" type="presParOf" srcId="{6B19E0BF-8B61-1C45-84B9-4CDFE02F6ED0}" destId="{F07EF81D-3106-4746-9214-FAC18093C418}" srcOrd="2" destOrd="0" presId="urn:microsoft.com/office/officeart/2016/7/layout/LinearArrowProcessNumbered"/>
    <dgm:cxn modelId="{72D6F1D3-DF7B-184A-A48E-381DBB23FF67}" type="presParOf" srcId="{D1AA5F18-FBC8-2644-B8E4-4526FC9C08BC}" destId="{FB61022A-8DFD-6743-B5AD-4D07E8FA11B6}" srcOrd="7" destOrd="0" presId="urn:microsoft.com/office/officeart/2016/7/layout/LinearArrowProcessNumbered"/>
    <dgm:cxn modelId="{3C1AC821-1B1A-0543-9118-77EB097C6D80}" type="presParOf" srcId="{D1AA5F18-FBC8-2644-B8E4-4526FC9C08BC}" destId="{D0CCD94B-2A7F-0A45-B92C-04550CCCDCBC}" srcOrd="8" destOrd="0" presId="urn:microsoft.com/office/officeart/2016/7/layout/LinearArrowProcessNumbered"/>
    <dgm:cxn modelId="{8B1FC5A4-F7C1-314F-A893-5E3E88FBA134}" type="presParOf" srcId="{D0CCD94B-2A7F-0A45-B92C-04550CCCDCBC}" destId="{A4274B67-8EEB-3349-AF62-9B3B4B7BE1FC}" srcOrd="0" destOrd="0" presId="urn:microsoft.com/office/officeart/2016/7/layout/LinearArrowProcessNumbered"/>
    <dgm:cxn modelId="{BF11FEE8-A3FD-6244-A267-EF98B46D52EC}" type="presParOf" srcId="{D0CCD94B-2A7F-0A45-B92C-04550CCCDCBC}" destId="{80C1B414-92B2-A241-88EB-3CC744BD767E}" srcOrd="1" destOrd="0" presId="urn:microsoft.com/office/officeart/2016/7/layout/LinearArrowProcessNumbered"/>
    <dgm:cxn modelId="{4D9D4177-0D54-3A44-AE11-ECB112E18A1F}" type="presParOf" srcId="{80C1B414-92B2-A241-88EB-3CC744BD767E}" destId="{D1C70D5B-81B2-3B45-B55F-9479AB2EA455}" srcOrd="0" destOrd="0" presId="urn:microsoft.com/office/officeart/2016/7/layout/LinearArrowProcessNumbered"/>
    <dgm:cxn modelId="{475EE732-034C-EE4C-A6FD-8D2A82B6C8B8}" type="presParOf" srcId="{80C1B414-92B2-A241-88EB-3CC744BD767E}" destId="{A19A3448-F943-8845-9561-33EBC91EDF34}" srcOrd="1" destOrd="0" presId="urn:microsoft.com/office/officeart/2016/7/layout/LinearArrowProcessNumbered"/>
    <dgm:cxn modelId="{BCB12DA9-68BF-C349-B45F-043C6F309621}" type="presParOf" srcId="{80C1B414-92B2-A241-88EB-3CC744BD767E}" destId="{1E161503-2D75-2142-98BC-351AB13921B4}" srcOrd="2" destOrd="0" presId="urn:microsoft.com/office/officeart/2016/7/layout/LinearArrowProcessNumbered"/>
    <dgm:cxn modelId="{1C9AD3AF-CAC2-D24E-AC6E-35EDEDAD570C}" type="presParOf" srcId="{80C1B414-92B2-A241-88EB-3CC744BD767E}" destId="{B6E10ADF-8C98-C640-877D-AE108AF66387}" srcOrd="3" destOrd="0" presId="urn:microsoft.com/office/officeart/2016/7/layout/LinearArrowProcessNumbered"/>
    <dgm:cxn modelId="{39D00EA2-9CB1-3F42-8CDC-BB67829EDAAE}" type="presParOf" srcId="{D0CCD94B-2A7F-0A45-B92C-04550CCCDCBC}" destId="{D4FDC906-3F54-DD42-93C9-E3DAA17B210B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7A4191-32FA-4B2A-869B-00F25747C5B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E6CD7F0-EA28-4911-BDD1-436C177840C1}">
      <dgm:prSet/>
      <dgm:spPr/>
      <dgm:t>
        <a:bodyPr/>
        <a:lstStyle/>
        <a:p>
          <a:pPr>
            <a:defRPr cap="all"/>
          </a:pPr>
          <a:r>
            <a:rPr lang="en-US" b="1"/>
            <a:t>Memory Usage:</a:t>
          </a:r>
          <a:r>
            <a:rPr lang="en-US"/>
            <a:t> LoRA uses significantly less memory compared to full fine-tuning.</a:t>
          </a:r>
        </a:p>
      </dgm:t>
    </dgm:pt>
    <dgm:pt modelId="{12D0B582-18BD-453C-84EB-D8966E0FB828}" type="parTrans" cxnId="{2A252C99-87B4-419C-A499-86F5AFFE82C7}">
      <dgm:prSet/>
      <dgm:spPr/>
      <dgm:t>
        <a:bodyPr/>
        <a:lstStyle/>
        <a:p>
          <a:endParaRPr lang="en-US"/>
        </a:p>
      </dgm:t>
    </dgm:pt>
    <dgm:pt modelId="{F688ABE0-7732-4248-A3AE-C23E1B791D61}" type="sibTrans" cxnId="{2A252C99-87B4-419C-A499-86F5AFFE82C7}">
      <dgm:prSet/>
      <dgm:spPr/>
      <dgm:t>
        <a:bodyPr/>
        <a:lstStyle/>
        <a:p>
          <a:endParaRPr lang="en-US"/>
        </a:p>
      </dgm:t>
    </dgm:pt>
    <dgm:pt modelId="{F0344D50-E25E-423D-A2F7-69BE662830F2}">
      <dgm:prSet/>
      <dgm:spPr/>
      <dgm:t>
        <a:bodyPr/>
        <a:lstStyle/>
        <a:p>
          <a:pPr>
            <a:defRPr cap="all"/>
          </a:pPr>
          <a:r>
            <a:rPr lang="en-US" b="1"/>
            <a:t>Speed:</a:t>
          </a:r>
          <a:r>
            <a:rPr lang="en-US"/>
            <a:t> Reduces time required for training.</a:t>
          </a:r>
        </a:p>
      </dgm:t>
    </dgm:pt>
    <dgm:pt modelId="{9A93FC06-6780-4A62-A660-F1112ABAB5F1}" type="parTrans" cxnId="{E65BABED-86D4-4A60-A718-691D3F29D7DF}">
      <dgm:prSet/>
      <dgm:spPr/>
      <dgm:t>
        <a:bodyPr/>
        <a:lstStyle/>
        <a:p>
          <a:endParaRPr lang="en-US"/>
        </a:p>
      </dgm:t>
    </dgm:pt>
    <dgm:pt modelId="{0F6CD0F0-5D02-4773-A128-22B7336B3BC8}" type="sibTrans" cxnId="{E65BABED-86D4-4A60-A718-691D3F29D7DF}">
      <dgm:prSet/>
      <dgm:spPr/>
      <dgm:t>
        <a:bodyPr/>
        <a:lstStyle/>
        <a:p>
          <a:endParaRPr lang="en-US"/>
        </a:p>
      </dgm:t>
    </dgm:pt>
    <dgm:pt modelId="{32208AFE-7072-4E1A-A1F6-7EAC9DB07AA1}">
      <dgm:prSet/>
      <dgm:spPr/>
      <dgm:t>
        <a:bodyPr/>
        <a:lstStyle/>
        <a:p>
          <a:pPr>
            <a:defRPr cap="all"/>
          </a:pPr>
          <a:r>
            <a:rPr lang="en-US" b="1"/>
            <a:t>Scalability:</a:t>
          </a:r>
          <a:r>
            <a:rPr lang="en-US"/>
            <a:t> Allows the training of massive models without requiring specialized hardware.</a:t>
          </a:r>
        </a:p>
      </dgm:t>
    </dgm:pt>
    <dgm:pt modelId="{206599A4-6A02-43E3-BB5C-E73AD98D28DE}" type="parTrans" cxnId="{5EF7214E-5D71-4B93-B311-C61CB01284AA}">
      <dgm:prSet/>
      <dgm:spPr/>
      <dgm:t>
        <a:bodyPr/>
        <a:lstStyle/>
        <a:p>
          <a:endParaRPr lang="en-US"/>
        </a:p>
      </dgm:t>
    </dgm:pt>
    <dgm:pt modelId="{B17F880D-BBCD-48A0-B814-F4F889BCD42E}" type="sibTrans" cxnId="{5EF7214E-5D71-4B93-B311-C61CB01284AA}">
      <dgm:prSet/>
      <dgm:spPr/>
      <dgm:t>
        <a:bodyPr/>
        <a:lstStyle/>
        <a:p>
          <a:endParaRPr lang="en-US"/>
        </a:p>
      </dgm:t>
    </dgm:pt>
    <dgm:pt modelId="{92E170E9-A18F-44BE-A12B-DD07A1445D48}">
      <dgm:prSet/>
      <dgm:spPr/>
      <dgm:t>
        <a:bodyPr/>
        <a:lstStyle/>
        <a:p>
          <a:pPr>
            <a:defRPr cap="all"/>
          </a:pPr>
          <a:r>
            <a:rPr lang="en-US" b="1"/>
            <a:t>Task Adaptation:</a:t>
          </a:r>
          <a:r>
            <a:rPr lang="en-US"/>
            <a:t> Easier to adapt a general-purpose model to new specific tasks.</a:t>
          </a:r>
        </a:p>
      </dgm:t>
    </dgm:pt>
    <dgm:pt modelId="{72976858-F0AF-43BD-9C3F-6642452C1160}" type="parTrans" cxnId="{5354DD75-D9B5-41E3-9058-D3057C8B46F1}">
      <dgm:prSet/>
      <dgm:spPr/>
      <dgm:t>
        <a:bodyPr/>
        <a:lstStyle/>
        <a:p>
          <a:endParaRPr lang="en-US"/>
        </a:p>
      </dgm:t>
    </dgm:pt>
    <dgm:pt modelId="{3D75DC76-D262-4940-A938-FD4C5A6E8973}" type="sibTrans" cxnId="{5354DD75-D9B5-41E3-9058-D3057C8B46F1}">
      <dgm:prSet/>
      <dgm:spPr/>
      <dgm:t>
        <a:bodyPr/>
        <a:lstStyle/>
        <a:p>
          <a:endParaRPr lang="en-US"/>
        </a:p>
      </dgm:t>
    </dgm:pt>
    <dgm:pt modelId="{07B71E64-38CB-4D64-843D-837E38A5B33D}" type="pres">
      <dgm:prSet presAssocID="{5F7A4191-32FA-4B2A-869B-00F25747C5B2}" presName="root" presStyleCnt="0">
        <dgm:presLayoutVars>
          <dgm:dir/>
          <dgm:resizeHandles val="exact"/>
        </dgm:presLayoutVars>
      </dgm:prSet>
      <dgm:spPr/>
    </dgm:pt>
    <dgm:pt modelId="{6CD92C78-3A7B-4957-89DF-CF5B3D901911}" type="pres">
      <dgm:prSet presAssocID="{FE6CD7F0-EA28-4911-BDD1-436C177840C1}" presName="compNode" presStyleCnt="0"/>
      <dgm:spPr/>
    </dgm:pt>
    <dgm:pt modelId="{6045A683-DA10-4A8D-9072-4B6A1C313551}" type="pres">
      <dgm:prSet presAssocID="{FE6CD7F0-EA28-4911-BDD1-436C177840C1}" presName="iconBgRect" presStyleLbl="bgShp" presStyleIdx="0" presStyleCnt="4"/>
      <dgm:spPr/>
    </dgm:pt>
    <dgm:pt modelId="{5A414E10-202A-4D48-A03E-1359CDEF58F7}" type="pres">
      <dgm:prSet presAssocID="{FE6CD7F0-EA28-4911-BDD1-436C177840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E1F290-BA73-43F8-B906-23378419C6E4}" type="pres">
      <dgm:prSet presAssocID="{FE6CD7F0-EA28-4911-BDD1-436C177840C1}" presName="spaceRect" presStyleCnt="0"/>
      <dgm:spPr/>
    </dgm:pt>
    <dgm:pt modelId="{68B9568C-E0F0-4F09-B617-84161982D284}" type="pres">
      <dgm:prSet presAssocID="{FE6CD7F0-EA28-4911-BDD1-436C177840C1}" presName="textRect" presStyleLbl="revTx" presStyleIdx="0" presStyleCnt="4">
        <dgm:presLayoutVars>
          <dgm:chMax val="1"/>
          <dgm:chPref val="1"/>
        </dgm:presLayoutVars>
      </dgm:prSet>
      <dgm:spPr/>
    </dgm:pt>
    <dgm:pt modelId="{A013CBAD-1A21-4C33-A680-B65E2928AB9A}" type="pres">
      <dgm:prSet presAssocID="{F688ABE0-7732-4248-A3AE-C23E1B791D61}" presName="sibTrans" presStyleCnt="0"/>
      <dgm:spPr/>
    </dgm:pt>
    <dgm:pt modelId="{E1E486FD-7D80-4B59-ADBA-32835D7C62FB}" type="pres">
      <dgm:prSet presAssocID="{F0344D50-E25E-423D-A2F7-69BE662830F2}" presName="compNode" presStyleCnt="0"/>
      <dgm:spPr/>
    </dgm:pt>
    <dgm:pt modelId="{7FF89BD1-2D9C-4C56-ABDB-066D1816943C}" type="pres">
      <dgm:prSet presAssocID="{F0344D50-E25E-423D-A2F7-69BE662830F2}" presName="iconBgRect" presStyleLbl="bgShp" presStyleIdx="1" presStyleCnt="4"/>
      <dgm:spPr/>
    </dgm:pt>
    <dgm:pt modelId="{69C897ED-A94F-4E4F-A63B-148F3A56CB32}" type="pres">
      <dgm:prSet presAssocID="{F0344D50-E25E-423D-A2F7-69BE662830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2887DCEE-C21C-44A3-A2C5-B6800A0FBFBC}" type="pres">
      <dgm:prSet presAssocID="{F0344D50-E25E-423D-A2F7-69BE662830F2}" presName="spaceRect" presStyleCnt="0"/>
      <dgm:spPr/>
    </dgm:pt>
    <dgm:pt modelId="{3CCA998E-40F9-4379-9973-3E5E7381F380}" type="pres">
      <dgm:prSet presAssocID="{F0344D50-E25E-423D-A2F7-69BE662830F2}" presName="textRect" presStyleLbl="revTx" presStyleIdx="1" presStyleCnt="4">
        <dgm:presLayoutVars>
          <dgm:chMax val="1"/>
          <dgm:chPref val="1"/>
        </dgm:presLayoutVars>
      </dgm:prSet>
      <dgm:spPr/>
    </dgm:pt>
    <dgm:pt modelId="{EC1D2770-8BCA-4522-88C4-6318013046CE}" type="pres">
      <dgm:prSet presAssocID="{0F6CD0F0-5D02-4773-A128-22B7336B3BC8}" presName="sibTrans" presStyleCnt="0"/>
      <dgm:spPr/>
    </dgm:pt>
    <dgm:pt modelId="{EC893ADF-8000-4CBB-A5D1-08DCC28C4808}" type="pres">
      <dgm:prSet presAssocID="{32208AFE-7072-4E1A-A1F6-7EAC9DB07AA1}" presName="compNode" presStyleCnt="0"/>
      <dgm:spPr/>
    </dgm:pt>
    <dgm:pt modelId="{1A5F38F9-EE2D-4307-949F-437EBC443CB4}" type="pres">
      <dgm:prSet presAssocID="{32208AFE-7072-4E1A-A1F6-7EAC9DB07AA1}" presName="iconBgRect" presStyleLbl="bgShp" presStyleIdx="2" presStyleCnt="4"/>
      <dgm:spPr/>
    </dgm:pt>
    <dgm:pt modelId="{EAB3A8EC-16C7-4410-9573-5F086FCF353C}" type="pres">
      <dgm:prSet presAssocID="{32208AFE-7072-4E1A-A1F6-7EAC9DB07A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48801FE-3937-41FB-B3EA-A246C14B8E75}" type="pres">
      <dgm:prSet presAssocID="{32208AFE-7072-4E1A-A1F6-7EAC9DB07AA1}" presName="spaceRect" presStyleCnt="0"/>
      <dgm:spPr/>
    </dgm:pt>
    <dgm:pt modelId="{BD2FAB69-001F-4649-BF35-E79DDD418C7C}" type="pres">
      <dgm:prSet presAssocID="{32208AFE-7072-4E1A-A1F6-7EAC9DB07AA1}" presName="textRect" presStyleLbl="revTx" presStyleIdx="2" presStyleCnt="4">
        <dgm:presLayoutVars>
          <dgm:chMax val="1"/>
          <dgm:chPref val="1"/>
        </dgm:presLayoutVars>
      </dgm:prSet>
      <dgm:spPr/>
    </dgm:pt>
    <dgm:pt modelId="{34AB97EA-B8FD-45E2-80BB-0DB5D9B927CF}" type="pres">
      <dgm:prSet presAssocID="{B17F880D-BBCD-48A0-B814-F4F889BCD42E}" presName="sibTrans" presStyleCnt="0"/>
      <dgm:spPr/>
    </dgm:pt>
    <dgm:pt modelId="{029E6B03-ED73-4F4F-B98F-3A282AE28F5B}" type="pres">
      <dgm:prSet presAssocID="{92E170E9-A18F-44BE-A12B-DD07A1445D48}" presName="compNode" presStyleCnt="0"/>
      <dgm:spPr/>
    </dgm:pt>
    <dgm:pt modelId="{0AC2BDEA-B333-4DF4-98C1-A96E02570ECB}" type="pres">
      <dgm:prSet presAssocID="{92E170E9-A18F-44BE-A12B-DD07A1445D48}" presName="iconBgRect" presStyleLbl="bgShp" presStyleIdx="3" presStyleCnt="4"/>
      <dgm:spPr/>
    </dgm:pt>
    <dgm:pt modelId="{B1943FD5-1051-45F1-8880-ED3C2D074029}" type="pres">
      <dgm:prSet presAssocID="{92E170E9-A18F-44BE-A12B-DD07A1445D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2B1901C-5A14-4200-93A9-753D3BA3FC6C}" type="pres">
      <dgm:prSet presAssocID="{92E170E9-A18F-44BE-A12B-DD07A1445D48}" presName="spaceRect" presStyleCnt="0"/>
      <dgm:spPr/>
    </dgm:pt>
    <dgm:pt modelId="{9638DC13-AE4E-4366-9445-DC63240AE724}" type="pres">
      <dgm:prSet presAssocID="{92E170E9-A18F-44BE-A12B-DD07A1445D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F7214E-5D71-4B93-B311-C61CB01284AA}" srcId="{5F7A4191-32FA-4B2A-869B-00F25747C5B2}" destId="{32208AFE-7072-4E1A-A1F6-7EAC9DB07AA1}" srcOrd="2" destOrd="0" parTransId="{206599A4-6A02-43E3-BB5C-E73AD98D28DE}" sibTransId="{B17F880D-BBCD-48A0-B814-F4F889BCD42E}"/>
    <dgm:cxn modelId="{5354DD75-D9B5-41E3-9058-D3057C8B46F1}" srcId="{5F7A4191-32FA-4B2A-869B-00F25747C5B2}" destId="{92E170E9-A18F-44BE-A12B-DD07A1445D48}" srcOrd="3" destOrd="0" parTransId="{72976858-F0AF-43BD-9C3F-6642452C1160}" sibTransId="{3D75DC76-D262-4940-A938-FD4C5A6E8973}"/>
    <dgm:cxn modelId="{1DA33C77-E3C1-4F7A-8570-7490C2A598F1}" type="presOf" srcId="{92E170E9-A18F-44BE-A12B-DD07A1445D48}" destId="{9638DC13-AE4E-4366-9445-DC63240AE724}" srcOrd="0" destOrd="0" presId="urn:microsoft.com/office/officeart/2018/5/layout/IconCircleLabelList"/>
    <dgm:cxn modelId="{2A252C99-87B4-419C-A499-86F5AFFE82C7}" srcId="{5F7A4191-32FA-4B2A-869B-00F25747C5B2}" destId="{FE6CD7F0-EA28-4911-BDD1-436C177840C1}" srcOrd="0" destOrd="0" parTransId="{12D0B582-18BD-453C-84EB-D8966E0FB828}" sibTransId="{F688ABE0-7732-4248-A3AE-C23E1B791D61}"/>
    <dgm:cxn modelId="{DAF2D5BF-35F0-4158-8DE8-49F6649577B7}" type="presOf" srcId="{32208AFE-7072-4E1A-A1F6-7EAC9DB07AA1}" destId="{BD2FAB69-001F-4649-BF35-E79DDD418C7C}" srcOrd="0" destOrd="0" presId="urn:microsoft.com/office/officeart/2018/5/layout/IconCircleLabelList"/>
    <dgm:cxn modelId="{CE0F22C7-7003-4923-94DE-D1739AB02CA4}" type="presOf" srcId="{5F7A4191-32FA-4B2A-869B-00F25747C5B2}" destId="{07B71E64-38CB-4D64-843D-837E38A5B33D}" srcOrd="0" destOrd="0" presId="urn:microsoft.com/office/officeart/2018/5/layout/IconCircleLabelList"/>
    <dgm:cxn modelId="{70AF35E7-5563-44E0-AA9F-48C84C88D252}" type="presOf" srcId="{F0344D50-E25E-423D-A2F7-69BE662830F2}" destId="{3CCA998E-40F9-4379-9973-3E5E7381F380}" srcOrd="0" destOrd="0" presId="urn:microsoft.com/office/officeart/2018/5/layout/IconCircleLabelList"/>
    <dgm:cxn modelId="{E65BABED-86D4-4A60-A718-691D3F29D7DF}" srcId="{5F7A4191-32FA-4B2A-869B-00F25747C5B2}" destId="{F0344D50-E25E-423D-A2F7-69BE662830F2}" srcOrd="1" destOrd="0" parTransId="{9A93FC06-6780-4A62-A660-F1112ABAB5F1}" sibTransId="{0F6CD0F0-5D02-4773-A128-22B7336B3BC8}"/>
    <dgm:cxn modelId="{A03487FD-28A0-456D-925C-CA81A57B8221}" type="presOf" srcId="{FE6CD7F0-EA28-4911-BDD1-436C177840C1}" destId="{68B9568C-E0F0-4F09-B617-84161982D284}" srcOrd="0" destOrd="0" presId="urn:microsoft.com/office/officeart/2018/5/layout/IconCircleLabelList"/>
    <dgm:cxn modelId="{E7EB509F-26FA-472A-8778-4E0D93356EA2}" type="presParOf" srcId="{07B71E64-38CB-4D64-843D-837E38A5B33D}" destId="{6CD92C78-3A7B-4957-89DF-CF5B3D901911}" srcOrd="0" destOrd="0" presId="urn:microsoft.com/office/officeart/2018/5/layout/IconCircleLabelList"/>
    <dgm:cxn modelId="{4594230F-8585-4910-93A8-655EADB240B0}" type="presParOf" srcId="{6CD92C78-3A7B-4957-89DF-CF5B3D901911}" destId="{6045A683-DA10-4A8D-9072-4B6A1C313551}" srcOrd="0" destOrd="0" presId="urn:microsoft.com/office/officeart/2018/5/layout/IconCircleLabelList"/>
    <dgm:cxn modelId="{0399521B-C06A-4076-ADEE-47A4C54C543C}" type="presParOf" srcId="{6CD92C78-3A7B-4957-89DF-CF5B3D901911}" destId="{5A414E10-202A-4D48-A03E-1359CDEF58F7}" srcOrd="1" destOrd="0" presId="urn:microsoft.com/office/officeart/2018/5/layout/IconCircleLabelList"/>
    <dgm:cxn modelId="{EC3C53EB-5D5D-4772-9237-3AE463EAA2D1}" type="presParOf" srcId="{6CD92C78-3A7B-4957-89DF-CF5B3D901911}" destId="{58E1F290-BA73-43F8-B906-23378419C6E4}" srcOrd="2" destOrd="0" presId="urn:microsoft.com/office/officeart/2018/5/layout/IconCircleLabelList"/>
    <dgm:cxn modelId="{494DE679-C437-4B08-9ADF-A8393590B70F}" type="presParOf" srcId="{6CD92C78-3A7B-4957-89DF-CF5B3D901911}" destId="{68B9568C-E0F0-4F09-B617-84161982D284}" srcOrd="3" destOrd="0" presId="urn:microsoft.com/office/officeart/2018/5/layout/IconCircleLabelList"/>
    <dgm:cxn modelId="{C3CDFCFD-EA37-4E93-851A-89A4E7230385}" type="presParOf" srcId="{07B71E64-38CB-4D64-843D-837E38A5B33D}" destId="{A013CBAD-1A21-4C33-A680-B65E2928AB9A}" srcOrd="1" destOrd="0" presId="urn:microsoft.com/office/officeart/2018/5/layout/IconCircleLabelList"/>
    <dgm:cxn modelId="{4934B85F-5A57-4108-AB0E-EC854BD1828C}" type="presParOf" srcId="{07B71E64-38CB-4D64-843D-837E38A5B33D}" destId="{E1E486FD-7D80-4B59-ADBA-32835D7C62FB}" srcOrd="2" destOrd="0" presId="urn:microsoft.com/office/officeart/2018/5/layout/IconCircleLabelList"/>
    <dgm:cxn modelId="{0EB8781B-7286-4F49-8001-9D6897B4611C}" type="presParOf" srcId="{E1E486FD-7D80-4B59-ADBA-32835D7C62FB}" destId="{7FF89BD1-2D9C-4C56-ABDB-066D1816943C}" srcOrd="0" destOrd="0" presId="urn:microsoft.com/office/officeart/2018/5/layout/IconCircleLabelList"/>
    <dgm:cxn modelId="{AD333160-E4ED-4FA1-B1A5-516EADBBCD0F}" type="presParOf" srcId="{E1E486FD-7D80-4B59-ADBA-32835D7C62FB}" destId="{69C897ED-A94F-4E4F-A63B-148F3A56CB32}" srcOrd="1" destOrd="0" presId="urn:microsoft.com/office/officeart/2018/5/layout/IconCircleLabelList"/>
    <dgm:cxn modelId="{8AE6ACE1-4101-444F-AE5A-48A9CB916DF6}" type="presParOf" srcId="{E1E486FD-7D80-4B59-ADBA-32835D7C62FB}" destId="{2887DCEE-C21C-44A3-A2C5-B6800A0FBFBC}" srcOrd="2" destOrd="0" presId="urn:microsoft.com/office/officeart/2018/5/layout/IconCircleLabelList"/>
    <dgm:cxn modelId="{FE2853A1-F92E-4707-86B0-3E2EA75F4E85}" type="presParOf" srcId="{E1E486FD-7D80-4B59-ADBA-32835D7C62FB}" destId="{3CCA998E-40F9-4379-9973-3E5E7381F380}" srcOrd="3" destOrd="0" presId="urn:microsoft.com/office/officeart/2018/5/layout/IconCircleLabelList"/>
    <dgm:cxn modelId="{0B501E5F-0B56-44D9-97F1-0FB08CC8682F}" type="presParOf" srcId="{07B71E64-38CB-4D64-843D-837E38A5B33D}" destId="{EC1D2770-8BCA-4522-88C4-6318013046CE}" srcOrd="3" destOrd="0" presId="urn:microsoft.com/office/officeart/2018/5/layout/IconCircleLabelList"/>
    <dgm:cxn modelId="{A00D0F92-3C06-440B-B982-059476347FB4}" type="presParOf" srcId="{07B71E64-38CB-4D64-843D-837E38A5B33D}" destId="{EC893ADF-8000-4CBB-A5D1-08DCC28C4808}" srcOrd="4" destOrd="0" presId="urn:microsoft.com/office/officeart/2018/5/layout/IconCircleLabelList"/>
    <dgm:cxn modelId="{092C8573-B965-4090-8C11-6EEB67FD58DF}" type="presParOf" srcId="{EC893ADF-8000-4CBB-A5D1-08DCC28C4808}" destId="{1A5F38F9-EE2D-4307-949F-437EBC443CB4}" srcOrd="0" destOrd="0" presId="urn:microsoft.com/office/officeart/2018/5/layout/IconCircleLabelList"/>
    <dgm:cxn modelId="{57491FF3-8E0F-4F77-8F76-F00FA2BFAA88}" type="presParOf" srcId="{EC893ADF-8000-4CBB-A5D1-08DCC28C4808}" destId="{EAB3A8EC-16C7-4410-9573-5F086FCF353C}" srcOrd="1" destOrd="0" presId="urn:microsoft.com/office/officeart/2018/5/layout/IconCircleLabelList"/>
    <dgm:cxn modelId="{B67A22A7-3C3D-455B-A6BD-1A123638DAA1}" type="presParOf" srcId="{EC893ADF-8000-4CBB-A5D1-08DCC28C4808}" destId="{A48801FE-3937-41FB-B3EA-A246C14B8E75}" srcOrd="2" destOrd="0" presId="urn:microsoft.com/office/officeart/2018/5/layout/IconCircleLabelList"/>
    <dgm:cxn modelId="{74270874-8D02-4814-91CB-046F758151F8}" type="presParOf" srcId="{EC893ADF-8000-4CBB-A5D1-08DCC28C4808}" destId="{BD2FAB69-001F-4649-BF35-E79DDD418C7C}" srcOrd="3" destOrd="0" presId="urn:microsoft.com/office/officeart/2018/5/layout/IconCircleLabelList"/>
    <dgm:cxn modelId="{9A10B067-5FF2-4F1C-8351-25F50A87D9F9}" type="presParOf" srcId="{07B71E64-38CB-4D64-843D-837E38A5B33D}" destId="{34AB97EA-B8FD-45E2-80BB-0DB5D9B927CF}" srcOrd="5" destOrd="0" presId="urn:microsoft.com/office/officeart/2018/5/layout/IconCircleLabelList"/>
    <dgm:cxn modelId="{B1DC6AF0-EC2D-4C0F-BC87-57A078939076}" type="presParOf" srcId="{07B71E64-38CB-4D64-843D-837E38A5B33D}" destId="{029E6B03-ED73-4F4F-B98F-3A282AE28F5B}" srcOrd="6" destOrd="0" presId="urn:microsoft.com/office/officeart/2018/5/layout/IconCircleLabelList"/>
    <dgm:cxn modelId="{72816F67-9F5E-446C-864F-86861ED7C081}" type="presParOf" srcId="{029E6B03-ED73-4F4F-B98F-3A282AE28F5B}" destId="{0AC2BDEA-B333-4DF4-98C1-A96E02570ECB}" srcOrd="0" destOrd="0" presId="urn:microsoft.com/office/officeart/2018/5/layout/IconCircleLabelList"/>
    <dgm:cxn modelId="{E3D812FF-2146-495C-A7CE-DF4061968EE8}" type="presParOf" srcId="{029E6B03-ED73-4F4F-B98F-3A282AE28F5B}" destId="{B1943FD5-1051-45F1-8880-ED3C2D074029}" srcOrd="1" destOrd="0" presId="urn:microsoft.com/office/officeart/2018/5/layout/IconCircleLabelList"/>
    <dgm:cxn modelId="{6F4FCA03-531E-4316-AD5C-F5589D805E91}" type="presParOf" srcId="{029E6B03-ED73-4F4F-B98F-3A282AE28F5B}" destId="{92B1901C-5A14-4200-93A9-753D3BA3FC6C}" srcOrd="2" destOrd="0" presId="urn:microsoft.com/office/officeart/2018/5/layout/IconCircleLabelList"/>
    <dgm:cxn modelId="{55763C5B-7AC5-46C5-81DE-CFDCC92EB082}" type="presParOf" srcId="{029E6B03-ED73-4F4F-B98F-3A282AE28F5B}" destId="{9638DC13-AE4E-4366-9445-DC63240AE7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5C0790-8735-440D-8748-DD449C92AFF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55BBEF-4869-49C8-A350-2F9B30BE747A}">
      <dgm:prSet/>
      <dgm:spPr/>
      <dgm:t>
        <a:bodyPr/>
        <a:lstStyle/>
        <a:p>
          <a:r>
            <a:rPr lang="en-US" b="1"/>
            <a:t>Text Classification:</a:t>
          </a:r>
          <a:r>
            <a:rPr lang="en-US"/>
            <a:t> Fine-tune models for text classification (e.g., sentiment analysis, legal case classification).</a:t>
          </a:r>
        </a:p>
      </dgm:t>
    </dgm:pt>
    <dgm:pt modelId="{80DD90A4-480F-43FD-9EEE-521D599025CE}" type="parTrans" cxnId="{C4EB3F3A-4281-46E4-AFCC-C505EEE91690}">
      <dgm:prSet/>
      <dgm:spPr/>
      <dgm:t>
        <a:bodyPr/>
        <a:lstStyle/>
        <a:p>
          <a:endParaRPr lang="en-US"/>
        </a:p>
      </dgm:t>
    </dgm:pt>
    <dgm:pt modelId="{8C526513-58A7-4E45-A04B-2B54B9C8B89D}" type="sibTrans" cxnId="{C4EB3F3A-4281-46E4-AFCC-C505EEE91690}">
      <dgm:prSet/>
      <dgm:spPr/>
      <dgm:t>
        <a:bodyPr/>
        <a:lstStyle/>
        <a:p>
          <a:endParaRPr lang="en-US"/>
        </a:p>
      </dgm:t>
    </dgm:pt>
    <dgm:pt modelId="{E0069EFC-10A4-49FD-BFD3-DAC1B59FC463}">
      <dgm:prSet/>
      <dgm:spPr/>
      <dgm:t>
        <a:bodyPr/>
        <a:lstStyle/>
        <a:p>
          <a:r>
            <a:rPr lang="en-US" b="1"/>
            <a:t>Summarization:</a:t>
          </a:r>
          <a:r>
            <a:rPr lang="en-US"/>
            <a:t> Improve document summarization tasks by fine-tuning on task-specific datasets.</a:t>
          </a:r>
        </a:p>
      </dgm:t>
    </dgm:pt>
    <dgm:pt modelId="{B5832F22-3068-411E-8B8E-AF42F1BB69D0}" type="parTrans" cxnId="{E7B18A55-DE17-4B52-9E3F-9F53F057C79A}">
      <dgm:prSet/>
      <dgm:spPr/>
      <dgm:t>
        <a:bodyPr/>
        <a:lstStyle/>
        <a:p>
          <a:endParaRPr lang="en-US"/>
        </a:p>
      </dgm:t>
    </dgm:pt>
    <dgm:pt modelId="{89340D3D-1FAE-4A97-AF95-EAAD0B0839F1}" type="sibTrans" cxnId="{E7B18A55-DE17-4B52-9E3F-9F53F057C79A}">
      <dgm:prSet/>
      <dgm:spPr/>
      <dgm:t>
        <a:bodyPr/>
        <a:lstStyle/>
        <a:p>
          <a:endParaRPr lang="en-US"/>
        </a:p>
      </dgm:t>
    </dgm:pt>
    <dgm:pt modelId="{CCAD2F19-8244-43B4-9E8B-CA8A2A7ED436}">
      <dgm:prSet/>
      <dgm:spPr/>
      <dgm:t>
        <a:bodyPr/>
        <a:lstStyle/>
        <a:p>
          <a:r>
            <a:rPr lang="en-US" b="1"/>
            <a:t>Question Answering:</a:t>
          </a:r>
          <a:r>
            <a:rPr lang="en-US"/>
            <a:t> Adapt LLMs for domain-specific question-answering with low memory and computational requirements.</a:t>
          </a:r>
        </a:p>
      </dgm:t>
    </dgm:pt>
    <dgm:pt modelId="{7E9D4432-E14E-47FC-86C4-6B1D539B46B2}" type="parTrans" cxnId="{48FF0AB1-92E3-4A7D-825E-D306810BD481}">
      <dgm:prSet/>
      <dgm:spPr/>
      <dgm:t>
        <a:bodyPr/>
        <a:lstStyle/>
        <a:p>
          <a:endParaRPr lang="en-US"/>
        </a:p>
      </dgm:t>
    </dgm:pt>
    <dgm:pt modelId="{1A22821B-CAE6-40FD-B572-5267D5581D0C}" type="sibTrans" cxnId="{48FF0AB1-92E3-4A7D-825E-D306810BD481}">
      <dgm:prSet/>
      <dgm:spPr/>
      <dgm:t>
        <a:bodyPr/>
        <a:lstStyle/>
        <a:p>
          <a:endParaRPr lang="en-US"/>
        </a:p>
      </dgm:t>
    </dgm:pt>
    <dgm:pt modelId="{CA979A25-1CB9-8D4E-BF66-E47F5297C377}" type="pres">
      <dgm:prSet presAssocID="{145C0790-8735-440D-8748-DD449C92AFFD}" presName="Name0" presStyleCnt="0">
        <dgm:presLayoutVars>
          <dgm:dir/>
          <dgm:resizeHandles val="exact"/>
        </dgm:presLayoutVars>
      </dgm:prSet>
      <dgm:spPr/>
    </dgm:pt>
    <dgm:pt modelId="{702F829E-5245-2D4D-9D57-F7EFEF5205AA}" type="pres">
      <dgm:prSet presAssocID="{5855BBEF-4869-49C8-A350-2F9B30BE747A}" presName="node" presStyleLbl="node1" presStyleIdx="0" presStyleCnt="3">
        <dgm:presLayoutVars>
          <dgm:bulletEnabled val="1"/>
        </dgm:presLayoutVars>
      </dgm:prSet>
      <dgm:spPr/>
    </dgm:pt>
    <dgm:pt modelId="{83278290-15DD-6C40-BA4F-0C0E561A4DC3}" type="pres">
      <dgm:prSet presAssocID="{8C526513-58A7-4E45-A04B-2B54B9C8B89D}" presName="sibTrans" presStyleLbl="sibTrans1D1" presStyleIdx="0" presStyleCnt="2"/>
      <dgm:spPr/>
    </dgm:pt>
    <dgm:pt modelId="{55DC7ED2-3551-6A49-A79D-1478D3500B76}" type="pres">
      <dgm:prSet presAssocID="{8C526513-58A7-4E45-A04B-2B54B9C8B89D}" presName="connectorText" presStyleLbl="sibTrans1D1" presStyleIdx="0" presStyleCnt="2"/>
      <dgm:spPr/>
    </dgm:pt>
    <dgm:pt modelId="{17DDD6AA-0345-0F44-94D7-4D23B51DEF2F}" type="pres">
      <dgm:prSet presAssocID="{E0069EFC-10A4-49FD-BFD3-DAC1B59FC463}" presName="node" presStyleLbl="node1" presStyleIdx="1" presStyleCnt="3">
        <dgm:presLayoutVars>
          <dgm:bulletEnabled val="1"/>
        </dgm:presLayoutVars>
      </dgm:prSet>
      <dgm:spPr/>
    </dgm:pt>
    <dgm:pt modelId="{D2F47B0F-085E-2C42-8FB7-B8BFE8180078}" type="pres">
      <dgm:prSet presAssocID="{89340D3D-1FAE-4A97-AF95-EAAD0B0839F1}" presName="sibTrans" presStyleLbl="sibTrans1D1" presStyleIdx="1" presStyleCnt="2"/>
      <dgm:spPr/>
    </dgm:pt>
    <dgm:pt modelId="{DECBCCA1-29D7-1542-8843-AA8403545E11}" type="pres">
      <dgm:prSet presAssocID="{89340D3D-1FAE-4A97-AF95-EAAD0B0839F1}" presName="connectorText" presStyleLbl="sibTrans1D1" presStyleIdx="1" presStyleCnt="2"/>
      <dgm:spPr/>
    </dgm:pt>
    <dgm:pt modelId="{0A325EF6-A61A-8640-927D-0D6331DB0D0E}" type="pres">
      <dgm:prSet presAssocID="{CCAD2F19-8244-43B4-9E8B-CA8A2A7ED436}" presName="node" presStyleLbl="node1" presStyleIdx="2" presStyleCnt="3">
        <dgm:presLayoutVars>
          <dgm:bulletEnabled val="1"/>
        </dgm:presLayoutVars>
      </dgm:prSet>
      <dgm:spPr/>
    </dgm:pt>
  </dgm:ptLst>
  <dgm:cxnLst>
    <dgm:cxn modelId="{DF9E3032-71CF-1B40-8F10-94D7AC00857E}" type="presOf" srcId="{CCAD2F19-8244-43B4-9E8B-CA8A2A7ED436}" destId="{0A325EF6-A61A-8640-927D-0D6331DB0D0E}" srcOrd="0" destOrd="0" presId="urn:microsoft.com/office/officeart/2016/7/layout/RepeatingBendingProcessNew"/>
    <dgm:cxn modelId="{C4EB3F3A-4281-46E4-AFCC-C505EEE91690}" srcId="{145C0790-8735-440D-8748-DD449C92AFFD}" destId="{5855BBEF-4869-49C8-A350-2F9B30BE747A}" srcOrd="0" destOrd="0" parTransId="{80DD90A4-480F-43FD-9EEE-521D599025CE}" sibTransId="{8C526513-58A7-4E45-A04B-2B54B9C8B89D}"/>
    <dgm:cxn modelId="{67BF0B3E-7B14-084F-82E9-90163FF43F92}" type="presOf" srcId="{8C526513-58A7-4E45-A04B-2B54B9C8B89D}" destId="{55DC7ED2-3551-6A49-A79D-1478D3500B76}" srcOrd="1" destOrd="0" presId="urn:microsoft.com/office/officeart/2016/7/layout/RepeatingBendingProcessNew"/>
    <dgm:cxn modelId="{E7B18A55-DE17-4B52-9E3F-9F53F057C79A}" srcId="{145C0790-8735-440D-8748-DD449C92AFFD}" destId="{E0069EFC-10A4-49FD-BFD3-DAC1B59FC463}" srcOrd="1" destOrd="0" parTransId="{B5832F22-3068-411E-8B8E-AF42F1BB69D0}" sibTransId="{89340D3D-1FAE-4A97-AF95-EAAD0B0839F1}"/>
    <dgm:cxn modelId="{C5A75281-7855-C74A-94FD-9904EC3D3AA6}" type="presOf" srcId="{5855BBEF-4869-49C8-A350-2F9B30BE747A}" destId="{702F829E-5245-2D4D-9D57-F7EFEF5205AA}" srcOrd="0" destOrd="0" presId="urn:microsoft.com/office/officeart/2016/7/layout/RepeatingBendingProcessNew"/>
    <dgm:cxn modelId="{08965A83-E229-A24E-982B-C1C85A882317}" type="presOf" srcId="{145C0790-8735-440D-8748-DD449C92AFFD}" destId="{CA979A25-1CB9-8D4E-BF66-E47F5297C377}" srcOrd="0" destOrd="0" presId="urn:microsoft.com/office/officeart/2016/7/layout/RepeatingBendingProcessNew"/>
    <dgm:cxn modelId="{CCB2AB9A-6D06-D740-82D1-EA7D73466AD1}" type="presOf" srcId="{89340D3D-1FAE-4A97-AF95-EAAD0B0839F1}" destId="{D2F47B0F-085E-2C42-8FB7-B8BFE8180078}" srcOrd="0" destOrd="0" presId="urn:microsoft.com/office/officeart/2016/7/layout/RepeatingBendingProcessNew"/>
    <dgm:cxn modelId="{48FF0AB1-92E3-4A7D-825E-D306810BD481}" srcId="{145C0790-8735-440D-8748-DD449C92AFFD}" destId="{CCAD2F19-8244-43B4-9E8B-CA8A2A7ED436}" srcOrd="2" destOrd="0" parTransId="{7E9D4432-E14E-47FC-86C4-6B1D539B46B2}" sibTransId="{1A22821B-CAE6-40FD-B572-5267D5581D0C}"/>
    <dgm:cxn modelId="{474B95BC-D785-9F43-BF5A-C118EDE80D76}" type="presOf" srcId="{E0069EFC-10A4-49FD-BFD3-DAC1B59FC463}" destId="{17DDD6AA-0345-0F44-94D7-4D23B51DEF2F}" srcOrd="0" destOrd="0" presId="urn:microsoft.com/office/officeart/2016/7/layout/RepeatingBendingProcessNew"/>
    <dgm:cxn modelId="{B3EF01DD-DC26-A942-A3AB-2F9D2219522D}" type="presOf" srcId="{89340D3D-1FAE-4A97-AF95-EAAD0B0839F1}" destId="{DECBCCA1-29D7-1542-8843-AA8403545E11}" srcOrd="1" destOrd="0" presId="urn:microsoft.com/office/officeart/2016/7/layout/RepeatingBendingProcessNew"/>
    <dgm:cxn modelId="{531018DD-CD7C-E844-AE36-4C920C887A67}" type="presOf" srcId="{8C526513-58A7-4E45-A04B-2B54B9C8B89D}" destId="{83278290-15DD-6C40-BA4F-0C0E561A4DC3}" srcOrd="0" destOrd="0" presId="urn:microsoft.com/office/officeart/2016/7/layout/RepeatingBendingProcessNew"/>
    <dgm:cxn modelId="{46C97438-154A-9C4F-B3EA-259DAA93932E}" type="presParOf" srcId="{CA979A25-1CB9-8D4E-BF66-E47F5297C377}" destId="{702F829E-5245-2D4D-9D57-F7EFEF5205AA}" srcOrd="0" destOrd="0" presId="urn:microsoft.com/office/officeart/2016/7/layout/RepeatingBendingProcessNew"/>
    <dgm:cxn modelId="{309D11D5-B50B-D34F-A171-B1EE76BFC876}" type="presParOf" srcId="{CA979A25-1CB9-8D4E-BF66-E47F5297C377}" destId="{83278290-15DD-6C40-BA4F-0C0E561A4DC3}" srcOrd="1" destOrd="0" presId="urn:microsoft.com/office/officeart/2016/7/layout/RepeatingBendingProcessNew"/>
    <dgm:cxn modelId="{91F0A150-F90A-2641-98F2-D31B3725D97D}" type="presParOf" srcId="{83278290-15DD-6C40-BA4F-0C0E561A4DC3}" destId="{55DC7ED2-3551-6A49-A79D-1478D3500B76}" srcOrd="0" destOrd="0" presId="urn:microsoft.com/office/officeart/2016/7/layout/RepeatingBendingProcessNew"/>
    <dgm:cxn modelId="{549B7B6A-9CF5-6B4B-87FD-B5CE1D20F559}" type="presParOf" srcId="{CA979A25-1CB9-8D4E-BF66-E47F5297C377}" destId="{17DDD6AA-0345-0F44-94D7-4D23B51DEF2F}" srcOrd="2" destOrd="0" presId="urn:microsoft.com/office/officeart/2016/7/layout/RepeatingBendingProcessNew"/>
    <dgm:cxn modelId="{AA3315CF-ECD9-9E4B-ADFD-503E7771BA15}" type="presParOf" srcId="{CA979A25-1CB9-8D4E-BF66-E47F5297C377}" destId="{D2F47B0F-085E-2C42-8FB7-B8BFE8180078}" srcOrd="3" destOrd="0" presId="urn:microsoft.com/office/officeart/2016/7/layout/RepeatingBendingProcessNew"/>
    <dgm:cxn modelId="{369A1207-BF46-D44B-ACBB-C67B0E8296A1}" type="presParOf" srcId="{D2F47B0F-085E-2C42-8FB7-B8BFE8180078}" destId="{DECBCCA1-29D7-1542-8843-AA8403545E11}" srcOrd="0" destOrd="0" presId="urn:microsoft.com/office/officeart/2016/7/layout/RepeatingBendingProcessNew"/>
    <dgm:cxn modelId="{8CEA50DC-4D00-B44F-A3CD-6E6716AD4BBF}" type="presParOf" srcId="{CA979A25-1CB9-8D4E-BF66-E47F5297C377}" destId="{0A325EF6-A61A-8640-927D-0D6331DB0D0E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8B14BD-BA8B-4B4F-A8C1-908E8682AD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08F8DC7-78C3-4D98-9FDC-1E713DD36967}">
      <dgm:prSet/>
      <dgm:spPr/>
      <dgm:t>
        <a:bodyPr/>
        <a:lstStyle/>
        <a:p>
          <a:pPr>
            <a:defRPr cap="all"/>
          </a:pPr>
          <a:r>
            <a:rPr lang="en-US" b="1"/>
            <a:t>Model Complexity:</a:t>
          </a:r>
          <a:r>
            <a:rPr lang="en-US"/>
            <a:t> While LoRA is efficient, fine-tuning large models still requires significant resources.</a:t>
          </a:r>
        </a:p>
      </dgm:t>
    </dgm:pt>
    <dgm:pt modelId="{37225178-90A5-4875-A115-823F34E8E9EB}" type="parTrans" cxnId="{EDFB1194-9CE9-4976-84AC-D7350208DB9C}">
      <dgm:prSet/>
      <dgm:spPr/>
      <dgm:t>
        <a:bodyPr/>
        <a:lstStyle/>
        <a:p>
          <a:endParaRPr lang="en-US"/>
        </a:p>
      </dgm:t>
    </dgm:pt>
    <dgm:pt modelId="{F0A73A9E-AA0C-4C98-8B39-BF3C93AB2B64}" type="sibTrans" cxnId="{EDFB1194-9CE9-4976-84AC-D7350208DB9C}">
      <dgm:prSet/>
      <dgm:spPr/>
      <dgm:t>
        <a:bodyPr/>
        <a:lstStyle/>
        <a:p>
          <a:endParaRPr lang="en-US"/>
        </a:p>
      </dgm:t>
    </dgm:pt>
    <dgm:pt modelId="{CF74D886-8844-473F-9A75-BFF55A96C90A}">
      <dgm:prSet/>
      <dgm:spPr/>
      <dgm:t>
        <a:bodyPr/>
        <a:lstStyle/>
        <a:p>
          <a:pPr>
            <a:defRPr cap="all"/>
          </a:pPr>
          <a:r>
            <a:rPr lang="en-US" b="1"/>
            <a:t>Specialized Datasets:</a:t>
          </a:r>
          <a:r>
            <a:rPr lang="en-US"/>
            <a:t> Performance heavily relies on the quality and size of the labeled dataset used.</a:t>
          </a:r>
        </a:p>
      </dgm:t>
    </dgm:pt>
    <dgm:pt modelId="{27123D56-A9D2-477B-B012-2B347BC4101B}" type="parTrans" cxnId="{51D4F502-7E82-4B54-8058-9415C8D3460E}">
      <dgm:prSet/>
      <dgm:spPr/>
      <dgm:t>
        <a:bodyPr/>
        <a:lstStyle/>
        <a:p>
          <a:endParaRPr lang="en-US"/>
        </a:p>
      </dgm:t>
    </dgm:pt>
    <dgm:pt modelId="{1F850459-2A89-4399-815E-ECC8255DE2BB}" type="sibTrans" cxnId="{51D4F502-7E82-4B54-8058-9415C8D3460E}">
      <dgm:prSet/>
      <dgm:spPr/>
      <dgm:t>
        <a:bodyPr/>
        <a:lstStyle/>
        <a:p>
          <a:endParaRPr lang="en-US"/>
        </a:p>
      </dgm:t>
    </dgm:pt>
    <dgm:pt modelId="{1CB6764A-F6D8-4BCE-9A70-A27952D51491}">
      <dgm:prSet/>
      <dgm:spPr/>
      <dgm:t>
        <a:bodyPr/>
        <a:lstStyle/>
        <a:p>
          <a:pPr>
            <a:defRPr cap="all"/>
          </a:pPr>
          <a:r>
            <a:rPr lang="en-US" b="1"/>
            <a:t>Evaluation:</a:t>
          </a:r>
          <a:r>
            <a:rPr lang="en-US"/>
            <a:t> Ensuring accurate evaluation metrics for new tasks is crucial.</a:t>
          </a:r>
        </a:p>
      </dgm:t>
    </dgm:pt>
    <dgm:pt modelId="{6AE4ECAF-ABA4-4E00-B6B6-D30EDA46CC7A}" type="parTrans" cxnId="{CE571129-6914-4678-8EC4-0667BAC37DC0}">
      <dgm:prSet/>
      <dgm:spPr/>
      <dgm:t>
        <a:bodyPr/>
        <a:lstStyle/>
        <a:p>
          <a:endParaRPr lang="en-US"/>
        </a:p>
      </dgm:t>
    </dgm:pt>
    <dgm:pt modelId="{A8FF5B82-7A56-4E08-B86C-43EFD051F460}" type="sibTrans" cxnId="{CE571129-6914-4678-8EC4-0667BAC37DC0}">
      <dgm:prSet/>
      <dgm:spPr/>
      <dgm:t>
        <a:bodyPr/>
        <a:lstStyle/>
        <a:p>
          <a:endParaRPr lang="en-US"/>
        </a:p>
      </dgm:t>
    </dgm:pt>
    <dgm:pt modelId="{58D928B4-96FA-4D6E-B912-5D9C5DA2D00E}" type="pres">
      <dgm:prSet presAssocID="{AF8B14BD-BA8B-4B4F-A8C1-908E8682AD44}" presName="root" presStyleCnt="0">
        <dgm:presLayoutVars>
          <dgm:dir/>
          <dgm:resizeHandles val="exact"/>
        </dgm:presLayoutVars>
      </dgm:prSet>
      <dgm:spPr/>
    </dgm:pt>
    <dgm:pt modelId="{8CBD66B7-80DC-47D6-823E-2F92ED1B27D2}" type="pres">
      <dgm:prSet presAssocID="{C08F8DC7-78C3-4D98-9FDC-1E713DD36967}" presName="compNode" presStyleCnt="0"/>
      <dgm:spPr/>
    </dgm:pt>
    <dgm:pt modelId="{041C6091-926D-49C1-9364-AE4201CE8B91}" type="pres">
      <dgm:prSet presAssocID="{C08F8DC7-78C3-4D98-9FDC-1E713DD36967}" presName="iconBgRect" presStyleLbl="bgShp" presStyleIdx="0" presStyleCnt="3"/>
      <dgm:spPr/>
    </dgm:pt>
    <dgm:pt modelId="{7BCAA404-39B4-44A0-BB25-584B70050DF7}" type="pres">
      <dgm:prSet presAssocID="{C08F8DC7-78C3-4D98-9FDC-1E713DD369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CFC3CE9-68D4-4A21-8C52-17E2AC5F7415}" type="pres">
      <dgm:prSet presAssocID="{C08F8DC7-78C3-4D98-9FDC-1E713DD36967}" presName="spaceRect" presStyleCnt="0"/>
      <dgm:spPr/>
    </dgm:pt>
    <dgm:pt modelId="{F5068DD7-DC7B-425C-A72F-2EF804D1479E}" type="pres">
      <dgm:prSet presAssocID="{C08F8DC7-78C3-4D98-9FDC-1E713DD36967}" presName="textRect" presStyleLbl="revTx" presStyleIdx="0" presStyleCnt="3">
        <dgm:presLayoutVars>
          <dgm:chMax val="1"/>
          <dgm:chPref val="1"/>
        </dgm:presLayoutVars>
      </dgm:prSet>
      <dgm:spPr/>
    </dgm:pt>
    <dgm:pt modelId="{C674FD80-EC75-4557-B5DD-E7641225AFE7}" type="pres">
      <dgm:prSet presAssocID="{F0A73A9E-AA0C-4C98-8B39-BF3C93AB2B64}" presName="sibTrans" presStyleCnt="0"/>
      <dgm:spPr/>
    </dgm:pt>
    <dgm:pt modelId="{EE86E0A2-4980-42F1-B1AD-5AE2D6B8352E}" type="pres">
      <dgm:prSet presAssocID="{CF74D886-8844-473F-9A75-BFF55A96C90A}" presName="compNode" presStyleCnt="0"/>
      <dgm:spPr/>
    </dgm:pt>
    <dgm:pt modelId="{2FFC02C5-EA3F-496E-8E8F-27D03134B381}" type="pres">
      <dgm:prSet presAssocID="{CF74D886-8844-473F-9A75-BFF55A96C90A}" presName="iconBgRect" presStyleLbl="bgShp" presStyleIdx="1" presStyleCnt="3"/>
      <dgm:spPr/>
    </dgm:pt>
    <dgm:pt modelId="{AF5E02FE-BD7B-4F2F-B9FD-A0FEA810E50A}" type="pres">
      <dgm:prSet presAssocID="{CF74D886-8844-473F-9A75-BFF55A96C9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AF1A0C-104A-4414-B49F-A094B783E589}" type="pres">
      <dgm:prSet presAssocID="{CF74D886-8844-473F-9A75-BFF55A96C90A}" presName="spaceRect" presStyleCnt="0"/>
      <dgm:spPr/>
    </dgm:pt>
    <dgm:pt modelId="{C76CDF8A-22F8-455F-97E8-47AF5CA63004}" type="pres">
      <dgm:prSet presAssocID="{CF74D886-8844-473F-9A75-BFF55A96C90A}" presName="textRect" presStyleLbl="revTx" presStyleIdx="1" presStyleCnt="3">
        <dgm:presLayoutVars>
          <dgm:chMax val="1"/>
          <dgm:chPref val="1"/>
        </dgm:presLayoutVars>
      </dgm:prSet>
      <dgm:spPr/>
    </dgm:pt>
    <dgm:pt modelId="{3A5C22EC-6E78-4B2B-A3B0-8BE7B486AB46}" type="pres">
      <dgm:prSet presAssocID="{1F850459-2A89-4399-815E-ECC8255DE2BB}" presName="sibTrans" presStyleCnt="0"/>
      <dgm:spPr/>
    </dgm:pt>
    <dgm:pt modelId="{1443258B-B6BD-4AE6-A2F0-ED5FDCF66CEC}" type="pres">
      <dgm:prSet presAssocID="{1CB6764A-F6D8-4BCE-9A70-A27952D51491}" presName="compNode" presStyleCnt="0"/>
      <dgm:spPr/>
    </dgm:pt>
    <dgm:pt modelId="{B358CF0B-0A5B-432A-B81F-61A58BA21084}" type="pres">
      <dgm:prSet presAssocID="{1CB6764A-F6D8-4BCE-9A70-A27952D51491}" presName="iconBgRect" presStyleLbl="bgShp" presStyleIdx="2" presStyleCnt="3"/>
      <dgm:spPr/>
    </dgm:pt>
    <dgm:pt modelId="{87D42DC7-510A-421F-B26B-B1029FB362C2}" type="pres">
      <dgm:prSet presAssocID="{1CB6764A-F6D8-4BCE-9A70-A27952D514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BE6084D-871E-42C9-B70C-80ADD83C750A}" type="pres">
      <dgm:prSet presAssocID="{1CB6764A-F6D8-4BCE-9A70-A27952D51491}" presName="spaceRect" presStyleCnt="0"/>
      <dgm:spPr/>
    </dgm:pt>
    <dgm:pt modelId="{171D9F5D-1911-4018-91D2-AAFD77C17B5C}" type="pres">
      <dgm:prSet presAssocID="{1CB6764A-F6D8-4BCE-9A70-A27952D5149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D4F502-7E82-4B54-8058-9415C8D3460E}" srcId="{AF8B14BD-BA8B-4B4F-A8C1-908E8682AD44}" destId="{CF74D886-8844-473F-9A75-BFF55A96C90A}" srcOrd="1" destOrd="0" parTransId="{27123D56-A9D2-477B-B012-2B347BC4101B}" sibTransId="{1F850459-2A89-4399-815E-ECC8255DE2BB}"/>
    <dgm:cxn modelId="{CE571129-6914-4678-8EC4-0667BAC37DC0}" srcId="{AF8B14BD-BA8B-4B4F-A8C1-908E8682AD44}" destId="{1CB6764A-F6D8-4BCE-9A70-A27952D51491}" srcOrd="2" destOrd="0" parTransId="{6AE4ECAF-ABA4-4E00-B6B6-D30EDA46CC7A}" sibTransId="{A8FF5B82-7A56-4E08-B86C-43EFD051F460}"/>
    <dgm:cxn modelId="{3E1E507C-F9E8-4900-AC6A-FA3DDBD6E18B}" type="presOf" srcId="{1CB6764A-F6D8-4BCE-9A70-A27952D51491}" destId="{171D9F5D-1911-4018-91D2-AAFD77C17B5C}" srcOrd="0" destOrd="0" presId="urn:microsoft.com/office/officeart/2018/5/layout/IconCircleLabelList"/>
    <dgm:cxn modelId="{EDFB1194-9CE9-4976-84AC-D7350208DB9C}" srcId="{AF8B14BD-BA8B-4B4F-A8C1-908E8682AD44}" destId="{C08F8DC7-78C3-4D98-9FDC-1E713DD36967}" srcOrd="0" destOrd="0" parTransId="{37225178-90A5-4875-A115-823F34E8E9EB}" sibTransId="{F0A73A9E-AA0C-4C98-8B39-BF3C93AB2B64}"/>
    <dgm:cxn modelId="{AB231BAE-7891-400B-B0AE-3328E534B050}" type="presOf" srcId="{CF74D886-8844-473F-9A75-BFF55A96C90A}" destId="{C76CDF8A-22F8-455F-97E8-47AF5CA63004}" srcOrd="0" destOrd="0" presId="urn:microsoft.com/office/officeart/2018/5/layout/IconCircleLabelList"/>
    <dgm:cxn modelId="{E25304B8-5150-4D20-9631-230A0582E47C}" type="presOf" srcId="{AF8B14BD-BA8B-4B4F-A8C1-908E8682AD44}" destId="{58D928B4-96FA-4D6E-B912-5D9C5DA2D00E}" srcOrd="0" destOrd="0" presId="urn:microsoft.com/office/officeart/2018/5/layout/IconCircleLabelList"/>
    <dgm:cxn modelId="{F032DBDB-978C-4062-A069-5D4225190114}" type="presOf" srcId="{C08F8DC7-78C3-4D98-9FDC-1E713DD36967}" destId="{F5068DD7-DC7B-425C-A72F-2EF804D1479E}" srcOrd="0" destOrd="0" presId="urn:microsoft.com/office/officeart/2018/5/layout/IconCircleLabelList"/>
    <dgm:cxn modelId="{E2A7C963-D5AD-4801-B4B7-32B888B5E385}" type="presParOf" srcId="{58D928B4-96FA-4D6E-B912-5D9C5DA2D00E}" destId="{8CBD66B7-80DC-47D6-823E-2F92ED1B27D2}" srcOrd="0" destOrd="0" presId="urn:microsoft.com/office/officeart/2018/5/layout/IconCircleLabelList"/>
    <dgm:cxn modelId="{275BE201-D7F1-43FF-B73C-49056BE19CF0}" type="presParOf" srcId="{8CBD66B7-80DC-47D6-823E-2F92ED1B27D2}" destId="{041C6091-926D-49C1-9364-AE4201CE8B91}" srcOrd="0" destOrd="0" presId="urn:microsoft.com/office/officeart/2018/5/layout/IconCircleLabelList"/>
    <dgm:cxn modelId="{CDAFC269-88F1-4918-9CA3-D65CD7B9D985}" type="presParOf" srcId="{8CBD66B7-80DC-47D6-823E-2F92ED1B27D2}" destId="{7BCAA404-39B4-44A0-BB25-584B70050DF7}" srcOrd="1" destOrd="0" presId="urn:microsoft.com/office/officeart/2018/5/layout/IconCircleLabelList"/>
    <dgm:cxn modelId="{D4DB1F69-4DE4-4031-BEC7-90E6D61B81F6}" type="presParOf" srcId="{8CBD66B7-80DC-47D6-823E-2F92ED1B27D2}" destId="{2CFC3CE9-68D4-4A21-8C52-17E2AC5F7415}" srcOrd="2" destOrd="0" presId="urn:microsoft.com/office/officeart/2018/5/layout/IconCircleLabelList"/>
    <dgm:cxn modelId="{E43C0598-1E7D-4A99-B521-3B0A1D4732BD}" type="presParOf" srcId="{8CBD66B7-80DC-47D6-823E-2F92ED1B27D2}" destId="{F5068DD7-DC7B-425C-A72F-2EF804D1479E}" srcOrd="3" destOrd="0" presId="urn:microsoft.com/office/officeart/2018/5/layout/IconCircleLabelList"/>
    <dgm:cxn modelId="{27345EF6-3480-4D98-B510-C013C9E21C7A}" type="presParOf" srcId="{58D928B4-96FA-4D6E-B912-5D9C5DA2D00E}" destId="{C674FD80-EC75-4557-B5DD-E7641225AFE7}" srcOrd="1" destOrd="0" presId="urn:microsoft.com/office/officeart/2018/5/layout/IconCircleLabelList"/>
    <dgm:cxn modelId="{2AE74092-ED2F-4A0E-A665-B70E943F572A}" type="presParOf" srcId="{58D928B4-96FA-4D6E-B912-5D9C5DA2D00E}" destId="{EE86E0A2-4980-42F1-B1AD-5AE2D6B8352E}" srcOrd="2" destOrd="0" presId="urn:microsoft.com/office/officeart/2018/5/layout/IconCircleLabelList"/>
    <dgm:cxn modelId="{1BB3AADC-ECFE-4F72-9C6E-49C1E64AF9F7}" type="presParOf" srcId="{EE86E0A2-4980-42F1-B1AD-5AE2D6B8352E}" destId="{2FFC02C5-EA3F-496E-8E8F-27D03134B381}" srcOrd="0" destOrd="0" presId="urn:microsoft.com/office/officeart/2018/5/layout/IconCircleLabelList"/>
    <dgm:cxn modelId="{F485CE96-42E1-4A95-A89F-C56997BD07A3}" type="presParOf" srcId="{EE86E0A2-4980-42F1-B1AD-5AE2D6B8352E}" destId="{AF5E02FE-BD7B-4F2F-B9FD-A0FEA810E50A}" srcOrd="1" destOrd="0" presId="urn:microsoft.com/office/officeart/2018/5/layout/IconCircleLabelList"/>
    <dgm:cxn modelId="{7DCB18CF-819A-413C-ADF9-F3A1080202D3}" type="presParOf" srcId="{EE86E0A2-4980-42F1-B1AD-5AE2D6B8352E}" destId="{7DAF1A0C-104A-4414-B49F-A094B783E589}" srcOrd="2" destOrd="0" presId="urn:microsoft.com/office/officeart/2018/5/layout/IconCircleLabelList"/>
    <dgm:cxn modelId="{AD6CCE64-A327-4498-94AE-AE629A13CB65}" type="presParOf" srcId="{EE86E0A2-4980-42F1-B1AD-5AE2D6B8352E}" destId="{C76CDF8A-22F8-455F-97E8-47AF5CA63004}" srcOrd="3" destOrd="0" presId="urn:microsoft.com/office/officeart/2018/5/layout/IconCircleLabelList"/>
    <dgm:cxn modelId="{AEA2D911-71A3-4A77-9F68-C2031197A975}" type="presParOf" srcId="{58D928B4-96FA-4D6E-B912-5D9C5DA2D00E}" destId="{3A5C22EC-6E78-4B2B-A3B0-8BE7B486AB46}" srcOrd="3" destOrd="0" presId="urn:microsoft.com/office/officeart/2018/5/layout/IconCircleLabelList"/>
    <dgm:cxn modelId="{497B2FA2-D139-49A6-9631-0F45870C445C}" type="presParOf" srcId="{58D928B4-96FA-4D6E-B912-5D9C5DA2D00E}" destId="{1443258B-B6BD-4AE6-A2F0-ED5FDCF66CEC}" srcOrd="4" destOrd="0" presId="urn:microsoft.com/office/officeart/2018/5/layout/IconCircleLabelList"/>
    <dgm:cxn modelId="{966AC25B-2BC9-4F21-9F1A-A2C0B2B8C849}" type="presParOf" srcId="{1443258B-B6BD-4AE6-A2F0-ED5FDCF66CEC}" destId="{B358CF0B-0A5B-432A-B81F-61A58BA21084}" srcOrd="0" destOrd="0" presId="urn:microsoft.com/office/officeart/2018/5/layout/IconCircleLabelList"/>
    <dgm:cxn modelId="{BA26F5BF-4ECC-496A-A9CC-B4E30C752AD4}" type="presParOf" srcId="{1443258B-B6BD-4AE6-A2F0-ED5FDCF66CEC}" destId="{87D42DC7-510A-421F-B26B-B1029FB362C2}" srcOrd="1" destOrd="0" presId="urn:microsoft.com/office/officeart/2018/5/layout/IconCircleLabelList"/>
    <dgm:cxn modelId="{D274E58D-54EB-43C4-85A8-340B093C6659}" type="presParOf" srcId="{1443258B-B6BD-4AE6-A2F0-ED5FDCF66CEC}" destId="{EBE6084D-871E-42C9-B70C-80ADD83C750A}" srcOrd="2" destOrd="0" presId="urn:microsoft.com/office/officeart/2018/5/layout/IconCircleLabelList"/>
    <dgm:cxn modelId="{1362B8A1-9CE6-463C-9EA2-B0387F3C3732}" type="presParOf" srcId="{1443258B-B6BD-4AE6-A2F0-ED5FDCF66CEC}" destId="{171D9F5D-1911-4018-91D2-AAFD77C17B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E238D2-B0C7-4D4A-8921-F3070C7D14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15BACE-6B33-43BC-9524-814DFF51A824}">
      <dgm:prSet/>
      <dgm:spPr/>
      <dgm:t>
        <a:bodyPr/>
        <a:lstStyle/>
        <a:p>
          <a:r>
            <a:rPr lang="en-US"/>
            <a:t>LoRA offers an efficient, scalable solution for fine-tuning large models on specific supervised tasks.</a:t>
          </a:r>
        </a:p>
      </dgm:t>
    </dgm:pt>
    <dgm:pt modelId="{F004DA98-0BA4-49D8-ADCC-A1EB5B8D949F}" type="parTrans" cxnId="{75B6D5C0-6939-420A-8AFF-B1B8B70324DA}">
      <dgm:prSet/>
      <dgm:spPr/>
      <dgm:t>
        <a:bodyPr/>
        <a:lstStyle/>
        <a:p>
          <a:endParaRPr lang="en-US"/>
        </a:p>
      </dgm:t>
    </dgm:pt>
    <dgm:pt modelId="{41B95C99-4569-498D-B8B9-4B396225EE99}" type="sibTrans" cxnId="{75B6D5C0-6939-420A-8AFF-B1B8B70324DA}">
      <dgm:prSet/>
      <dgm:spPr/>
      <dgm:t>
        <a:bodyPr/>
        <a:lstStyle/>
        <a:p>
          <a:endParaRPr lang="en-US"/>
        </a:p>
      </dgm:t>
    </dgm:pt>
    <dgm:pt modelId="{5AE57444-E77D-49DD-95E8-E4D0F630FDE2}">
      <dgm:prSet/>
      <dgm:spPr/>
      <dgm:t>
        <a:bodyPr/>
        <a:lstStyle/>
        <a:p>
          <a:r>
            <a:rPr lang="en-US"/>
            <a:t>It reduces memory and computational costs without sacrificing model performance.</a:t>
          </a:r>
        </a:p>
      </dgm:t>
    </dgm:pt>
    <dgm:pt modelId="{E9A2CF42-F969-4315-9258-B38BF74B05B4}" type="parTrans" cxnId="{0000B57E-B411-44AD-962D-3B8F72A6CFAB}">
      <dgm:prSet/>
      <dgm:spPr/>
      <dgm:t>
        <a:bodyPr/>
        <a:lstStyle/>
        <a:p>
          <a:endParaRPr lang="en-US"/>
        </a:p>
      </dgm:t>
    </dgm:pt>
    <dgm:pt modelId="{343A32AE-A0BC-4A1F-9832-D7E74C082B38}" type="sibTrans" cxnId="{0000B57E-B411-44AD-962D-3B8F72A6CFAB}">
      <dgm:prSet/>
      <dgm:spPr/>
      <dgm:t>
        <a:bodyPr/>
        <a:lstStyle/>
        <a:p>
          <a:endParaRPr lang="en-US"/>
        </a:p>
      </dgm:t>
    </dgm:pt>
    <dgm:pt modelId="{E777B0F2-C4A1-4622-B69B-20C933059534}">
      <dgm:prSet/>
      <dgm:spPr/>
      <dgm:t>
        <a:bodyPr/>
        <a:lstStyle/>
        <a:p>
          <a:r>
            <a:rPr lang="en-US"/>
            <a:t>Particularly useful for resource-limited scenarios in NLP and other machine learning domains.</a:t>
          </a:r>
        </a:p>
      </dgm:t>
    </dgm:pt>
    <dgm:pt modelId="{027FE8BA-471B-46A2-B4DC-97475ED26466}" type="parTrans" cxnId="{A0BE2A75-9266-486F-9E54-0197A071FC32}">
      <dgm:prSet/>
      <dgm:spPr/>
      <dgm:t>
        <a:bodyPr/>
        <a:lstStyle/>
        <a:p>
          <a:endParaRPr lang="en-US"/>
        </a:p>
      </dgm:t>
    </dgm:pt>
    <dgm:pt modelId="{1920BB99-86B4-46BF-95EA-38CAC48D5A71}" type="sibTrans" cxnId="{A0BE2A75-9266-486F-9E54-0197A071FC32}">
      <dgm:prSet/>
      <dgm:spPr/>
      <dgm:t>
        <a:bodyPr/>
        <a:lstStyle/>
        <a:p>
          <a:endParaRPr lang="en-US"/>
        </a:p>
      </dgm:t>
    </dgm:pt>
    <dgm:pt modelId="{347F261F-2686-4D76-8F18-375003DCB3D1}" type="pres">
      <dgm:prSet presAssocID="{5AE238D2-B0C7-4D4A-8921-F3070C7D14D5}" presName="root" presStyleCnt="0">
        <dgm:presLayoutVars>
          <dgm:dir/>
          <dgm:resizeHandles val="exact"/>
        </dgm:presLayoutVars>
      </dgm:prSet>
      <dgm:spPr/>
    </dgm:pt>
    <dgm:pt modelId="{E3795F74-4E7A-43EA-B444-E172A50B15BD}" type="pres">
      <dgm:prSet presAssocID="{BC15BACE-6B33-43BC-9524-814DFF51A824}" presName="compNode" presStyleCnt="0"/>
      <dgm:spPr/>
    </dgm:pt>
    <dgm:pt modelId="{5CD29F55-3B66-4073-A112-4DFFC64B8CEF}" type="pres">
      <dgm:prSet presAssocID="{BC15BACE-6B33-43BC-9524-814DFF51A8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7CD43CC8-ECEE-4378-AF9E-9E38CF19B57B}" type="pres">
      <dgm:prSet presAssocID="{BC15BACE-6B33-43BC-9524-814DFF51A824}" presName="spaceRect" presStyleCnt="0"/>
      <dgm:spPr/>
    </dgm:pt>
    <dgm:pt modelId="{326244D9-5EA1-4FA5-BF47-37D7B351E028}" type="pres">
      <dgm:prSet presAssocID="{BC15BACE-6B33-43BC-9524-814DFF51A824}" presName="textRect" presStyleLbl="revTx" presStyleIdx="0" presStyleCnt="3">
        <dgm:presLayoutVars>
          <dgm:chMax val="1"/>
          <dgm:chPref val="1"/>
        </dgm:presLayoutVars>
      </dgm:prSet>
      <dgm:spPr/>
    </dgm:pt>
    <dgm:pt modelId="{5B119C52-395A-4CCF-B0C5-C9F13D4B251F}" type="pres">
      <dgm:prSet presAssocID="{41B95C99-4569-498D-B8B9-4B396225EE99}" presName="sibTrans" presStyleCnt="0"/>
      <dgm:spPr/>
    </dgm:pt>
    <dgm:pt modelId="{78DF0903-E0DD-41FA-9C18-283E7AF3C8C8}" type="pres">
      <dgm:prSet presAssocID="{5AE57444-E77D-49DD-95E8-E4D0F630FDE2}" presName="compNode" presStyleCnt="0"/>
      <dgm:spPr/>
    </dgm:pt>
    <dgm:pt modelId="{11DF0049-B13F-42BE-A223-73DAE00446DD}" type="pres">
      <dgm:prSet presAssocID="{5AE57444-E77D-49DD-95E8-E4D0F630FD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B17990-4C71-40E3-BDDB-BFF57F687873}" type="pres">
      <dgm:prSet presAssocID="{5AE57444-E77D-49DD-95E8-E4D0F630FDE2}" presName="spaceRect" presStyleCnt="0"/>
      <dgm:spPr/>
    </dgm:pt>
    <dgm:pt modelId="{9D78ACD6-C118-49BC-B18B-48B295454DCC}" type="pres">
      <dgm:prSet presAssocID="{5AE57444-E77D-49DD-95E8-E4D0F630FDE2}" presName="textRect" presStyleLbl="revTx" presStyleIdx="1" presStyleCnt="3">
        <dgm:presLayoutVars>
          <dgm:chMax val="1"/>
          <dgm:chPref val="1"/>
        </dgm:presLayoutVars>
      </dgm:prSet>
      <dgm:spPr/>
    </dgm:pt>
    <dgm:pt modelId="{C4BFE7C0-DEE2-45BC-959E-BBA8AB4B733E}" type="pres">
      <dgm:prSet presAssocID="{343A32AE-A0BC-4A1F-9832-D7E74C082B38}" presName="sibTrans" presStyleCnt="0"/>
      <dgm:spPr/>
    </dgm:pt>
    <dgm:pt modelId="{A1AC4458-71BF-4FC8-9BE6-FAFFB521D164}" type="pres">
      <dgm:prSet presAssocID="{E777B0F2-C4A1-4622-B69B-20C933059534}" presName="compNode" presStyleCnt="0"/>
      <dgm:spPr/>
    </dgm:pt>
    <dgm:pt modelId="{9984E307-B02C-4978-8806-967220D4180E}" type="pres">
      <dgm:prSet presAssocID="{E777B0F2-C4A1-4622-B69B-20C9330595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F7813AD-B870-4E27-AE6B-2A3408CC0805}" type="pres">
      <dgm:prSet presAssocID="{E777B0F2-C4A1-4622-B69B-20C933059534}" presName="spaceRect" presStyleCnt="0"/>
      <dgm:spPr/>
    </dgm:pt>
    <dgm:pt modelId="{DBA74B8D-323A-469B-9117-E910029A3AC3}" type="pres">
      <dgm:prSet presAssocID="{E777B0F2-C4A1-4622-B69B-20C9330595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CCB31F-6EDA-4D44-AAFC-07321F7CD768}" type="presOf" srcId="{5AE57444-E77D-49DD-95E8-E4D0F630FDE2}" destId="{9D78ACD6-C118-49BC-B18B-48B295454DCC}" srcOrd="0" destOrd="0" presId="urn:microsoft.com/office/officeart/2018/2/layout/IconLabelList"/>
    <dgm:cxn modelId="{63A32349-E465-4C56-B56A-8DC914AF4D91}" type="presOf" srcId="{5AE238D2-B0C7-4D4A-8921-F3070C7D14D5}" destId="{347F261F-2686-4D76-8F18-375003DCB3D1}" srcOrd="0" destOrd="0" presId="urn:microsoft.com/office/officeart/2018/2/layout/IconLabelList"/>
    <dgm:cxn modelId="{FA0EC46C-F0E7-42A4-9036-AF1DD89A7463}" type="presOf" srcId="{E777B0F2-C4A1-4622-B69B-20C933059534}" destId="{DBA74B8D-323A-469B-9117-E910029A3AC3}" srcOrd="0" destOrd="0" presId="urn:microsoft.com/office/officeart/2018/2/layout/IconLabelList"/>
    <dgm:cxn modelId="{A0BE2A75-9266-486F-9E54-0197A071FC32}" srcId="{5AE238D2-B0C7-4D4A-8921-F3070C7D14D5}" destId="{E777B0F2-C4A1-4622-B69B-20C933059534}" srcOrd="2" destOrd="0" parTransId="{027FE8BA-471B-46A2-B4DC-97475ED26466}" sibTransId="{1920BB99-86B4-46BF-95EA-38CAC48D5A71}"/>
    <dgm:cxn modelId="{0000B57E-B411-44AD-962D-3B8F72A6CFAB}" srcId="{5AE238D2-B0C7-4D4A-8921-F3070C7D14D5}" destId="{5AE57444-E77D-49DD-95E8-E4D0F630FDE2}" srcOrd="1" destOrd="0" parTransId="{E9A2CF42-F969-4315-9258-B38BF74B05B4}" sibTransId="{343A32AE-A0BC-4A1F-9832-D7E74C082B38}"/>
    <dgm:cxn modelId="{695ED8B9-FAA8-45B7-9937-6C15886C1E2B}" type="presOf" srcId="{BC15BACE-6B33-43BC-9524-814DFF51A824}" destId="{326244D9-5EA1-4FA5-BF47-37D7B351E028}" srcOrd="0" destOrd="0" presId="urn:microsoft.com/office/officeart/2018/2/layout/IconLabelList"/>
    <dgm:cxn modelId="{75B6D5C0-6939-420A-8AFF-B1B8B70324DA}" srcId="{5AE238D2-B0C7-4D4A-8921-F3070C7D14D5}" destId="{BC15BACE-6B33-43BC-9524-814DFF51A824}" srcOrd="0" destOrd="0" parTransId="{F004DA98-0BA4-49D8-ADCC-A1EB5B8D949F}" sibTransId="{41B95C99-4569-498D-B8B9-4B396225EE99}"/>
    <dgm:cxn modelId="{2134F310-4864-4F99-8873-BAEB1EA96156}" type="presParOf" srcId="{347F261F-2686-4D76-8F18-375003DCB3D1}" destId="{E3795F74-4E7A-43EA-B444-E172A50B15BD}" srcOrd="0" destOrd="0" presId="urn:microsoft.com/office/officeart/2018/2/layout/IconLabelList"/>
    <dgm:cxn modelId="{A57384B4-677F-49EA-BA50-E4129E343BB3}" type="presParOf" srcId="{E3795F74-4E7A-43EA-B444-E172A50B15BD}" destId="{5CD29F55-3B66-4073-A112-4DFFC64B8CEF}" srcOrd="0" destOrd="0" presId="urn:microsoft.com/office/officeart/2018/2/layout/IconLabelList"/>
    <dgm:cxn modelId="{E00551B9-1D19-4F0C-A9A6-2871F385C928}" type="presParOf" srcId="{E3795F74-4E7A-43EA-B444-E172A50B15BD}" destId="{7CD43CC8-ECEE-4378-AF9E-9E38CF19B57B}" srcOrd="1" destOrd="0" presId="urn:microsoft.com/office/officeart/2018/2/layout/IconLabelList"/>
    <dgm:cxn modelId="{D1EF84F5-6C55-471D-BC23-5421C4FF8940}" type="presParOf" srcId="{E3795F74-4E7A-43EA-B444-E172A50B15BD}" destId="{326244D9-5EA1-4FA5-BF47-37D7B351E028}" srcOrd="2" destOrd="0" presId="urn:microsoft.com/office/officeart/2018/2/layout/IconLabelList"/>
    <dgm:cxn modelId="{91EFDB9C-C1AC-4357-B000-69A7A981D506}" type="presParOf" srcId="{347F261F-2686-4D76-8F18-375003DCB3D1}" destId="{5B119C52-395A-4CCF-B0C5-C9F13D4B251F}" srcOrd="1" destOrd="0" presId="urn:microsoft.com/office/officeart/2018/2/layout/IconLabelList"/>
    <dgm:cxn modelId="{446891DB-A70E-4E30-B070-C803224713A8}" type="presParOf" srcId="{347F261F-2686-4D76-8F18-375003DCB3D1}" destId="{78DF0903-E0DD-41FA-9C18-283E7AF3C8C8}" srcOrd="2" destOrd="0" presId="urn:microsoft.com/office/officeart/2018/2/layout/IconLabelList"/>
    <dgm:cxn modelId="{D2846AE8-58A8-49E4-8C46-34FFCF157733}" type="presParOf" srcId="{78DF0903-E0DD-41FA-9C18-283E7AF3C8C8}" destId="{11DF0049-B13F-42BE-A223-73DAE00446DD}" srcOrd="0" destOrd="0" presId="urn:microsoft.com/office/officeart/2018/2/layout/IconLabelList"/>
    <dgm:cxn modelId="{8A45EA56-23C6-4534-802D-FA0E42EF19B5}" type="presParOf" srcId="{78DF0903-E0DD-41FA-9C18-283E7AF3C8C8}" destId="{39B17990-4C71-40E3-BDDB-BFF57F687873}" srcOrd="1" destOrd="0" presId="urn:microsoft.com/office/officeart/2018/2/layout/IconLabelList"/>
    <dgm:cxn modelId="{204311C4-B992-4008-8B4F-76F65D0D85A2}" type="presParOf" srcId="{78DF0903-E0DD-41FA-9C18-283E7AF3C8C8}" destId="{9D78ACD6-C118-49BC-B18B-48B295454DCC}" srcOrd="2" destOrd="0" presId="urn:microsoft.com/office/officeart/2018/2/layout/IconLabelList"/>
    <dgm:cxn modelId="{6780859C-60F2-4476-9096-84D41816A79A}" type="presParOf" srcId="{347F261F-2686-4D76-8F18-375003DCB3D1}" destId="{C4BFE7C0-DEE2-45BC-959E-BBA8AB4B733E}" srcOrd="3" destOrd="0" presId="urn:microsoft.com/office/officeart/2018/2/layout/IconLabelList"/>
    <dgm:cxn modelId="{D39F8B7F-7D6F-4A6C-AC3B-DDFAE25C4E1C}" type="presParOf" srcId="{347F261F-2686-4D76-8F18-375003DCB3D1}" destId="{A1AC4458-71BF-4FC8-9BE6-FAFFB521D164}" srcOrd="4" destOrd="0" presId="urn:microsoft.com/office/officeart/2018/2/layout/IconLabelList"/>
    <dgm:cxn modelId="{32194F72-4854-495E-B60B-7D0695511636}" type="presParOf" srcId="{A1AC4458-71BF-4FC8-9BE6-FAFFB521D164}" destId="{9984E307-B02C-4978-8806-967220D4180E}" srcOrd="0" destOrd="0" presId="urn:microsoft.com/office/officeart/2018/2/layout/IconLabelList"/>
    <dgm:cxn modelId="{CCF97B62-C977-4D6D-95D3-1D216D10FEEF}" type="presParOf" srcId="{A1AC4458-71BF-4FC8-9BE6-FAFFB521D164}" destId="{9F7813AD-B870-4E27-AE6B-2A3408CC0805}" srcOrd="1" destOrd="0" presId="urn:microsoft.com/office/officeart/2018/2/layout/IconLabelList"/>
    <dgm:cxn modelId="{12E7AE80-4EE9-4F17-8B26-726DECE73497}" type="presParOf" srcId="{A1AC4458-71BF-4FC8-9BE6-FAFFB521D164}" destId="{DBA74B8D-323A-469B-9117-E910029A3A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76BCF-D6E1-482D-996A-8EB4F12A811F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3CF4D-1BEE-4B4F-8D49-6242A02A8311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LoRA (Low-Rank Adaptation) is a method for fine-tuning large pre-trained models with a focus on reducing memory and computational costs.</a:t>
          </a:r>
        </a:p>
      </dsp:txBody>
      <dsp:txXfrm>
        <a:off x="59990" y="2654049"/>
        <a:ext cx="3226223" cy="720000"/>
      </dsp:txXfrm>
    </dsp:sp>
    <dsp:sp modelId="{1B1FB03D-C080-4F66-94D8-5C8649167A98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D104D-01B8-45F4-A9AC-B6E9D272E9DF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introduces trainable low-rank matrices into the model's architecture while freezing the original pre-trained weights.</a:t>
          </a:r>
        </a:p>
      </dsp:txBody>
      <dsp:txXfrm>
        <a:off x="3850802" y="2654049"/>
        <a:ext cx="3226223" cy="720000"/>
      </dsp:txXfrm>
    </dsp:sp>
    <dsp:sp modelId="{A6A4330B-F772-44E7-A65A-CFFD983C26BC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5458-50C6-4C13-A1CF-87A32C2E1F05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Used for supervised learning tasks where labeled data is available.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B4643-AFA8-E048-A536-039F4CE9B7EB}">
      <dsp:nvSpPr>
        <dsp:cNvPr id="0" name=""/>
        <dsp:cNvSpPr/>
      </dsp:nvSpPr>
      <dsp:spPr>
        <a:xfrm>
          <a:off x="0" y="71356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Low Computational Cost:</a:t>
          </a:r>
          <a:r>
            <a:rPr lang="en-US" sz="2500" kern="1200"/>
            <a:t> Reduces the number of parameters to train.</a:t>
          </a:r>
        </a:p>
      </dsp:txBody>
      <dsp:txXfrm>
        <a:off x="48726" y="120082"/>
        <a:ext cx="10418148" cy="900704"/>
      </dsp:txXfrm>
    </dsp:sp>
    <dsp:sp modelId="{1FAFEED2-94D6-6B4C-BBCF-D5A6E0041CB9}">
      <dsp:nvSpPr>
        <dsp:cNvPr id="0" name=""/>
        <dsp:cNvSpPr/>
      </dsp:nvSpPr>
      <dsp:spPr>
        <a:xfrm>
          <a:off x="0" y="1141512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Efficient Fine-tuning:</a:t>
          </a:r>
          <a:r>
            <a:rPr lang="en-US" sz="2500" kern="1200"/>
            <a:t> Works well with large models like GPT, BERT, and LLaMA.</a:t>
          </a:r>
        </a:p>
      </dsp:txBody>
      <dsp:txXfrm>
        <a:off x="48726" y="1190238"/>
        <a:ext cx="10418148" cy="900704"/>
      </dsp:txXfrm>
    </dsp:sp>
    <dsp:sp modelId="{0A65364C-70D0-634F-A86B-336B83658AAD}">
      <dsp:nvSpPr>
        <dsp:cNvPr id="0" name=""/>
        <dsp:cNvSpPr/>
      </dsp:nvSpPr>
      <dsp:spPr>
        <a:xfrm>
          <a:off x="0" y="2211669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Memory Efficiency:</a:t>
          </a:r>
          <a:r>
            <a:rPr lang="en-US" sz="2500" kern="1200"/>
            <a:t> Decreases the memory footprint of model updates, making it easier to use on resource-limited devices.</a:t>
          </a:r>
        </a:p>
      </dsp:txBody>
      <dsp:txXfrm>
        <a:off x="48726" y="2260395"/>
        <a:ext cx="10418148" cy="900704"/>
      </dsp:txXfrm>
    </dsp:sp>
    <dsp:sp modelId="{B5FA7CED-5B66-F34F-A61A-F320CC42A58E}">
      <dsp:nvSpPr>
        <dsp:cNvPr id="0" name=""/>
        <dsp:cNvSpPr/>
      </dsp:nvSpPr>
      <dsp:spPr>
        <a:xfrm>
          <a:off x="0" y="3281825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Better Performance:</a:t>
          </a:r>
          <a:r>
            <a:rPr lang="en-US" sz="2500" kern="1200"/>
            <a:t> Preserves the original knowledge of the model while adapting to new tasks.</a:t>
          </a:r>
        </a:p>
      </dsp:txBody>
      <dsp:txXfrm>
        <a:off x="48726" y="3330551"/>
        <a:ext cx="10418148" cy="9007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74D9A-67C9-3941-BE53-5F5D65AFA77D}">
      <dsp:nvSpPr>
        <dsp:cNvPr id="0" name=""/>
        <dsp:cNvSpPr/>
      </dsp:nvSpPr>
      <dsp:spPr>
        <a:xfrm>
          <a:off x="795876" y="608993"/>
          <a:ext cx="634839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48C9E8-900C-DD44-BD3E-F426AB11A1A4}">
      <dsp:nvSpPr>
        <dsp:cNvPr id="0" name=""/>
        <dsp:cNvSpPr/>
      </dsp:nvSpPr>
      <dsp:spPr>
        <a:xfrm>
          <a:off x="1468805" y="555702"/>
          <a:ext cx="73006" cy="13616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DE4A6B-34D4-E240-95C8-530E9C4FB9D3}">
      <dsp:nvSpPr>
        <dsp:cNvPr id="0" name=""/>
        <dsp:cNvSpPr/>
      </dsp:nvSpPr>
      <dsp:spPr>
        <a:xfrm>
          <a:off x="417837" y="310345"/>
          <a:ext cx="597368" cy="5973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181" tIns="23181" rIns="23181" bIns="231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</a:t>
          </a:r>
        </a:p>
      </dsp:txBody>
      <dsp:txXfrm>
        <a:off x="505320" y="397828"/>
        <a:ext cx="422402" cy="422402"/>
      </dsp:txXfrm>
    </dsp:sp>
    <dsp:sp modelId="{5CBD3C70-1E7B-CC48-8086-072D7903CBD3}">
      <dsp:nvSpPr>
        <dsp:cNvPr id="0" name=""/>
        <dsp:cNvSpPr/>
      </dsp:nvSpPr>
      <dsp:spPr>
        <a:xfrm>
          <a:off x="2327" y="1072152"/>
          <a:ext cx="142838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673" tIns="165100" rIns="11267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Step 1:</a:t>
          </a:r>
          <a:r>
            <a:rPr lang="en-US" sz="1100" kern="1200"/>
            <a:t> Original model weights are frozen.</a:t>
          </a:r>
        </a:p>
      </dsp:txBody>
      <dsp:txXfrm>
        <a:off x="2327" y="1357830"/>
        <a:ext cx="1428388" cy="1679922"/>
      </dsp:txXfrm>
    </dsp:sp>
    <dsp:sp modelId="{0510EB60-8A7D-1F45-93BD-BB53C1077551}">
      <dsp:nvSpPr>
        <dsp:cNvPr id="0" name=""/>
        <dsp:cNvSpPr/>
      </dsp:nvSpPr>
      <dsp:spPr>
        <a:xfrm>
          <a:off x="1589425" y="611102"/>
          <a:ext cx="1428388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80AC8A-FDBE-BC47-B9E1-7104F795C123}">
      <dsp:nvSpPr>
        <dsp:cNvPr id="0" name=""/>
        <dsp:cNvSpPr/>
      </dsp:nvSpPr>
      <dsp:spPr>
        <a:xfrm>
          <a:off x="3055904" y="557435"/>
          <a:ext cx="73006" cy="13809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55CB06-B5ED-C946-BA3F-D33B71D9F6DD}">
      <dsp:nvSpPr>
        <dsp:cNvPr id="0" name=""/>
        <dsp:cNvSpPr/>
      </dsp:nvSpPr>
      <dsp:spPr>
        <a:xfrm>
          <a:off x="2004935" y="312453"/>
          <a:ext cx="597368" cy="5973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181" tIns="23181" rIns="23181" bIns="231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</a:t>
          </a:r>
        </a:p>
      </dsp:txBody>
      <dsp:txXfrm>
        <a:off x="2092418" y="399936"/>
        <a:ext cx="422402" cy="422402"/>
      </dsp:txXfrm>
    </dsp:sp>
    <dsp:sp modelId="{D45858E8-EB89-5E48-B03F-D653EE88681A}">
      <dsp:nvSpPr>
        <dsp:cNvPr id="0" name=""/>
        <dsp:cNvSpPr/>
      </dsp:nvSpPr>
      <dsp:spPr>
        <a:xfrm>
          <a:off x="1589425" y="1077530"/>
          <a:ext cx="142838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673" tIns="165100" rIns="11267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Step 2:</a:t>
          </a:r>
          <a:r>
            <a:rPr lang="en-US" sz="1100" kern="1200"/>
            <a:t> LoRA introduces two low-rank matrices, AAA and BBB, that are trained while keeping the frozen layers intact.</a:t>
          </a:r>
        </a:p>
      </dsp:txBody>
      <dsp:txXfrm>
        <a:off x="1589425" y="1363208"/>
        <a:ext cx="1428388" cy="1679922"/>
      </dsp:txXfrm>
    </dsp:sp>
    <dsp:sp modelId="{C77A1BC4-F28A-FB4A-8499-4FE9A57CE56E}">
      <dsp:nvSpPr>
        <dsp:cNvPr id="0" name=""/>
        <dsp:cNvSpPr/>
      </dsp:nvSpPr>
      <dsp:spPr>
        <a:xfrm>
          <a:off x="3176523" y="611102"/>
          <a:ext cx="714194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077547-3073-E646-AE13-06A9B3D282D8}">
      <dsp:nvSpPr>
        <dsp:cNvPr id="0" name=""/>
        <dsp:cNvSpPr/>
      </dsp:nvSpPr>
      <dsp:spPr>
        <a:xfrm>
          <a:off x="3592033" y="312453"/>
          <a:ext cx="597368" cy="5973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181" tIns="23181" rIns="23181" bIns="2318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</a:t>
          </a:r>
        </a:p>
      </dsp:txBody>
      <dsp:txXfrm>
        <a:off x="3679516" y="399936"/>
        <a:ext cx="422402" cy="422402"/>
      </dsp:txXfrm>
    </dsp:sp>
    <dsp:sp modelId="{9C2A3AB3-87A5-FF4F-86E5-91D96513096E}">
      <dsp:nvSpPr>
        <dsp:cNvPr id="0" name=""/>
        <dsp:cNvSpPr/>
      </dsp:nvSpPr>
      <dsp:spPr>
        <a:xfrm>
          <a:off x="3176523" y="1077530"/>
          <a:ext cx="142838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673" tIns="165100" rIns="11267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Step 3:</a:t>
          </a:r>
          <a:r>
            <a:rPr lang="en-US" sz="1100" kern="1200"/>
            <a:t> The full model update is approximated by W+A×BW + A \times BW+A×B, where WWW is the original weight matrix.</a:t>
          </a:r>
        </a:p>
      </dsp:txBody>
      <dsp:txXfrm>
        <a:off x="3176523" y="1363208"/>
        <a:ext cx="1428388" cy="16799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7828B-8EDE-4030-BF8B-A0C29C766BE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4B536-412C-4543-9C63-8693C30A076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Supervised Learning Basics:</a:t>
          </a:r>
          <a:r>
            <a:rPr lang="en-US" sz="1200" kern="1200"/>
            <a:t> Learning a function from input-output pairs using labeled data.</a:t>
          </a:r>
        </a:p>
      </dsp:txBody>
      <dsp:txXfrm>
        <a:off x="59990" y="2654049"/>
        <a:ext cx="3226223" cy="720000"/>
      </dsp:txXfrm>
    </dsp:sp>
    <dsp:sp modelId="{3B75423F-AD39-44D9-B3BD-44CDBAE983E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9C278-53AC-4B0D-A319-0E29A548B5C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LoRA's Role:</a:t>
          </a:r>
          <a:r>
            <a:rPr lang="en-US" sz="1200" kern="1200"/>
            <a:t> Enables fine-tuning of large language models (LLMs) on specific datasets for classification, regression, or NLP tasks with less computational overhead.</a:t>
          </a:r>
        </a:p>
      </dsp:txBody>
      <dsp:txXfrm>
        <a:off x="3850802" y="2654049"/>
        <a:ext cx="3226223" cy="720000"/>
      </dsp:txXfrm>
    </dsp:sp>
    <dsp:sp modelId="{AD39970A-B324-40DE-AA8B-D3C8BD9B3B2A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200DD-8B9C-4AE3-A8B2-3534FDFB602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Example:</a:t>
          </a:r>
          <a:r>
            <a:rPr lang="en-US" sz="1200" kern="1200"/>
            <a:t> Fine-tuning a model for legal document classification using LoRA.</a:t>
          </a:r>
        </a:p>
      </dsp:txBody>
      <dsp:txXfrm>
        <a:off x="7641615" y="2654049"/>
        <a:ext cx="322622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81151-4AF6-F643-8ECA-4D86C861B136}">
      <dsp:nvSpPr>
        <dsp:cNvPr id="0" name=""/>
        <dsp:cNvSpPr/>
      </dsp:nvSpPr>
      <dsp:spPr>
        <a:xfrm>
          <a:off x="1093850" y="1030766"/>
          <a:ext cx="87401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3D95A-B621-6143-A5B1-D22D31F6FC04}">
      <dsp:nvSpPr>
        <dsp:cNvPr id="0" name=""/>
        <dsp:cNvSpPr/>
      </dsp:nvSpPr>
      <dsp:spPr>
        <a:xfrm>
          <a:off x="2020303" y="957385"/>
          <a:ext cx="100511" cy="18878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81051"/>
            <a:satOff val="-4445"/>
            <a:lumOff val="-50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81051"/>
              <a:satOff val="-4445"/>
              <a:lumOff val="-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528F-1909-8344-B40B-4295147DB55D}">
      <dsp:nvSpPr>
        <dsp:cNvPr id="0" name=""/>
        <dsp:cNvSpPr/>
      </dsp:nvSpPr>
      <dsp:spPr>
        <a:xfrm>
          <a:off x="542990" y="589194"/>
          <a:ext cx="883215" cy="8832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72334" y="718538"/>
        <a:ext cx="624527" cy="624527"/>
      </dsp:txXfrm>
    </dsp:sp>
    <dsp:sp modelId="{2FA530CB-FD98-BA4F-85D2-5B50F2053FC8}">
      <dsp:nvSpPr>
        <dsp:cNvPr id="0" name=""/>
        <dsp:cNvSpPr/>
      </dsp:nvSpPr>
      <dsp:spPr>
        <a:xfrm>
          <a:off x="1333" y="1638010"/>
          <a:ext cx="196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962103"/>
            <a:satOff val="-8890"/>
            <a:lumOff val="-100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962103"/>
              <a:satOff val="-8890"/>
              <a:lumOff val="-10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22" tIns="165100" rIns="15512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Load Pre-Trained Model:</a:t>
          </a:r>
          <a:r>
            <a:rPr lang="en-US" sz="1100" kern="1200"/>
            <a:t> Start with a pre-trained LLM (e.g., GPT, BERT, or LLaMA).</a:t>
          </a:r>
        </a:p>
      </dsp:txBody>
      <dsp:txXfrm>
        <a:off x="1333" y="2031130"/>
        <a:ext cx="1966528" cy="1572480"/>
      </dsp:txXfrm>
    </dsp:sp>
    <dsp:sp modelId="{D49838F0-8F26-CA45-80E4-3A3A64206AB0}">
      <dsp:nvSpPr>
        <dsp:cNvPr id="0" name=""/>
        <dsp:cNvSpPr/>
      </dsp:nvSpPr>
      <dsp:spPr>
        <a:xfrm>
          <a:off x="2186366" y="1030766"/>
          <a:ext cx="1966528" cy="72"/>
        </a:xfrm>
        <a:prstGeom prst="rect">
          <a:avLst/>
        </a:prstGeom>
        <a:solidFill>
          <a:schemeClr val="accent2">
            <a:tint val="40000"/>
            <a:alpha val="90000"/>
            <a:hueOff val="1443154"/>
            <a:satOff val="-13335"/>
            <a:lumOff val="-150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443154"/>
              <a:satOff val="-13335"/>
              <a:lumOff val="-15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E9822-6F2C-8A45-B67B-0D9391BA4521}">
      <dsp:nvSpPr>
        <dsp:cNvPr id="0" name=""/>
        <dsp:cNvSpPr/>
      </dsp:nvSpPr>
      <dsp:spPr>
        <a:xfrm>
          <a:off x="4205335" y="957385"/>
          <a:ext cx="100511" cy="18878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924205"/>
            <a:satOff val="-17781"/>
            <a:lumOff val="-200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924205"/>
              <a:satOff val="-17781"/>
              <a:lumOff val="-20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1776D-8790-5E46-A336-A49A0977A278}">
      <dsp:nvSpPr>
        <dsp:cNvPr id="0" name=""/>
        <dsp:cNvSpPr/>
      </dsp:nvSpPr>
      <dsp:spPr>
        <a:xfrm>
          <a:off x="2728022" y="589194"/>
          <a:ext cx="883215" cy="883215"/>
        </a:xfrm>
        <a:prstGeom prst="ellips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57366" y="718538"/>
        <a:ext cx="624527" cy="624527"/>
      </dsp:txXfrm>
    </dsp:sp>
    <dsp:sp modelId="{9A59107F-FDC9-D34A-8CAF-95536D8B5B9D}">
      <dsp:nvSpPr>
        <dsp:cNvPr id="0" name=""/>
        <dsp:cNvSpPr/>
      </dsp:nvSpPr>
      <dsp:spPr>
        <a:xfrm>
          <a:off x="2186366" y="1638010"/>
          <a:ext cx="196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405257"/>
            <a:satOff val="-22226"/>
            <a:lumOff val="-250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405257"/>
              <a:satOff val="-22226"/>
              <a:lumOff val="-25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22" tIns="165100" rIns="15512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Introduce Low-Rank Matrices:</a:t>
          </a:r>
          <a:r>
            <a:rPr lang="en-US" sz="1100" kern="1200"/>
            <a:t> Insert LoRA modules into the model’s attention layers.</a:t>
          </a:r>
        </a:p>
      </dsp:txBody>
      <dsp:txXfrm>
        <a:off x="2186366" y="2031130"/>
        <a:ext cx="1966528" cy="1572480"/>
      </dsp:txXfrm>
    </dsp:sp>
    <dsp:sp modelId="{1E26E985-A436-B74E-AEE7-27EF158141EF}">
      <dsp:nvSpPr>
        <dsp:cNvPr id="0" name=""/>
        <dsp:cNvSpPr/>
      </dsp:nvSpPr>
      <dsp:spPr>
        <a:xfrm>
          <a:off x="4371398" y="1030766"/>
          <a:ext cx="1966528" cy="72"/>
        </a:xfrm>
        <a:prstGeom prst="rect">
          <a:avLst/>
        </a:prstGeom>
        <a:solidFill>
          <a:schemeClr val="accent2">
            <a:tint val="40000"/>
            <a:alpha val="90000"/>
            <a:hueOff val="2886308"/>
            <a:satOff val="-26671"/>
            <a:lumOff val="-300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886308"/>
              <a:satOff val="-26671"/>
              <a:lumOff val="-30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DFFB7-7A85-0C41-A29B-0582A8D94BED}">
      <dsp:nvSpPr>
        <dsp:cNvPr id="0" name=""/>
        <dsp:cNvSpPr/>
      </dsp:nvSpPr>
      <dsp:spPr>
        <a:xfrm>
          <a:off x="6390368" y="957385"/>
          <a:ext cx="100511" cy="18878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92B71-6952-4C48-8609-6B2FCF063ECD}">
      <dsp:nvSpPr>
        <dsp:cNvPr id="0" name=""/>
        <dsp:cNvSpPr/>
      </dsp:nvSpPr>
      <dsp:spPr>
        <a:xfrm>
          <a:off x="4913055" y="589194"/>
          <a:ext cx="883215" cy="883215"/>
        </a:xfrm>
        <a:prstGeom prst="ellips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5042399" y="718538"/>
        <a:ext cx="624527" cy="624527"/>
      </dsp:txXfrm>
    </dsp:sp>
    <dsp:sp modelId="{BBD52CA4-E226-2540-A8D3-3610F689149E}">
      <dsp:nvSpPr>
        <dsp:cNvPr id="0" name=""/>
        <dsp:cNvSpPr/>
      </dsp:nvSpPr>
      <dsp:spPr>
        <a:xfrm>
          <a:off x="4371398" y="1638010"/>
          <a:ext cx="196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848410"/>
            <a:satOff val="-35561"/>
            <a:lumOff val="-400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848410"/>
              <a:satOff val="-35561"/>
              <a:lumOff val="-40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22" tIns="165100" rIns="15512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Freeze Original Weights:</a:t>
          </a:r>
          <a:r>
            <a:rPr lang="en-US" sz="1100" kern="1200"/>
            <a:t> Keep the main model weights frozen to retain prior knowledge.</a:t>
          </a:r>
        </a:p>
      </dsp:txBody>
      <dsp:txXfrm>
        <a:off x="4371398" y="2031130"/>
        <a:ext cx="1966528" cy="1572480"/>
      </dsp:txXfrm>
    </dsp:sp>
    <dsp:sp modelId="{45D490E6-99F5-C346-8441-666BB049935A}">
      <dsp:nvSpPr>
        <dsp:cNvPr id="0" name=""/>
        <dsp:cNvSpPr/>
      </dsp:nvSpPr>
      <dsp:spPr>
        <a:xfrm>
          <a:off x="6556430" y="1030766"/>
          <a:ext cx="1966528" cy="72"/>
        </a:xfrm>
        <a:prstGeom prst="rect">
          <a:avLst/>
        </a:prstGeom>
        <a:solidFill>
          <a:schemeClr val="accent2">
            <a:tint val="40000"/>
            <a:alpha val="90000"/>
            <a:hueOff val="4329462"/>
            <a:satOff val="-40006"/>
            <a:lumOff val="-451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329462"/>
              <a:satOff val="-40006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40BEC-AE7C-244E-8D0A-F6271C668B87}">
      <dsp:nvSpPr>
        <dsp:cNvPr id="0" name=""/>
        <dsp:cNvSpPr/>
      </dsp:nvSpPr>
      <dsp:spPr>
        <a:xfrm>
          <a:off x="8575400" y="957385"/>
          <a:ext cx="100511" cy="18878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810513"/>
            <a:satOff val="-44451"/>
            <a:lumOff val="-501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810513"/>
              <a:satOff val="-44451"/>
              <a:lumOff val="-5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68B18-EE20-714E-909F-30416A595494}">
      <dsp:nvSpPr>
        <dsp:cNvPr id="0" name=""/>
        <dsp:cNvSpPr/>
      </dsp:nvSpPr>
      <dsp:spPr>
        <a:xfrm>
          <a:off x="7098087" y="589194"/>
          <a:ext cx="883215" cy="883215"/>
        </a:xfrm>
        <a:prstGeom prst="ellips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227431" y="718538"/>
        <a:ext cx="624527" cy="624527"/>
      </dsp:txXfrm>
    </dsp:sp>
    <dsp:sp modelId="{F07EF81D-3106-4746-9214-FAC18093C418}">
      <dsp:nvSpPr>
        <dsp:cNvPr id="0" name=""/>
        <dsp:cNvSpPr/>
      </dsp:nvSpPr>
      <dsp:spPr>
        <a:xfrm>
          <a:off x="6556430" y="1638010"/>
          <a:ext cx="196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291564"/>
            <a:satOff val="-48897"/>
            <a:lumOff val="-551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291564"/>
              <a:satOff val="-48897"/>
              <a:lumOff val="-5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22" tIns="165100" rIns="15512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Train LoRA Layers:</a:t>
          </a:r>
          <a:r>
            <a:rPr lang="en-US" sz="1100" kern="1200"/>
            <a:t> Train only the introduced low-rank matrices on the labeled dataset.</a:t>
          </a:r>
        </a:p>
      </dsp:txBody>
      <dsp:txXfrm>
        <a:off x="6556430" y="2031130"/>
        <a:ext cx="1966528" cy="1572480"/>
      </dsp:txXfrm>
    </dsp:sp>
    <dsp:sp modelId="{D1C70D5B-81B2-3B45-B55F-9479AB2EA455}">
      <dsp:nvSpPr>
        <dsp:cNvPr id="0" name=""/>
        <dsp:cNvSpPr/>
      </dsp:nvSpPr>
      <dsp:spPr>
        <a:xfrm>
          <a:off x="8741462" y="1030766"/>
          <a:ext cx="983264" cy="72"/>
        </a:xfrm>
        <a:prstGeom prst="rect">
          <a:avLst/>
        </a:prstGeom>
        <a:solidFill>
          <a:schemeClr val="accent2">
            <a:tint val="40000"/>
            <a:alpha val="90000"/>
            <a:hueOff val="5772616"/>
            <a:satOff val="-53342"/>
            <a:lumOff val="-601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772616"/>
              <a:satOff val="-53342"/>
              <a:lumOff val="-60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61503-2D75-2142-98BC-351AB13921B4}">
      <dsp:nvSpPr>
        <dsp:cNvPr id="0" name=""/>
        <dsp:cNvSpPr/>
      </dsp:nvSpPr>
      <dsp:spPr>
        <a:xfrm>
          <a:off x="9283119" y="589194"/>
          <a:ext cx="883215" cy="883215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74" tIns="34274" rIns="34274" bIns="34274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412463" y="718538"/>
        <a:ext cx="624527" cy="624527"/>
      </dsp:txXfrm>
    </dsp:sp>
    <dsp:sp modelId="{D4FDC906-3F54-DD42-93C9-E3DAA17B210B}">
      <dsp:nvSpPr>
        <dsp:cNvPr id="0" name=""/>
        <dsp:cNvSpPr/>
      </dsp:nvSpPr>
      <dsp:spPr>
        <a:xfrm>
          <a:off x="8741462" y="1638010"/>
          <a:ext cx="1966528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22" tIns="165100" rIns="15512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Evaluate:</a:t>
          </a:r>
          <a:r>
            <a:rPr lang="en-US" sz="1100" kern="1200"/>
            <a:t> Test the fine-tuned model on the task-specific dataset.</a:t>
          </a:r>
        </a:p>
      </dsp:txBody>
      <dsp:txXfrm>
        <a:off x="8741462" y="2031130"/>
        <a:ext cx="1966528" cy="1572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5A683-DA10-4A8D-9072-4B6A1C313551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14E10-202A-4D48-A03E-1359CDEF58F7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9568C-E0F0-4F09-B617-84161982D284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Memory Usage:</a:t>
          </a:r>
          <a:r>
            <a:rPr lang="en-US" sz="1200" kern="1200"/>
            <a:t> LoRA uses significantly less memory compared to full fine-tuning.</a:t>
          </a:r>
        </a:p>
      </dsp:txBody>
      <dsp:txXfrm>
        <a:off x="100682" y="2684598"/>
        <a:ext cx="2370489" cy="720000"/>
      </dsp:txXfrm>
    </dsp:sp>
    <dsp:sp modelId="{7FF89BD1-2D9C-4C56-ABDB-066D1816943C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897ED-A94F-4E4F-A63B-148F3A56CB32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A998E-40F9-4379-9973-3E5E7381F380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Speed:</a:t>
          </a:r>
          <a:r>
            <a:rPr lang="en-US" sz="1200" kern="1200"/>
            <a:t> Reduces time required for training.</a:t>
          </a:r>
        </a:p>
      </dsp:txBody>
      <dsp:txXfrm>
        <a:off x="2886007" y="2684598"/>
        <a:ext cx="2370489" cy="720000"/>
      </dsp:txXfrm>
    </dsp:sp>
    <dsp:sp modelId="{1A5F38F9-EE2D-4307-949F-437EBC443CB4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3A8EC-16C7-4410-9573-5F086FCF353C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FAB69-001F-4649-BF35-E79DDD418C7C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Scalability:</a:t>
          </a:r>
          <a:r>
            <a:rPr lang="en-US" sz="1200" kern="1200"/>
            <a:t> Allows the training of massive models without requiring specialized hardware.</a:t>
          </a:r>
        </a:p>
      </dsp:txBody>
      <dsp:txXfrm>
        <a:off x="5671332" y="2684598"/>
        <a:ext cx="2370489" cy="720000"/>
      </dsp:txXfrm>
    </dsp:sp>
    <dsp:sp modelId="{0AC2BDEA-B333-4DF4-98C1-A96E02570ECB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43FD5-1051-45F1-8880-ED3C2D074029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8DC13-AE4E-4366-9445-DC63240AE724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Task Adaptation:</a:t>
          </a:r>
          <a:r>
            <a:rPr lang="en-US" sz="1200" kern="1200"/>
            <a:t> Easier to adapt a general-purpose model to new specific tasks.</a:t>
          </a:r>
        </a:p>
      </dsp:txBody>
      <dsp:txXfrm>
        <a:off x="8456657" y="2684598"/>
        <a:ext cx="2370489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78290-15DD-6C40-BA4F-0C0E561A4DC3}">
      <dsp:nvSpPr>
        <dsp:cNvPr id="0" name=""/>
        <dsp:cNvSpPr/>
      </dsp:nvSpPr>
      <dsp:spPr>
        <a:xfrm>
          <a:off x="3160067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9285" y="2092775"/>
        <a:ext cx="36265" cy="7253"/>
      </dsp:txXfrm>
    </dsp:sp>
    <dsp:sp modelId="{702F829E-5245-2D4D-9D57-F7EFEF5205AA}">
      <dsp:nvSpPr>
        <dsp:cNvPr id="0" name=""/>
        <dsp:cNvSpPr/>
      </dsp:nvSpPr>
      <dsp:spPr>
        <a:xfrm>
          <a:off x="8377" y="1150355"/>
          <a:ext cx="3153489" cy="1892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Text Classification:</a:t>
          </a:r>
          <a:r>
            <a:rPr lang="en-US" sz="1800" kern="1200"/>
            <a:t> Fine-tune models for text classification (e.g., sentiment analysis, legal case classification).</a:t>
          </a:r>
        </a:p>
      </dsp:txBody>
      <dsp:txXfrm>
        <a:off x="8377" y="1150355"/>
        <a:ext cx="3153489" cy="1892093"/>
      </dsp:txXfrm>
    </dsp:sp>
    <dsp:sp modelId="{D2F47B0F-085E-2C42-8FB7-B8BFE8180078}">
      <dsp:nvSpPr>
        <dsp:cNvPr id="0" name=""/>
        <dsp:cNvSpPr/>
      </dsp:nvSpPr>
      <dsp:spPr>
        <a:xfrm>
          <a:off x="7038859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68078" y="2092775"/>
        <a:ext cx="36265" cy="7253"/>
      </dsp:txXfrm>
    </dsp:sp>
    <dsp:sp modelId="{17DDD6AA-0345-0F44-94D7-4D23B51DEF2F}">
      <dsp:nvSpPr>
        <dsp:cNvPr id="0" name=""/>
        <dsp:cNvSpPr/>
      </dsp:nvSpPr>
      <dsp:spPr>
        <a:xfrm>
          <a:off x="3887169" y="1150355"/>
          <a:ext cx="3153489" cy="1892093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Summarization:</a:t>
          </a:r>
          <a:r>
            <a:rPr lang="en-US" sz="1800" kern="1200"/>
            <a:t> Improve document summarization tasks by fine-tuning on task-specific datasets.</a:t>
          </a:r>
        </a:p>
      </dsp:txBody>
      <dsp:txXfrm>
        <a:off x="3887169" y="1150355"/>
        <a:ext cx="3153489" cy="1892093"/>
      </dsp:txXfrm>
    </dsp:sp>
    <dsp:sp modelId="{0A325EF6-A61A-8640-927D-0D6331DB0D0E}">
      <dsp:nvSpPr>
        <dsp:cNvPr id="0" name=""/>
        <dsp:cNvSpPr/>
      </dsp:nvSpPr>
      <dsp:spPr>
        <a:xfrm>
          <a:off x="7765961" y="1150355"/>
          <a:ext cx="3153489" cy="189209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Question Answering:</a:t>
          </a:r>
          <a:r>
            <a:rPr lang="en-US" sz="1800" kern="1200"/>
            <a:t> Adapt LLMs for domain-specific question-answering with low memory and computational requirements.</a:t>
          </a:r>
        </a:p>
      </dsp:txBody>
      <dsp:txXfrm>
        <a:off x="7765961" y="1150355"/>
        <a:ext cx="3153489" cy="18920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C6091-926D-49C1-9364-AE4201CE8B91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AA404-39B4-44A0-BB25-584B70050DF7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68DD7-DC7B-425C-A72F-2EF804D1479E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Model Complexity:</a:t>
          </a:r>
          <a:r>
            <a:rPr lang="en-US" sz="1300" kern="1200"/>
            <a:t> While LoRA is efficient, fine-tuning large models still requires significant resources.</a:t>
          </a:r>
        </a:p>
      </dsp:txBody>
      <dsp:txXfrm>
        <a:off x="93445" y="3018902"/>
        <a:ext cx="3206250" cy="720000"/>
      </dsp:txXfrm>
    </dsp:sp>
    <dsp:sp modelId="{2FFC02C5-EA3F-496E-8E8F-27D03134B381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E02FE-BD7B-4F2F-B9FD-A0FEA810E50A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CDF8A-22F8-455F-97E8-47AF5CA63004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Specialized Datasets:</a:t>
          </a:r>
          <a:r>
            <a:rPr lang="en-US" sz="1300" kern="1200"/>
            <a:t> Performance heavily relies on the quality and size of the labeled dataset used.</a:t>
          </a:r>
        </a:p>
      </dsp:txBody>
      <dsp:txXfrm>
        <a:off x="3860789" y="3018902"/>
        <a:ext cx="3206250" cy="720000"/>
      </dsp:txXfrm>
    </dsp:sp>
    <dsp:sp modelId="{B358CF0B-0A5B-432A-B81F-61A58BA21084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42DC7-510A-421F-B26B-B1029FB362C2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D9F5D-1911-4018-91D2-AAFD77C17B5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Evaluation:</a:t>
          </a:r>
          <a:r>
            <a:rPr lang="en-US" sz="1300" kern="1200"/>
            <a:t> Ensuring accurate evaluation metrics for new tasks is crucial.</a:t>
          </a:r>
        </a:p>
      </dsp:txBody>
      <dsp:txXfrm>
        <a:off x="7628133" y="3018902"/>
        <a:ext cx="3206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29F55-3B66-4073-A112-4DFFC64B8CEF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244D9-5EA1-4FA5-BF47-37D7B351E02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LoRA offers an efficient, scalable solution for fine-tuning large models on specific supervised tasks.</a:t>
          </a:r>
        </a:p>
      </dsp:txBody>
      <dsp:txXfrm>
        <a:off x="59990" y="2654049"/>
        <a:ext cx="3226223" cy="720000"/>
      </dsp:txXfrm>
    </dsp:sp>
    <dsp:sp modelId="{11DF0049-B13F-42BE-A223-73DAE00446D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8ACD6-C118-49BC-B18B-48B295454DCC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reduces memory and computational costs without sacrificing model performance.</a:t>
          </a:r>
        </a:p>
      </dsp:txBody>
      <dsp:txXfrm>
        <a:off x="3850802" y="2654049"/>
        <a:ext cx="3226223" cy="720000"/>
      </dsp:txXfrm>
    </dsp:sp>
    <dsp:sp modelId="{9984E307-B02C-4978-8806-967220D4180E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74B8D-323A-469B-9117-E910029A3AC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Particularly useful for resource-limited scenarios in NLP and other machine learning domains.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0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6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E861-9A8C-C641-A3C6-CD6D8B8F1B3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8E861-9A8C-C641-A3C6-CD6D8B8F1B3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6739F-50C7-4545-BD67-06F0A5853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EBBEF-80CD-9EE6-53F0-E320B4637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LoRA for 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94A64-8201-978E-9452-E7444FA5A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By Alisha Rath</a:t>
            </a:r>
          </a:p>
          <a:p>
            <a:r>
              <a:rPr lang="en-US" sz="2200">
                <a:solidFill>
                  <a:srgbClr val="FFFFFF"/>
                </a:solidFill>
              </a:rPr>
              <a:t>Presenting to Prof. Dr Chris Pollett</a:t>
            </a:r>
          </a:p>
        </p:txBody>
      </p:sp>
    </p:spTree>
    <p:extLst>
      <p:ext uri="{BB962C8B-B14F-4D97-AF65-F5344CB8AC3E}">
        <p14:creationId xmlns:p14="http://schemas.microsoft.com/office/powerpoint/2010/main" val="327603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D334B-C519-7237-EFD9-E8EBA147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B1B32D-EDBC-204B-2ACA-B2F0D8997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8549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9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CDDD7-2383-E6CC-E38F-21A3D630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3128-958E-DEF5-E6E5-06ACC2A1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AC245F8-43A6-3121-746D-FD59638E3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441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C42D4-1ADE-83BC-E8FF-F870F9AF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LoRA?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48787E-F7E7-5B91-6EC6-92D692ACA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8070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18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42D0-D042-A594-5904-851C824E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LoRA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771A23-77A6-C2DD-F8F8-5575C55EAB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78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D1965-EF9D-3612-99CB-35044DB3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Mechanics of LoRA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6F7D595B-E180-D4FF-F860-61CCC77A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2218346"/>
            <a:ext cx="4142232" cy="334485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24C33-15FE-D4DF-4AF5-962DE8604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597473"/>
              </p:ext>
            </p:extLst>
          </p:nvPr>
        </p:nvGraphicFramePr>
        <p:xfrm>
          <a:off x="804672" y="2421683"/>
          <a:ext cx="4765949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154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9A5D5-BC81-263A-5BB7-13F3439C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Application in Supervised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A9DE5-1F8F-CAE4-1590-136D98F63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0122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46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91C3-8D1B-BC9D-E80F-5AFF56F4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Steps in LoRA-based Supervised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51372F-E4F7-85FC-E6E5-5960D2417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349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36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17132-9790-AF48-5EBF-F3271F00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LoRA is Superior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AFB0A4-8EB1-BCEE-2E87-5AFABE6CC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6695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98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02B17-B4F1-D0BD-4122-4CE2D76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LoRA in Natural Language 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17CD2C-C802-9E97-5D85-42894AF79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8178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62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8ED17-AD7B-B834-48F8-272D2550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 with LoRA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A74295-ACD4-766B-5409-82E44345D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5034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061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546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LoRA for Supervised Learning</vt:lpstr>
      <vt:lpstr>What is LoRA?</vt:lpstr>
      <vt:lpstr>Benefits of LoRA</vt:lpstr>
      <vt:lpstr>Mechanics of LoRA</vt:lpstr>
      <vt:lpstr>Application in Supervised Learning</vt:lpstr>
      <vt:lpstr>Steps in LoRA-based Supervised Learning</vt:lpstr>
      <vt:lpstr>Why LoRA is Superior</vt:lpstr>
      <vt:lpstr>LoRA in Natural Language Processing</vt:lpstr>
      <vt:lpstr>Challenges with LoRA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Naveen Rao</dc:creator>
  <cp:lastModifiedBy>Vignesh Naveen Rao</cp:lastModifiedBy>
  <cp:revision>4</cp:revision>
  <dcterms:created xsi:type="dcterms:W3CDTF">2024-09-10T22:45:18Z</dcterms:created>
  <dcterms:modified xsi:type="dcterms:W3CDTF">2024-09-10T22:55:39Z</dcterms:modified>
</cp:coreProperties>
</file>