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8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0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0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4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4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4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86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8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9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Exploring DeBERTa-v3-Small for Legal Case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Benefits, and Applications</a:t>
            </a:r>
          </a:p>
          <a:p>
            <a:r>
              <a:t>Presented by: Alisha Rath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Summary: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DeBERTa-v3-Small is efficient and effective for legal NLP tasks.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Addresses challenges in legal case prediction.</a:t>
            </a:r>
          </a:p>
          <a:p>
            <a:r>
              <a:rPr dirty="0"/>
              <a:t>Next Steps: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Fine-tune on specific legal datasets.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Optimize for inference.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Explore interpretability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DeBERTa?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DeBERTa</a:t>
            </a:r>
            <a:r>
              <a:rPr dirty="0"/>
              <a:t> (Decoding-enhanced BERT with disentangled attention) is a transformer-based model for natural language understanding.</a:t>
            </a:r>
          </a:p>
          <a:p>
            <a:r>
              <a:rPr dirty="0"/>
              <a:t>Key Features: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Improved attention mechanism (disentangled attention).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Enhanced with relative position embeddings.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Advanced for semantic understanding and text classification.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DeBERTa-v3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Base Model: Transformer-based, similar to BERT.</a:t>
            </a:r>
          </a:p>
          <a:p>
            <a:r>
              <a:rPr dirty="0"/>
              <a:t>Key Enhancements: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Disentangled Attention Mechanism: Separates content and position information in token embeddings.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Relative Position Embeddings: Better understanding of token relationships.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MLM + RTD Pre-training Objective: Combines Masked Language Modeling and replaced token detection.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 • Model Size: Lightweight with ~140M parameters.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DeBERTa-v3-Small for Legal Case Prediction?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Semantic Richness: Captures nuanced meanings in legal texts.</a:t>
            </a:r>
          </a:p>
          <a:p>
            <a:r>
              <a:rPr dirty="0"/>
              <a:t>Efficiency: Small size ensures faster inference and lower costs.</a:t>
            </a:r>
          </a:p>
          <a:p>
            <a:r>
              <a:rPr dirty="0"/>
              <a:t>Contextual Understanding: Handles complex sentence structures effectively.</a:t>
            </a:r>
          </a:p>
          <a:p>
            <a:r>
              <a:rPr dirty="0"/>
              <a:t>Pre-trained Expertise: Leverages extensive language knowledge.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Legal Case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Goal: Predict outcomes or classifications for legal cases.</a:t>
            </a:r>
          </a:p>
          <a:p>
            <a:r>
              <a:rPr dirty="0"/>
              <a:t>Key Challenges: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Complex and lengthy legal documents.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Need for precise interpretation of legal jargon.</a:t>
            </a:r>
          </a:p>
          <a:p>
            <a:r>
              <a:rPr dirty="0"/>
              <a:t>DeBERTa-v3-Small Solutions: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Handles hierarchical context (e.g., clauses, precedents).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Adapts well with limited labeled data.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Compared to Other Models: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BERT: Improved through disentangled attention.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</a:t>
            </a:r>
            <a:r>
              <a:rPr dirty="0" err="1"/>
              <a:t>RoBERTa</a:t>
            </a:r>
            <a:r>
              <a:rPr dirty="0"/>
              <a:t>: Greater efficiency and understanding.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GPT Models: More efficient for classification tasks.</a:t>
            </a:r>
          </a:p>
          <a:p>
            <a:r>
              <a:rPr dirty="0"/>
              <a:t>Model Size vs. Performance: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DeBERTa-v3-Small achieves high accuracy with lower memory and computation needs.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Disentangled Attention and Enhanced Mask Decoder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Disentangled Attention: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Separates content and position information.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Improves long-range dependency understanding.</a:t>
            </a:r>
          </a:p>
          <a:p>
            <a:r>
              <a:rPr dirty="0"/>
              <a:t>Enhanced Mask Decoder: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Combines Masked Language Modeling (MLM) and Replaced Token Detection (RTD).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Improves pre-training efficiency and semantic richness.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Accuracy: ~85-90% (expected).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F1 Score: Performs well on imbalanced datasets.</a:t>
            </a:r>
          </a:p>
          <a:p>
            <a:r>
              <a:rPr dirty="0"/>
              <a:t>Example Tasks: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Case classification: Criminal, Civil, etc.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Outcome prediction: Verdicts, sentencing trends.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Challenges: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Data availability and preprocessing.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Legal text complexity.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Computational resources.</a:t>
            </a:r>
          </a:p>
          <a:p>
            <a:r>
              <a:rPr dirty="0"/>
              <a:t>Considerations: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Balance efficiency and performance with smaller models.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• Use transfer learning for better adaptation.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</TotalTime>
  <Words>499</Words>
  <Application>Microsoft Macintosh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2</vt:lpstr>
      <vt:lpstr>Frame</vt:lpstr>
      <vt:lpstr>Exploring DeBERTa-v3-Small for Legal Case Prediction</vt:lpstr>
      <vt:lpstr>What is DeBERTa?</vt:lpstr>
      <vt:lpstr>DeBERTa-v3 Architecture Overview</vt:lpstr>
      <vt:lpstr>Why Use DeBERTa-v3-Small for Legal Case Prediction?</vt:lpstr>
      <vt:lpstr>Use Case: Legal Case Prediction</vt:lpstr>
      <vt:lpstr>Technical Advantages</vt:lpstr>
      <vt:lpstr>Disentangled Attention and Enhanced Mask Decoder</vt:lpstr>
      <vt:lpstr>Experimental Results</vt:lpstr>
      <vt:lpstr>Challenges and Considerations</vt:lpstr>
      <vt:lpstr>Conclusion and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Vignesh Naveen Rao</cp:lastModifiedBy>
  <cp:revision>11</cp:revision>
  <dcterms:created xsi:type="dcterms:W3CDTF">2013-01-27T09:14:16Z</dcterms:created>
  <dcterms:modified xsi:type="dcterms:W3CDTF">2024-12-03T20:56:38Z</dcterms:modified>
  <cp:category/>
</cp:coreProperties>
</file>