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project.xlsx]Sheet1!PivotTable1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EMPLOYEE PERFORMANCE ANALYSIS</a:t>
            </a:r>
          </a:p>
        </c:rich>
      </c:tx>
      <c:layout>
        <c:manualLayout>
          <c:xMode val="edge"/>
          <c:yMode val="edge"/>
          <c:x val="0.26051065775305915"/>
          <c:y val="1.6410141553622613E-2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Val val="1"/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  <c:pivotFmt>
        <c:idx val="10"/>
        <c:marker>
          <c:symbol val="none"/>
        </c:marker>
        <c:dLbl>
          <c:idx val="0"/>
          <c:delete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inEnd"/>
            <c:showVal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gapWidth val="75"/>
        <c:overlap val="40"/>
        <c:axId val="97426432"/>
        <c:axId val="152312064"/>
      </c:barChart>
      <c:catAx>
        <c:axId val="97426432"/>
        <c:scaling>
          <c:orientation val="minMax"/>
        </c:scaling>
        <c:axPos val="b"/>
        <c:majorTickMark val="none"/>
        <c:tickLblPos val="nextTo"/>
        <c:crossAx val="152312064"/>
        <c:crosses val="autoZero"/>
        <c:auto val="1"/>
        <c:lblAlgn val="ctr"/>
        <c:lblOffset val="100"/>
      </c:catAx>
      <c:valAx>
        <c:axId val="1523120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7426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ALISHA FATHIMA.N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312210222,asunm1369312210222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(ACCOUNTING &amp; FINANCE)</a:t>
            </a:r>
            <a:endParaRPr lang="en-US" sz="2400" dirty="0"/>
          </a:p>
          <a:p>
            <a:r>
              <a:rPr lang="en-US" sz="2400" dirty="0" smtClean="0"/>
              <a:t>COLLEGE: GURU SHREE SHANTIVIJAI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95274" y="1142984"/>
            <a:ext cx="1007275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1.Data </a:t>
            </a:r>
            <a:r>
              <a:rPr lang="en-US" sz="1400" b="1" dirty="0" smtClean="0"/>
              <a:t>Collection:</a:t>
            </a:r>
            <a:endParaRPr lang="en-US" sz="1400" dirty="0" smtClean="0"/>
          </a:p>
          <a:p>
            <a:r>
              <a:rPr lang="en-US" sz="1400" dirty="0" smtClean="0"/>
              <a:t>Gather relevant data from various sources, including performance reviews, attendance records, project outcomes, employee surveys, and HR databases.</a:t>
            </a:r>
          </a:p>
          <a:p>
            <a:r>
              <a:rPr lang="en-US" sz="1400" dirty="0" smtClean="0"/>
              <a:t>Ensure data quality and consistency.</a:t>
            </a:r>
          </a:p>
          <a:p>
            <a:r>
              <a:rPr lang="en-US" sz="1400" b="1" dirty="0" smtClean="0"/>
              <a:t>2. Data Cleaning and Preparation:</a:t>
            </a:r>
            <a:endParaRPr lang="en-US" sz="1400" dirty="0" smtClean="0"/>
          </a:p>
          <a:p>
            <a:r>
              <a:rPr lang="en-US" sz="1400" dirty="0" smtClean="0"/>
              <a:t>Handle missing values, outliers, and inconsistencies.</a:t>
            </a:r>
          </a:p>
          <a:p>
            <a:r>
              <a:rPr lang="en-US" sz="1400" dirty="0" smtClean="0"/>
              <a:t>Normalize and standardize data to a common scale.</a:t>
            </a:r>
          </a:p>
          <a:p>
            <a:r>
              <a:rPr lang="en-US" sz="1400" dirty="0" smtClean="0"/>
              <a:t>Convert categorical variables into numerical representations (e.g., one-hot encoding).</a:t>
            </a:r>
          </a:p>
          <a:p>
            <a:r>
              <a:rPr lang="en-US" sz="1400" b="1" dirty="0" smtClean="0"/>
              <a:t>3. Exploratory Data Analysis (EDA):</a:t>
            </a:r>
            <a:endParaRPr lang="en-US" sz="1400" dirty="0" smtClean="0"/>
          </a:p>
          <a:p>
            <a:r>
              <a:rPr lang="en-US" sz="1400" dirty="0" smtClean="0"/>
              <a:t>Summarize data characteristics using descriptive statistics.</a:t>
            </a:r>
          </a:p>
          <a:p>
            <a:r>
              <a:rPr lang="en-US" sz="1400" dirty="0" smtClean="0"/>
              <a:t>Identify patterns, trends, and relationships between variables.</a:t>
            </a:r>
          </a:p>
          <a:p>
            <a:r>
              <a:rPr lang="en-US" sz="1400" dirty="0" smtClean="0"/>
              <a:t>Visualize data using charts and graphs to gain insights.</a:t>
            </a:r>
          </a:p>
          <a:p>
            <a:r>
              <a:rPr lang="en-US" sz="1400" b="1" dirty="0" smtClean="0"/>
              <a:t>4. Feature Engineering:</a:t>
            </a:r>
            <a:endParaRPr lang="en-US" sz="1400" dirty="0" smtClean="0"/>
          </a:p>
          <a:p>
            <a:r>
              <a:rPr lang="en-US" sz="1400" dirty="0" smtClean="0"/>
              <a:t>Create new features or transform existing ones to improve model performance.</a:t>
            </a:r>
          </a:p>
          <a:p>
            <a:r>
              <a:rPr lang="en-US" sz="1400" dirty="0" smtClean="0"/>
              <a:t>Consider feature interactions and non-linear relationships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b="1" dirty="0" smtClean="0"/>
              <a:t>5. </a:t>
            </a:r>
            <a:r>
              <a:rPr lang="en-US" sz="1400" b="1" dirty="0" smtClean="0"/>
              <a:t>Model Deployment:</a:t>
            </a:r>
            <a:endParaRPr lang="en-US" sz="1400" dirty="0" smtClean="0"/>
          </a:p>
          <a:p>
            <a:r>
              <a:rPr lang="en-US" sz="1400" dirty="0" smtClean="0"/>
              <a:t>Integrate the chosen model into the organization's systems or applications.</a:t>
            </a:r>
          </a:p>
          <a:p>
            <a:r>
              <a:rPr lang="en-US" sz="1400" dirty="0" smtClean="0"/>
              <a:t>Make predictions or recommendations based on new data.</a:t>
            </a:r>
          </a:p>
          <a:p>
            <a:r>
              <a:rPr lang="en-US" sz="1400" b="1" dirty="0" smtClean="0"/>
              <a:t>6. </a:t>
            </a:r>
            <a:r>
              <a:rPr lang="en-US" sz="1400" b="1" dirty="0" smtClean="0"/>
              <a:t>Monitoring and Refinement:</a:t>
            </a:r>
            <a:endParaRPr lang="en-US" sz="1400" dirty="0" smtClean="0"/>
          </a:p>
          <a:p>
            <a:r>
              <a:rPr lang="en-US" sz="1400" dirty="0" smtClean="0"/>
              <a:t>Continuously monitor model performance and update it as needed.</a:t>
            </a:r>
          </a:p>
          <a:p>
            <a:r>
              <a:rPr lang="en-US" sz="1400" dirty="0" smtClean="0"/>
              <a:t>Retrain the model with new data to adapt to changing conditions.</a:t>
            </a:r>
          </a:p>
          <a:p>
            <a:r>
              <a:rPr lang="en-US" sz="1400" dirty="0" smtClean="0"/>
              <a:t>Address any issues or biases that may arise.</a:t>
            </a:r>
          </a:p>
          <a:p>
            <a:r>
              <a:rPr lang="en-US" sz="1400" b="1" dirty="0" smtClean="0"/>
              <a:t>7</a:t>
            </a:r>
            <a:r>
              <a:rPr lang="en-US" sz="1400" b="1" dirty="0" smtClean="0"/>
              <a:t>. </a:t>
            </a:r>
            <a:r>
              <a:rPr lang="en-US" sz="1400" b="1" dirty="0" smtClean="0"/>
              <a:t>Visualization and Reporting:</a:t>
            </a:r>
            <a:endParaRPr lang="en-US" sz="1400" dirty="0" smtClean="0"/>
          </a:p>
          <a:p>
            <a:r>
              <a:rPr lang="en-US" sz="1400" dirty="0" smtClean="0"/>
              <a:t>Create visualizations (e.g., dashboards, charts) to present model results and insights to stakeholders.</a:t>
            </a:r>
          </a:p>
          <a:p>
            <a:r>
              <a:rPr lang="en-US" sz="1400" dirty="0" smtClean="0"/>
              <a:t>Generate reports that summarize key findings and recommendations.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09588" y="1428736"/>
          <a:ext cx="7699090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398" y="1305342"/>
            <a:ext cx="86916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Employee performance data analysis</a:t>
            </a:r>
            <a:r>
              <a:rPr lang="en-US" sz="2400" dirty="0" smtClean="0"/>
              <a:t> offers invaluable insights into the effectiveness of an organization's talent management strategies. By leveraging data-driven approaches, organizations can: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Identify high-performing employees</a:t>
            </a:r>
            <a:r>
              <a:rPr lang="en-US" sz="2400" dirty="0" smtClean="0"/>
              <a:t> and recognize their contributions.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Identify areas for improvement</a:t>
            </a:r>
            <a:r>
              <a:rPr lang="en-US" sz="2400" dirty="0" smtClean="0"/>
              <a:t> and provide targeted development opportunities.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Optimize resource allocation</a:t>
            </a:r>
            <a:r>
              <a:rPr lang="en-US" sz="2400" dirty="0" smtClean="0"/>
              <a:t> and make informed decisions about staffing and budgeting.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Enhance employee engagement and satisfaction</a:t>
            </a:r>
            <a:r>
              <a:rPr lang="en-US" sz="2400" dirty="0" smtClean="0"/>
              <a:t> by addressing their needs and concerns.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Foster a culture of continuous learning and development</a:t>
            </a:r>
            <a:r>
              <a:rPr lang="en-US" sz="2400" dirty="0" smtClean="0"/>
              <a:t> by promoting a data-driven approach to performance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1500174"/>
            <a:ext cx="938269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Establish a standardized performance evaluation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Identify key performance indicators (KPIs) that align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Analyze employee performance data to identify trends, strengths,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Provide recommendations for targeted development and performance improvement   initiatives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66646" y="221455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026" y="2000240"/>
            <a:ext cx="7786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erlin Sans FB Demi" pitchFamily="34" charset="0"/>
              </a:rPr>
              <a:t>performance </a:t>
            </a:r>
            <a:r>
              <a:rPr lang="en-US" sz="2400" dirty="0" smtClean="0">
                <a:latin typeface="Berlin Sans FB Demi" pitchFamily="34" charset="0"/>
              </a:rPr>
              <a:t>To enhance employee performance, identify areas for improvement, and optimize organizational productivity through a comprehensive analysis of employee </a:t>
            </a:r>
            <a:r>
              <a:rPr lang="en-US" sz="2400" dirty="0" smtClean="0">
                <a:latin typeface="Berlin Sans FB Demi" pitchFamily="34" charset="0"/>
              </a:rPr>
              <a:t>data</a:t>
            </a:r>
            <a:endParaRPr lang="en-IN" sz="24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881290" y="2143116"/>
            <a:ext cx="173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HR professionals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595670" y="2571744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Managers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095736" y="2928934"/>
            <a:ext cx="116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Executives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38678" y="3286124"/>
            <a:ext cx="119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Employees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 rot="10800000" flipV="1">
            <a:off x="2702651" y="2071678"/>
            <a:ext cx="948934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Descriptive Statistics: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Calculate mean, median, mode, standard deviation, and other statistical measures to summarize employee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Visualization: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Create charts (e.g., bar charts, line charts, pie charts) to visualize trends, patterns, and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Pivot Tables: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Use pivot tables to summarize and analyze large datasets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Conditional Formatting: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Highlight specific data points (e.g., top performers, areas for improvement) using conditional formatting.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Goal Seek and What-If Analysis: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Simulate different scenarios to assess the impact of various performance factors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 smtClean="0"/>
              <a:t>Employee :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26 – features</a:t>
            </a:r>
          </a:p>
          <a:p>
            <a:r>
              <a:rPr lang="en-IN" dirty="0" smtClean="0"/>
              <a:t>9 – features</a:t>
            </a:r>
          </a:p>
          <a:p>
            <a:r>
              <a:rPr lang="en-IN" dirty="0" smtClean="0"/>
              <a:t>Employee id number</a:t>
            </a:r>
          </a:p>
          <a:p>
            <a:r>
              <a:rPr lang="en-IN" dirty="0" smtClean="0"/>
              <a:t>Name text</a:t>
            </a:r>
          </a:p>
          <a:p>
            <a:r>
              <a:rPr lang="en-IN" dirty="0" smtClean="0"/>
              <a:t>Employee type</a:t>
            </a:r>
          </a:p>
          <a:p>
            <a:r>
              <a:rPr lang="en-IN" dirty="0" smtClean="0"/>
              <a:t>Performance level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Employee 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738414" y="1714488"/>
            <a:ext cx="77867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Predictive Analytics for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Skill Gap Analysis and Talent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Gamification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of Performance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Real-Time Performance Monitoring and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 Experience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Performance Coaching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Diversity and Inclusion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Blockchain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Performance Verification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638</Words>
  <Application>Microsoft Office PowerPoint</Application>
  <PresentationFormat>Custom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20</cp:revision>
  <dcterms:created xsi:type="dcterms:W3CDTF">2024-03-29T15:07:22Z</dcterms:created>
  <dcterms:modified xsi:type="dcterms:W3CDTF">2024-09-30T13:23:35Z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