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8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8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80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2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0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78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26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1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4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5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7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7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3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55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25333A-5CB9-5A97-FBAB-41F1E094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318" y="1679510"/>
            <a:ext cx="9001462" cy="3498980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Hashing and digital 33 signature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Alisha Razzaq BSCS 8</a:t>
            </a:r>
            <a:r>
              <a:rPr lang="en-US" sz="2000" b="1" baseline="30000" dirty="0">
                <a:solidFill>
                  <a:srgbClr val="FF0000"/>
                </a:solidFill>
              </a:rPr>
              <a:t>th</a:t>
            </a:r>
            <a:r>
              <a:rPr lang="en-US" sz="2000" b="1" dirty="0">
                <a:solidFill>
                  <a:srgbClr val="FF0000"/>
                </a:solidFill>
              </a:rPr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62649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2F613E-1225-FDAC-A351-44AC919361B2}"/>
              </a:ext>
            </a:extLst>
          </p:cNvPr>
          <p:cNvSpPr/>
          <p:nvPr/>
        </p:nvSpPr>
        <p:spPr>
          <a:xfrm>
            <a:off x="2864498" y="671804"/>
            <a:ext cx="1455576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7689E-3935-D4EE-CEDE-1A4D3E4D470C}"/>
              </a:ext>
            </a:extLst>
          </p:cNvPr>
          <p:cNvSpPr/>
          <p:nvPr/>
        </p:nvSpPr>
        <p:spPr>
          <a:xfrm>
            <a:off x="2177143" y="2080725"/>
            <a:ext cx="2830286" cy="905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Signature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9C564-41E9-0EDC-7677-F53C2D3BEB07}"/>
              </a:ext>
            </a:extLst>
          </p:cNvPr>
          <p:cNvSpPr/>
          <p:nvPr/>
        </p:nvSpPr>
        <p:spPr>
          <a:xfrm>
            <a:off x="2561253" y="3816223"/>
            <a:ext cx="2062065" cy="70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4F4FA-DE9A-B70B-2CD9-D5DD4EEDF7F8}"/>
              </a:ext>
            </a:extLst>
          </p:cNvPr>
          <p:cNvSpPr/>
          <p:nvPr/>
        </p:nvSpPr>
        <p:spPr>
          <a:xfrm>
            <a:off x="7945016" y="1800808"/>
            <a:ext cx="2640563" cy="727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 + Signature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101D1-6883-60CF-976D-B1B8FFB8A852}"/>
              </a:ext>
            </a:extLst>
          </p:cNvPr>
          <p:cNvSpPr/>
          <p:nvPr/>
        </p:nvSpPr>
        <p:spPr>
          <a:xfrm>
            <a:off x="7921690" y="3760239"/>
            <a:ext cx="2953139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Verification by Digital Signature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13E27-7547-7EE1-13F5-BE77554765E5}"/>
              </a:ext>
            </a:extLst>
          </p:cNvPr>
          <p:cNvSpPr/>
          <p:nvPr/>
        </p:nvSpPr>
        <p:spPr>
          <a:xfrm>
            <a:off x="8206273" y="4931230"/>
            <a:ext cx="2379306" cy="643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Valid/invalid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852F75-D5F9-F379-9F38-20CBC4C6D31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592286" y="1390261"/>
            <a:ext cx="0" cy="690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0798BF-AD01-407A-ECE7-158D6DBDCC6E}"/>
              </a:ext>
            </a:extLst>
          </p:cNvPr>
          <p:cNvCxnSpPr>
            <a:cxnSpLocks/>
          </p:cNvCxnSpPr>
          <p:nvPr/>
        </p:nvCxnSpPr>
        <p:spPr>
          <a:xfrm>
            <a:off x="3592286" y="2985795"/>
            <a:ext cx="0" cy="7744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D32176D-9737-5AFB-B93D-CB820C340226}"/>
              </a:ext>
            </a:extLst>
          </p:cNvPr>
          <p:cNvCxnSpPr>
            <a:cxnSpLocks/>
          </p:cNvCxnSpPr>
          <p:nvPr/>
        </p:nvCxnSpPr>
        <p:spPr>
          <a:xfrm>
            <a:off x="3592285" y="1618861"/>
            <a:ext cx="4329405" cy="363893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6CAAA43-E26C-23F7-8417-685AD56BC652}"/>
              </a:ext>
            </a:extLst>
          </p:cNvPr>
          <p:cNvCxnSpPr>
            <a:stCxn id="4" idx="3"/>
          </p:cNvCxnSpPr>
          <p:nvPr/>
        </p:nvCxnSpPr>
        <p:spPr>
          <a:xfrm flipV="1">
            <a:off x="4623318" y="2323321"/>
            <a:ext cx="3233058" cy="1847465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B62318-063C-5C9C-8AFA-839374C06AEE}"/>
              </a:ext>
            </a:extLst>
          </p:cNvPr>
          <p:cNvCxnSpPr/>
          <p:nvPr/>
        </p:nvCxnSpPr>
        <p:spPr>
          <a:xfrm>
            <a:off x="9144000" y="2528594"/>
            <a:ext cx="0" cy="10543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D0A735-2196-5AC9-BE5F-19553865B271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0800000" flipH="1" flipV="1">
            <a:off x="7921689" y="4170786"/>
            <a:ext cx="284583" cy="1082350"/>
          </a:xfrm>
          <a:prstGeom prst="bentConnector3">
            <a:avLst>
              <a:gd name="adj1" fmla="val -188525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B2E80D-0ED3-3E2A-E6CD-1E8CE42B6F03}"/>
              </a:ext>
            </a:extLst>
          </p:cNvPr>
          <p:cNvCxnSpPr/>
          <p:nvPr/>
        </p:nvCxnSpPr>
        <p:spPr>
          <a:xfrm>
            <a:off x="261257" y="2528594"/>
            <a:ext cx="176348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F7A6C9-B264-3F6A-09A2-09375E7B1E9F}"/>
              </a:ext>
            </a:extLst>
          </p:cNvPr>
          <p:cNvCxnSpPr/>
          <p:nvPr/>
        </p:nvCxnSpPr>
        <p:spPr>
          <a:xfrm>
            <a:off x="5570375" y="5010539"/>
            <a:ext cx="181013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B446F7-72FE-5A99-3A45-8763F15F6D86}"/>
              </a:ext>
            </a:extLst>
          </p:cNvPr>
          <p:cNvSpPr txBox="1"/>
          <p:nvPr/>
        </p:nvSpPr>
        <p:spPr>
          <a:xfrm>
            <a:off x="538541" y="2010744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6EB3B8-C34C-AC60-B314-4552D1C94123}"/>
              </a:ext>
            </a:extLst>
          </p:cNvPr>
          <p:cNvSpPr txBox="1"/>
          <p:nvPr/>
        </p:nvSpPr>
        <p:spPr>
          <a:xfrm>
            <a:off x="5584270" y="5068469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F5DC0A-2595-530C-B4A1-775D50405F47}"/>
              </a:ext>
            </a:extLst>
          </p:cNvPr>
          <p:cNvSpPr txBox="1"/>
          <p:nvPr/>
        </p:nvSpPr>
        <p:spPr>
          <a:xfrm>
            <a:off x="4706654" y="1015879"/>
            <a:ext cx="112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78826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7D6D-EC2E-FDFF-F839-6D2750BF9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Hashing and digital 33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DF3A3-63FF-4931-58D7-420D54BC0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Hashing  is the process of transforming any given key or a string of characters into another value</a:t>
            </a:r>
          </a:p>
        </p:txBody>
      </p:sp>
    </p:spTree>
    <p:extLst>
      <p:ext uri="{BB962C8B-B14F-4D97-AF65-F5344CB8AC3E}">
        <p14:creationId xmlns:p14="http://schemas.microsoft.com/office/powerpoint/2010/main" val="26912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8FB33E-35C8-C0C3-BE0F-190A36545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85" y="345655"/>
            <a:ext cx="9001462" cy="414237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is usually represented by a shorter, fixed –length value or key that represents and makes it easier to find or employ   the original string.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most popular use of hashing is the implementation of </a:t>
            </a:r>
            <a:r>
              <a:rPr lang="en-US" dirty="0">
                <a:solidFill>
                  <a:srgbClr val="FF0000"/>
                </a:solidFill>
              </a:rPr>
              <a:t>Hash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this techniques , symmetric key Cryptography is used because both sender and receiver use the same key to encrypt and decrypt the message.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1039676-A80D-F000-6EFC-DA581F020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47864"/>
              </p:ext>
            </p:extLst>
          </p:nvPr>
        </p:nvGraphicFramePr>
        <p:xfrm>
          <a:off x="9209314" y="2420793"/>
          <a:ext cx="2840148" cy="3280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357">
                  <a:extLst>
                    <a:ext uri="{9D8B030D-6E8A-4147-A177-3AD203B41FA5}">
                      <a16:colId xmlns:a16="http://schemas.microsoft.com/office/drawing/2014/main" val="2536454959"/>
                    </a:ext>
                  </a:extLst>
                </a:gridCol>
                <a:gridCol w="1426791">
                  <a:extLst>
                    <a:ext uri="{9D8B030D-6E8A-4147-A177-3AD203B41FA5}">
                      <a16:colId xmlns:a16="http://schemas.microsoft.com/office/drawing/2014/main" val="3339478877"/>
                    </a:ext>
                  </a:extLst>
                </a:gridCol>
              </a:tblGrid>
              <a:tr h="574418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  <a:p>
                      <a:r>
                        <a:rPr lang="en-US" dirty="0"/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92135"/>
                  </a:ext>
                </a:extLst>
              </a:tr>
              <a:tr h="434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24574"/>
                  </a:ext>
                </a:extLst>
              </a:tr>
              <a:tr h="434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12545"/>
                  </a:ext>
                </a:extLst>
              </a:tr>
              <a:tr h="434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148326"/>
                  </a:ext>
                </a:extLst>
              </a:tr>
              <a:tr h="434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84800"/>
                  </a:ext>
                </a:extLst>
              </a:tr>
              <a:tr h="434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36998"/>
                  </a:ext>
                </a:extLst>
              </a:tr>
              <a:tr h="4656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76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12130B-5503-D640-02A0-EDC75B23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2054-2388-FA74-11AE-F6FCF8BFB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641" y="955561"/>
            <a:ext cx="9001462" cy="128927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255E1-FD49-CBB4-69AC-67A4049B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957401"/>
            <a:ext cx="9001462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Fixed length output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Compression function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Digest(Smaller representation of larger data)</a:t>
            </a:r>
          </a:p>
        </p:txBody>
      </p:sp>
    </p:spTree>
    <p:extLst>
      <p:ext uri="{BB962C8B-B14F-4D97-AF65-F5344CB8AC3E}">
        <p14:creationId xmlns:p14="http://schemas.microsoft.com/office/powerpoint/2010/main" val="186090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2D33-CB5B-143C-D926-A3B841728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26" y="522514"/>
            <a:ext cx="9001462" cy="1242624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EE54F-2067-E91A-C8B5-9DE0A0C4A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174454"/>
            <a:ext cx="9001462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Deterministic:-Same input yields same output.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Non-invertible:-Cannot retrieve original input from output.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Fixed-size  output:-Regardless of input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5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44B-B3E0-5AA0-1A09-EBD35A274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624" y="858416"/>
            <a:ext cx="9001462" cy="1242624"/>
          </a:xfrm>
        </p:spPr>
        <p:txBody>
          <a:bodyPr/>
          <a:lstStyle/>
          <a:p>
            <a:r>
              <a:rPr lang="en-US" dirty="0"/>
              <a:t>Digital 33 signature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08626-3072-6670-6CC1-C6E7664C6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200822"/>
            <a:ext cx="9001462" cy="1655762"/>
          </a:xfrm>
        </p:spPr>
        <p:txBody>
          <a:bodyPr/>
          <a:lstStyle/>
          <a:p>
            <a:r>
              <a:rPr lang="en-US" dirty="0"/>
              <a:t>A digital signature  is a cryptography output used to verify the authenticity of data. </a:t>
            </a:r>
          </a:p>
        </p:txBody>
      </p:sp>
    </p:spTree>
    <p:extLst>
      <p:ext uri="{BB962C8B-B14F-4D97-AF65-F5344CB8AC3E}">
        <p14:creationId xmlns:p14="http://schemas.microsoft.com/office/powerpoint/2010/main" val="392265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7F7C99-5A09-0FD6-1431-EB4A97A29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247969"/>
            <a:ext cx="9001462" cy="436206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 digital signature algorithm allows for two distinct operations.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 signing operation , which uses a signing key to produce a signature over raw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  verification operation , which the signature can be validated by a party who has no knowledge of the signing key.</a:t>
            </a:r>
          </a:p>
        </p:txBody>
      </p:sp>
    </p:spTree>
    <p:extLst>
      <p:ext uri="{BB962C8B-B14F-4D97-AF65-F5344CB8AC3E}">
        <p14:creationId xmlns:p14="http://schemas.microsoft.com/office/powerpoint/2010/main" val="364950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857550-55E7-1D55-2921-B5B37C7F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606489"/>
            <a:ext cx="9001462" cy="5840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main purpose of a digital signature are: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Verification of the integrity of the signed data.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Non-repudiation if the signer claims the signature is not authentic.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In this technique, sender send the message with key and signature as well.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Asymmetric key cryptography is used because both sender and receiver use different keys to encrypt and decrypt msg.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Receiver receive the msg and decrypt it with it’s own private key and verify by using algorithm either sender is valid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147</TotalTime>
  <Words>328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Wingdings</vt:lpstr>
      <vt:lpstr>Damask</vt:lpstr>
      <vt:lpstr>PowerPoint Presentation</vt:lpstr>
      <vt:lpstr>Hashing and digital 33 signature</vt:lpstr>
      <vt:lpstr>PowerPoint Presentation</vt:lpstr>
      <vt:lpstr>PowerPoint Presentation</vt:lpstr>
      <vt:lpstr>Features</vt:lpstr>
      <vt:lpstr>Properties</vt:lpstr>
      <vt:lpstr>Digital 33 signature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Alisha Malik</dc:creator>
  <cp:lastModifiedBy>Alisha Malik</cp:lastModifiedBy>
  <cp:revision>3</cp:revision>
  <dcterms:created xsi:type="dcterms:W3CDTF">2025-05-03T15:53:17Z</dcterms:created>
  <dcterms:modified xsi:type="dcterms:W3CDTF">2025-05-04T08:30:41Z</dcterms:modified>
</cp:coreProperties>
</file>