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87" d="100"/>
          <a:sy n="87" d="100"/>
        </p:scale>
        <p:origin x="-499" y="53"/>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2/26/2025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2/26/2025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2/26/2025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a:t>
            </a:r>
            <a:r>
              <a:rPr lang="en-US" b="1" dirty="0" err="1" smtClean="0">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386861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ALISHA CHAUDHARY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ALISHA CHAUDHARY</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GURU TEGH BAHADUR INSTITUTE OF TECHNOLOGY</a:t>
            </a:r>
          </a:p>
          <a:p>
            <a:r>
              <a:rPr lang="en-US" sz="2000" b="1" dirty="0" smtClean="0">
                <a:solidFill>
                  <a:schemeClr val="accent1">
                    <a:lumMod val="75000"/>
                  </a:schemeClr>
                </a:solidFill>
                <a:latin typeface="Arial"/>
                <a:cs typeface="Arial"/>
              </a:rPr>
              <a:t> BTECH CSE-AIML</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smtClean="0"/>
              <a:t>We're looking into ways to make the process even more secure and to support additional media types.</a:t>
            </a:r>
            <a:endParaRPr lang="en-US" sz="24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smtClean="0"/>
              <a:t>With the rise of digital communication, securing sensitive information has become a major challenge. Traditional encryption methods often attract attention, making the data vulnerable to interception. To address this, we explore a method to hide confidential messages within digital images. The goal is to embed secret data in an image without altering its visible appearance, ensuring secure and undetectable communication.</a:t>
            </a:r>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dirty="0" smtClean="0"/>
              <a:t>Platform: The project is implemented using Python, ensuring cross-platform compatibility</a:t>
            </a:r>
            <a:r>
              <a:rPr lang="en-IN" sz="2400" dirty="0" smtClean="0"/>
              <a:t>.</a:t>
            </a:r>
          </a:p>
          <a:p>
            <a:pPr marL="0" indent="0">
              <a:buNone/>
            </a:pPr>
            <a:r>
              <a:rPr lang="en-IN" sz="2400" dirty="0" smtClean="0"/>
              <a:t>Libraries:</a:t>
            </a:r>
          </a:p>
          <a:p>
            <a:pPr marL="0" indent="0">
              <a:buNone/>
            </a:pPr>
            <a:r>
              <a:rPr lang="en-IN" sz="2400" dirty="0" err="1" smtClean="0"/>
              <a:t>OpenCV</a:t>
            </a:r>
            <a:r>
              <a:rPr lang="en-IN" sz="2400" dirty="0" smtClean="0"/>
              <a:t>: To perform advanced image operations and handle image I/O</a:t>
            </a:r>
            <a:r>
              <a:rPr lang="en-IN" sz="2400" dirty="0" smtClean="0"/>
              <a:t>.</a:t>
            </a:r>
          </a:p>
          <a:p>
            <a:pPr marL="0" indent="0">
              <a:buNone/>
            </a:pPr>
            <a:r>
              <a:rPr lang="en-IN" sz="2400" dirty="0" smtClean="0"/>
              <a:t>Os </a:t>
            </a:r>
            <a:r>
              <a:rPr lang="en-IN" sz="2400" dirty="0" err="1" smtClean="0"/>
              <a:t>Library:To</a:t>
            </a:r>
            <a:r>
              <a:rPr lang="en-IN" sz="2400" dirty="0" smtClean="0"/>
              <a:t> interact with the operating system.</a:t>
            </a:r>
          </a:p>
          <a:p>
            <a:pPr marL="0" indent="0">
              <a:buNone/>
            </a:pPr>
            <a:r>
              <a:rPr lang="en-IN" sz="2400" dirty="0" smtClean="0"/>
              <a:t>String library: To take input as string.</a:t>
            </a:r>
          </a:p>
          <a:p>
            <a:pPr marL="0" indent="0">
              <a:buNone/>
            </a:pPr>
            <a:r>
              <a:rPr lang="en-IN" sz="2400" dirty="0" smtClean="0"/>
              <a:t>Cryptography</a:t>
            </a:r>
            <a:r>
              <a:rPr lang="en-IN" sz="2400" dirty="0" smtClean="0"/>
              <a:t>: To securely encrypt and decrypt the secret message embedded within the image.</a:t>
            </a:r>
            <a:endParaRPr lang="en-IN" sz="24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smtClean="0">
                <a:solidFill>
                  <a:srgbClr val="0F0F0F"/>
                </a:solidFill>
              </a:rPr>
              <a:t>This project really stands out because it uses a clever double layer of security. First, it hides your secret message inside an image so that everything looks completely normal to the naked eye. Then, it encrypts the message, which means that even if someone finds it, they won't be able to read it without the right </a:t>
            </a:r>
            <a:r>
              <a:rPr lang="en-US" sz="2400" dirty="0" err="1" smtClean="0">
                <a:solidFill>
                  <a:srgbClr val="0F0F0F"/>
                </a:solidFill>
              </a:rPr>
              <a:t>key.We</a:t>
            </a:r>
            <a:r>
              <a:rPr lang="en-US" sz="2400" dirty="0" smtClean="0">
                <a:solidFill>
                  <a:srgbClr val="0F0F0F"/>
                </a:solidFill>
              </a:rPr>
              <a:t> built the project in Python using popular libraries like </a:t>
            </a:r>
            <a:r>
              <a:rPr lang="en-US" sz="2400" dirty="0" err="1" smtClean="0">
                <a:solidFill>
                  <a:srgbClr val="0F0F0F"/>
                </a:solidFill>
              </a:rPr>
              <a:t>OS,String</a:t>
            </a:r>
            <a:r>
              <a:rPr lang="en-US" sz="2400" dirty="0" smtClean="0">
                <a:solidFill>
                  <a:srgbClr val="0F0F0F"/>
                </a:solidFill>
              </a:rPr>
              <a:t>, </a:t>
            </a:r>
            <a:r>
              <a:rPr lang="en-US" sz="2400" dirty="0" err="1" smtClean="0">
                <a:solidFill>
                  <a:srgbClr val="0F0F0F"/>
                </a:solidFill>
              </a:rPr>
              <a:t>OpenCV</a:t>
            </a:r>
            <a:r>
              <a:rPr lang="en-US" sz="2400" dirty="0" smtClean="0">
                <a:solidFill>
                  <a:srgbClr val="0F0F0F"/>
                </a:solidFill>
              </a:rPr>
              <a:t>, and Cryptography, which makes it both powerful and easy to work with on any operating system. Plus, the design leaves plenty of room for future improvements, whether it's enhancing its resistance to detection or adapting it for different types of media.</a:t>
            </a:r>
            <a:endParaRPr lang="en-IN" sz="2400"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rmAutofit lnSpcReduction="10000"/>
          </a:bodyPr>
          <a:lstStyle/>
          <a:p>
            <a:pPr>
              <a:buNone/>
            </a:pPr>
            <a:r>
              <a:rPr lang="en-US" sz="2400" dirty="0" smtClean="0"/>
              <a:t>The end users for this project are anyone who needs to keep their communications secure and under the radar. For example</a:t>
            </a:r>
            <a:r>
              <a:rPr lang="en-US" sz="2400" dirty="0" smtClean="0"/>
              <a:t>:</a:t>
            </a:r>
          </a:p>
          <a:p>
            <a:r>
              <a:rPr lang="en-US" sz="2400" dirty="0" smtClean="0"/>
              <a:t>Security </a:t>
            </a:r>
            <a:r>
              <a:rPr lang="en-US" sz="2400" dirty="0" smtClean="0"/>
              <a:t>Professionals and Researchers: They can use this tool to test and develop more secure communication methods</a:t>
            </a:r>
            <a:r>
              <a:rPr lang="en-US" sz="2400" dirty="0" smtClean="0"/>
              <a:t>.</a:t>
            </a:r>
          </a:p>
          <a:p>
            <a:r>
              <a:rPr lang="en-US" sz="2400" dirty="0" smtClean="0"/>
              <a:t>Government </a:t>
            </a:r>
            <a:r>
              <a:rPr lang="en-US" sz="2400" dirty="0" smtClean="0"/>
              <a:t>Agencies: These organizations can employ the technique to safeguard classified or sensitive information</a:t>
            </a:r>
            <a:r>
              <a:rPr lang="en-US" sz="2400" dirty="0" smtClean="0"/>
              <a:t>.</a:t>
            </a:r>
          </a:p>
          <a:p>
            <a:r>
              <a:rPr lang="en-US" sz="2400" dirty="0" smtClean="0"/>
              <a:t>Businesses</a:t>
            </a:r>
            <a:r>
              <a:rPr lang="en-US" sz="2400" dirty="0" smtClean="0"/>
              <a:t>: Companies that need to protect trade secrets or confidential data may find this method especially useful</a:t>
            </a:r>
            <a:r>
              <a:rPr lang="en-US" sz="2400" dirty="0" smtClean="0"/>
              <a:t>.</a:t>
            </a:r>
          </a:p>
          <a:p>
            <a:r>
              <a:rPr lang="en-US" sz="2400" dirty="0" smtClean="0"/>
              <a:t>Journalists </a:t>
            </a:r>
            <a:r>
              <a:rPr lang="en-US" sz="2400" dirty="0" smtClean="0"/>
              <a:t>and Activists: In scenarios where privacy is critical, this approach can help ensure that important messages remain hidden from prying eyes.</a:t>
            </a:r>
            <a:endParaRPr lang="en-IN" sz="2400" dirty="0"/>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Capture.PNG"/>
          <p:cNvPicPr>
            <a:picLocks noGrp="1" noChangeAspect="1"/>
          </p:cNvPicPr>
          <p:nvPr>
            <p:ph idx="1"/>
          </p:nvPr>
        </p:nvPicPr>
        <p:blipFill>
          <a:blip r:embed="rId2"/>
          <a:stretch>
            <a:fillRect/>
          </a:stretch>
        </p:blipFill>
        <p:spPr>
          <a:xfrm>
            <a:off x="4607169" y="3860312"/>
            <a:ext cx="7280031" cy="2505320"/>
          </a:xfrm>
        </p:spPr>
      </p:pic>
      <p:pic>
        <p:nvPicPr>
          <p:cNvPr id="5" name="Picture 4" descr="Capture2.PNG"/>
          <p:cNvPicPr>
            <a:picLocks noChangeAspect="1"/>
          </p:cNvPicPr>
          <p:nvPr/>
        </p:nvPicPr>
        <p:blipFill>
          <a:blip r:embed="rId3"/>
          <a:stretch>
            <a:fillRect/>
          </a:stretch>
        </p:blipFill>
        <p:spPr>
          <a:xfrm>
            <a:off x="0" y="1194956"/>
            <a:ext cx="4526185" cy="4924489"/>
          </a:xfrm>
          <a:prstGeom prst="rect">
            <a:avLst/>
          </a:prstGeom>
        </p:spPr>
      </p:pic>
      <p:pic>
        <p:nvPicPr>
          <p:cNvPr id="6" name="Picture 5" descr="Capture3.PNG"/>
          <p:cNvPicPr>
            <a:picLocks noChangeAspect="1"/>
          </p:cNvPicPr>
          <p:nvPr/>
        </p:nvPicPr>
        <p:blipFill>
          <a:blip r:embed="rId4"/>
          <a:stretch>
            <a:fillRect/>
          </a:stretch>
        </p:blipFill>
        <p:spPr>
          <a:xfrm>
            <a:off x="4862146" y="632911"/>
            <a:ext cx="7092462" cy="3024690"/>
          </a:xfrm>
          <a:prstGeom prst="rect">
            <a:avLst/>
          </a:prstGeom>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Autofit/>
          </a:bodyPr>
          <a:lstStyle/>
          <a:p>
            <a:r>
              <a:rPr lang="en-US" sz="2000" dirty="0" smtClean="0"/>
              <a:t>In </a:t>
            </a:r>
            <a:r>
              <a:rPr lang="en-US" sz="2000" dirty="0" smtClean="0"/>
              <a:t>the end, this project demonstrates an effective way to secure communication by hiding a secret message within an image. Here’s how I did it</a:t>
            </a:r>
            <a:r>
              <a:rPr lang="en-US" sz="2000" dirty="0" smtClean="0"/>
              <a:t>:</a:t>
            </a:r>
          </a:p>
          <a:p>
            <a:r>
              <a:rPr lang="en-US" sz="2000" dirty="0" smtClean="0"/>
              <a:t>1</a:t>
            </a:r>
            <a:r>
              <a:rPr lang="en-US" sz="2000" dirty="0" smtClean="0"/>
              <a:t>. Encryption: I began by encrypting the secret message, ensuring that even if someone discovered it, </a:t>
            </a:r>
            <a:r>
              <a:rPr lang="en-US" sz="2000" dirty="0" smtClean="0"/>
              <a:t>They </a:t>
            </a:r>
            <a:r>
              <a:rPr lang="en-US" sz="2000" dirty="0" smtClean="0"/>
              <a:t>wouldn’t be able to understand it without the correct decryption </a:t>
            </a:r>
            <a:r>
              <a:rPr lang="en-US" sz="2000" dirty="0" err="1" smtClean="0"/>
              <a:t>key.I</a:t>
            </a:r>
            <a:r>
              <a:rPr lang="en-US" sz="2000" dirty="0" smtClean="0"/>
              <a:t> provided a secret message and the </a:t>
            </a:r>
            <a:r>
              <a:rPr lang="en-US" sz="2000" dirty="0" err="1" smtClean="0"/>
              <a:t>the</a:t>
            </a:r>
            <a:r>
              <a:rPr lang="en-US" sz="2000" dirty="0" smtClean="0"/>
              <a:t> secret pass code to access it.</a:t>
            </a:r>
          </a:p>
          <a:p>
            <a:r>
              <a:rPr lang="en-US" sz="2000" dirty="0" smtClean="0"/>
              <a:t>2</a:t>
            </a:r>
            <a:r>
              <a:rPr lang="en-US" sz="2000" dirty="0" smtClean="0"/>
              <a:t>. </a:t>
            </a:r>
            <a:r>
              <a:rPr lang="en-US" sz="2000" dirty="0" err="1" smtClean="0"/>
              <a:t>Steganography</a:t>
            </a:r>
            <a:r>
              <a:rPr lang="en-US" sz="2000" dirty="0" smtClean="0"/>
              <a:t>: Next, I embedded this encrypted text into a standard image using </a:t>
            </a:r>
            <a:r>
              <a:rPr lang="en-US" sz="2000" dirty="0" err="1" smtClean="0"/>
              <a:t>steganographic</a:t>
            </a:r>
            <a:r>
              <a:rPr lang="en-US" sz="2000" dirty="0" smtClean="0"/>
              <a:t> techniques. This step was crucial because it allowed the image to remain visually unchanged, making the hidden data nearly impossible to detect</a:t>
            </a:r>
            <a:r>
              <a:rPr lang="en-US" sz="2000" dirty="0" smtClean="0"/>
              <a:t>.</a:t>
            </a:r>
          </a:p>
          <a:p>
            <a:r>
              <a:rPr lang="en-US" sz="2000" dirty="0" smtClean="0"/>
              <a:t>3</a:t>
            </a:r>
            <a:r>
              <a:rPr lang="en-US" sz="2000" dirty="0" smtClean="0"/>
              <a:t>. Decryption: Finally, I implemented a decryption process that, when provided with the right key, extracts and deciphers the hidden message from the </a:t>
            </a:r>
            <a:r>
              <a:rPr lang="en-US" sz="2000" dirty="0" err="1" smtClean="0"/>
              <a:t>image.I</a:t>
            </a:r>
            <a:r>
              <a:rPr lang="en-US" sz="2000" dirty="0" smtClean="0"/>
              <a:t> entered the correct </a:t>
            </a:r>
            <a:r>
              <a:rPr lang="en-US" sz="2000" dirty="0" err="1" smtClean="0"/>
              <a:t>passcode</a:t>
            </a:r>
            <a:r>
              <a:rPr lang="en-US" sz="2000" dirty="0" smtClean="0"/>
              <a:t> and then obtained the secret message.</a:t>
            </a:r>
            <a:endParaRPr lang="en-IN" sz="2000" dirty="0"/>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smtClean="0"/>
              <a:t>https://github.com/Alisha19100/project_aicte.git</a:t>
            </a:r>
            <a:endParaRPr lang="en-IN" dirty="0"/>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570</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RAKESH CHAUDHARY</cp:lastModifiedBy>
  <cp:revision>30</cp:revision>
  <dcterms:created xsi:type="dcterms:W3CDTF">2021-05-26T16:50:10Z</dcterms:created>
  <dcterms:modified xsi:type="dcterms:W3CDTF">2025-02-26T18:24:06Z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