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ED50C2-9B05-43CA-AFE6-1FC23D789826}">
  <a:tblStyle styleId="{DAED50C2-9B05-43CA-AFE6-1FC23D7898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Alisha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179068e78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2179068e7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179068e7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2179068e7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Laiba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2179068e78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2179068e7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179068e7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2179068e7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HIRA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b9a0b074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b9a0b07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965474a9_3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965474a9_3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2179068e7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2179068e7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2179068e78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2179068e78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Yaseen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179068e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2179068e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Aimen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Areeba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179068e7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2179068e7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Areeba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262275" y="1150050"/>
            <a:ext cx="6533700" cy="21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100"/>
              <a:t>Tic Tac Toe</a:t>
            </a:r>
            <a:endParaRPr sz="7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3333"/>
              <a:buFont typeface="Arial"/>
              <a:buNone/>
            </a:pPr>
            <a:r>
              <a:rPr b="0" lang="en" sz="3300">
                <a:latin typeface="Lato"/>
                <a:ea typeface="Lato"/>
                <a:cs typeface="Lato"/>
                <a:sym typeface="Lato"/>
              </a:rPr>
              <a:t>COAL PROJECT</a:t>
            </a:r>
            <a:endParaRPr sz="3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4076500" y="3789225"/>
            <a:ext cx="4918800" cy="73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SIR HURRAR HASSAN RIZVI 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SIR SAQIB SADIQ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idx="1" type="subTitle"/>
          </p:nvPr>
        </p:nvSpPr>
        <p:spPr>
          <a:xfrm>
            <a:off x="265500" y="2571750"/>
            <a:ext cx="4045200" cy="19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LOGO DISPLAY START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DISPLAY GAME RULES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1" name="Google Shape;151;p22"/>
          <p:cNvGrpSpPr/>
          <p:nvPr/>
        </p:nvGrpSpPr>
        <p:grpSpPr>
          <a:xfrm>
            <a:off x="498150" y="261608"/>
            <a:ext cx="2212050" cy="2310007"/>
            <a:chOff x="6803275" y="395363"/>
            <a:chExt cx="2212050" cy="2537076"/>
          </a:xfrm>
        </p:grpSpPr>
        <p:pic>
          <p:nvPicPr>
            <p:cNvPr id="152" name="Google Shape;15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descr="Piece of duct tape sticking a note to the slide" id="153" name="Google Shape;153;p22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54" name="Google Shape;154;p22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45720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CODE</a:t>
              </a:r>
              <a:endParaRPr b="1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55" name="Google Shape;15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3100" y="0"/>
            <a:ext cx="46809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622175" cy="369313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61" name="Google Shape;161;p23"/>
          <p:cNvGrpSpPr/>
          <p:nvPr/>
        </p:nvGrpSpPr>
        <p:grpSpPr>
          <a:xfrm>
            <a:off x="6774563" y="2347229"/>
            <a:ext cx="2286000" cy="2796268"/>
            <a:chOff x="6803275" y="395363"/>
            <a:chExt cx="2286000" cy="2796268"/>
          </a:xfrm>
        </p:grpSpPr>
        <p:pic>
          <p:nvPicPr>
            <p:cNvPr id="162" name="Google Shape;162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63" name="Google Shape;163;p23"/>
            <p:cNvPicPr preferRelativeResize="0"/>
            <p:nvPr/>
          </p:nvPicPr>
          <p:blipFill rotWithShape="1">
            <a:blip r:embed="rId5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Google Shape;164;p23"/>
            <p:cNvSpPr txBox="1"/>
            <p:nvPr/>
          </p:nvSpPr>
          <p:spPr>
            <a:xfrm>
              <a:off x="7160275" y="11876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Board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idx="1" type="subTitle"/>
          </p:nvPr>
        </p:nvSpPr>
        <p:spPr>
          <a:xfrm>
            <a:off x="265500" y="2571750"/>
            <a:ext cx="4045200" cy="19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INITIALIZE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BOARD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70" name="Google Shape;170;p24"/>
          <p:cNvGrpSpPr/>
          <p:nvPr/>
        </p:nvGrpSpPr>
        <p:grpSpPr>
          <a:xfrm>
            <a:off x="265488" y="198835"/>
            <a:ext cx="2212050" cy="2537076"/>
            <a:chOff x="6803275" y="395363"/>
            <a:chExt cx="2212050" cy="2537076"/>
          </a:xfrm>
        </p:grpSpPr>
        <p:pic>
          <p:nvPicPr>
            <p:cNvPr id="171" name="Google Shape;171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descr="Piece of duct tape sticking a note to the slide" id="172" name="Google Shape;172;p24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73" name="Google Shape;173;p24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   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45720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45720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  </a:t>
              </a: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CODE</a:t>
              </a:r>
              <a:endParaRPr b="1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0625" y="0"/>
            <a:ext cx="5173375" cy="51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622175" cy="369313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80" name="Google Shape;180;p25"/>
          <p:cNvGrpSpPr/>
          <p:nvPr/>
        </p:nvGrpSpPr>
        <p:grpSpPr>
          <a:xfrm>
            <a:off x="6774563" y="2347229"/>
            <a:ext cx="2212050" cy="2537076"/>
            <a:chOff x="6803275" y="395363"/>
            <a:chExt cx="2212050" cy="2537076"/>
          </a:xfrm>
        </p:grpSpPr>
        <p:pic>
          <p:nvPicPr>
            <p:cNvPr id="181" name="Google Shape;181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descr="Piece of duct tape sticking a note to the slide" id="182" name="Google Shape;182;p25"/>
            <p:cNvPicPr preferRelativeResize="0"/>
            <p:nvPr/>
          </p:nvPicPr>
          <p:blipFill rotWithShape="1">
            <a:blip r:embed="rId5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83" name="Google Shape;183;p25"/>
            <p:cNvSpPr txBox="1"/>
            <p:nvPr/>
          </p:nvSpPr>
          <p:spPr>
            <a:xfrm>
              <a:off x="6944800" y="1082158"/>
              <a:ext cx="1929000" cy="14226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45720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    </a:t>
              </a: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WIN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idx="1" type="subTitle"/>
          </p:nvPr>
        </p:nvSpPr>
        <p:spPr>
          <a:xfrm>
            <a:off x="279200" y="2464012"/>
            <a:ext cx="4045200" cy="25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VICTORY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DRAW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CHECK IF WINNING CONDITION IS MET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TRY AGAIN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89" name="Google Shape;189;p26"/>
          <p:cNvGrpSpPr/>
          <p:nvPr/>
        </p:nvGrpSpPr>
        <p:grpSpPr>
          <a:xfrm>
            <a:off x="488813" y="288985"/>
            <a:ext cx="2212050" cy="2537076"/>
            <a:chOff x="6803275" y="395363"/>
            <a:chExt cx="2212050" cy="2537076"/>
          </a:xfrm>
        </p:grpSpPr>
        <p:pic>
          <p:nvPicPr>
            <p:cNvPr id="190" name="Google Shape;190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descr="Piece of duct tape sticking a note to the slide" id="191" name="Google Shape;191;p26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75" y="419419"/>
              <a:ext cx="1077273" cy="382687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92" name="Google Shape;192;p26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   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45720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45720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  CODE</a:t>
              </a:r>
              <a:endParaRPr b="1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93" name="Google Shape;19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0"/>
            <a:ext cx="45995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Milestones</a:t>
            </a:r>
            <a:endParaRPr>
              <a:solidFill>
                <a:schemeClr val="lt2"/>
              </a:solidFill>
            </a:endParaRPr>
          </a:p>
        </p:txBody>
      </p:sp>
      <p:graphicFrame>
        <p:nvGraphicFramePr>
          <p:cNvPr id="199" name="Google Shape;199;p27"/>
          <p:cNvGraphicFramePr/>
          <p:nvPr/>
        </p:nvGraphicFramePr>
        <p:xfrm>
          <a:off x="323100" y="239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{DAED50C2-9B05-43CA-AFE6-1FC23D789826}</a:tableStyleId>
              </a:tblPr>
              <a:tblGrid>
                <a:gridCol w="710225"/>
                <a:gridCol w="710225"/>
                <a:gridCol w="710225"/>
                <a:gridCol w="382850"/>
                <a:gridCol w="1037600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</a:tblGrid>
              <a:tr h="7191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END OF NOVEMBER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DECEMBER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200" name="Google Shape;200;p27"/>
          <p:cNvCxnSpPr/>
          <p:nvPr/>
        </p:nvCxnSpPr>
        <p:spPr>
          <a:xfrm rot="10800000">
            <a:off x="569975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01" name="Google Shape;201;p27"/>
          <p:cNvSpPr txBox="1"/>
          <p:nvPr>
            <p:ph idx="4294967295" type="body"/>
          </p:nvPr>
        </p:nvSpPr>
        <p:spPr>
          <a:xfrm>
            <a:off x="323100" y="962975"/>
            <a:ext cx="2315700" cy="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en" sz="1400"/>
              <a:t>WORKING</a:t>
            </a:r>
            <a:r>
              <a:rPr lang="en" sz="1400"/>
              <a:t> ON  LOGIC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2" name="Google Shape;202;p27"/>
          <p:cNvSpPr txBox="1"/>
          <p:nvPr>
            <p:ph idx="4294967295" type="body"/>
          </p:nvPr>
        </p:nvSpPr>
        <p:spPr>
          <a:xfrm>
            <a:off x="2728284" y="3993750"/>
            <a:ext cx="23157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DIVIDING AND </a:t>
            </a:r>
            <a:r>
              <a:rPr lang="en" sz="1400"/>
              <a:t>WORKING</a:t>
            </a:r>
            <a:r>
              <a:rPr lang="en" sz="1400"/>
              <a:t> ON CODE </a:t>
            </a:r>
            <a:endParaRPr sz="1400"/>
          </a:p>
        </p:txBody>
      </p:sp>
      <p:sp>
        <p:nvSpPr>
          <p:cNvPr id="203" name="Google Shape;203;p27"/>
          <p:cNvSpPr txBox="1"/>
          <p:nvPr>
            <p:ph idx="4294967295" type="body"/>
          </p:nvPr>
        </p:nvSpPr>
        <p:spPr>
          <a:xfrm>
            <a:off x="4757324" y="860676"/>
            <a:ext cx="23532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COMBINING AND UNDERSTANDING </a:t>
            </a:r>
            <a:endParaRPr sz="1400"/>
          </a:p>
        </p:txBody>
      </p:sp>
      <p:sp>
        <p:nvSpPr>
          <p:cNvPr id="204" name="Google Shape;204;p27"/>
          <p:cNvSpPr txBox="1"/>
          <p:nvPr>
            <p:ph idx="4294967295" type="body"/>
          </p:nvPr>
        </p:nvSpPr>
        <p:spPr>
          <a:xfrm>
            <a:off x="5911425" y="3993750"/>
            <a:ext cx="23532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DOCUMENTATION AND PPT </a:t>
            </a:r>
            <a:endParaRPr sz="1400"/>
          </a:p>
        </p:txBody>
      </p:sp>
      <p:cxnSp>
        <p:nvCxnSpPr>
          <p:cNvPr id="205" name="Google Shape;205;p27"/>
          <p:cNvCxnSpPr/>
          <p:nvPr/>
        </p:nvCxnSpPr>
        <p:spPr>
          <a:xfrm>
            <a:off x="3174800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6" name="Google Shape;206;p27"/>
          <p:cNvCxnSpPr/>
          <p:nvPr/>
        </p:nvCxnSpPr>
        <p:spPr>
          <a:xfrm rot="10800000">
            <a:off x="4997750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7" name="Google Shape;207;p27"/>
          <p:cNvCxnSpPr/>
          <p:nvPr/>
        </p:nvCxnSpPr>
        <p:spPr>
          <a:xfrm>
            <a:off x="6168925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105275" y="164975"/>
            <a:ext cx="36933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3" name="Google Shape;213;p28"/>
          <p:cNvSpPr txBox="1"/>
          <p:nvPr/>
        </p:nvSpPr>
        <p:spPr>
          <a:xfrm>
            <a:off x="4363775" y="519800"/>
            <a:ext cx="3693300" cy="22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conclusion, this Assembly (8086) implementation of Tic-Tac-Toe demonstrates the utilization of low-level programming to create a text-based interactive game. The project successfully integrates game logic, user input handling, and ASCII art to provide a classic gaming experience. Enhancements and optimizations can be explored for future iterations, but the current implementation serves as a foundation for understanding Assembly language programming and game development.</a:t>
            </a:r>
            <a:endParaRPr sz="1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1" sz="2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853950" y="16331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 </a:t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LAIBA JABBAR 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YASEEN AHMED </a:t>
            </a:r>
            <a:endParaRPr sz="2100"/>
          </a:p>
        </p:txBody>
      </p:sp>
      <p:sp>
        <p:nvSpPr>
          <p:cNvPr id="83" name="Google Shape;83;p14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ALISHA ANWAR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HIRA NIAZ MALIK</a:t>
            </a:r>
            <a:endParaRPr sz="2100"/>
          </a:p>
        </p:txBody>
      </p:sp>
      <p:sp>
        <p:nvSpPr>
          <p:cNvPr id="84" name="Google Shape;84;p14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AREEBA ZULFIQAR 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AIEMEN NISAR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Description: </a:t>
            </a:r>
            <a:endParaRPr sz="2400"/>
          </a:p>
        </p:txBody>
      </p:sp>
      <p:sp>
        <p:nvSpPr>
          <p:cNvPr id="90" name="Google Shape;90;p15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600">
                <a:latin typeface="Times New Roman"/>
                <a:ea typeface="Times New Roman"/>
                <a:cs typeface="Times New Roman"/>
                <a:sym typeface="Times New Roman"/>
              </a:rPr>
              <a:t>The Tic-Tac-Toe game is a classic two-player game where each player takes turns marking a cell on a 3x3 grid. The player who succeeds in placing three of their marks (either "X" or "O") in a horizontal, vertical, or diagonal row wins the game. The implementation is in Assembly language (8086), providing a low-level view of game development.</a:t>
            </a:r>
            <a:endParaRPr b="0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1975" y="2683125"/>
            <a:ext cx="20955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7" name="Google Shape;97;p1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2855550" y="1271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CONCEPTS IMPLEMENTED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" name="Google Shape;99;p16"/>
          <p:cNvSpPr txBox="1"/>
          <p:nvPr>
            <p:ph idx="4294967295" type="body"/>
          </p:nvPr>
        </p:nvSpPr>
        <p:spPr>
          <a:xfrm>
            <a:off x="2855550" y="2720577"/>
            <a:ext cx="3432900" cy="22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Assembly (8086)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Text-Based Interface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Game Logic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User Input Handling: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Graphics (ASCII Art)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05" name="Google Shape;105;p1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2788800" y="92962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FEATURES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7" name="Google Shape;107;p17"/>
          <p:cNvSpPr txBox="1"/>
          <p:nvPr>
            <p:ph idx="4294967295" type="body"/>
          </p:nvPr>
        </p:nvSpPr>
        <p:spPr>
          <a:xfrm>
            <a:off x="2855550" y="1692225"/>
            <a:ext cx="3432900" cy="28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Title Screen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Game Rules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Board Display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Player Interaction: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Winning Condition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Draw Condition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Play Again Option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Console Interface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Player vs. Player: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Winning Conditions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265500" y="1422675"/>
            <a:ext cx="4045200" cy="29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t/>
            </a:r>
            <a:endParaRPr b="0" sz="184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0"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 MACRO P1</a:t>
            </a:r>
            <a:endParaRPr b="0"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0"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LEA DX,P1         ;PRINT</a:t>
            </a:r>
            <a:endParaRPr b="0"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0"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MOV AH,9</a:t>
            </a:r>
            <a:endParaRPr b="0"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0"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INT 21H</a:t>
            </a:r>
            <a:endParaRPr b="0"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0"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ENDM  </a:t>
            </a:r>
            <a:endParaRPr b="0"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t/>
            </a:r>
            <a:endParaRPr b="0"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0"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MACRO </a:t>
            </a:r>
            <a:endParaRPr b="0"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0"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MOV AH, 7 ; INPUT WITHOUT ECHO</a:t>
            </a:r>
            <a:endParaRPr b="0"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0"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INT 21H</a:t>
            </a:r>
            <a:endParaRPr b="0"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0"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ENDM    </a:t>
            </a:r>
            <a:endParaRPr b="0"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0"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b="0"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0"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INECHO MACRO</a:t>
            </a:r>
            <a:endParaRPr b="0"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0"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MOV AH, 1   ;INPUT WITH ECHO</a:t>
            </a:r>
            <a:endParaRPr b="0"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0"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21H    </a:t>
            </a:r>
            <a:endParaRPr b="0"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0"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ENDM</a:t>
            </a:r>
            <a:endParaRPr b="0"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2560">
              <a:solidFill>
                <a:schemeClr val="dk2"/>
              </a:solidFill>
            </a:endParaRPr>
          </a:p>
        </p:txBody>
      </p:sp>
      <p:grpSp>
        <p:nvGrpSpPr>
          <p:cNvPr id="113" name="Google Shape;113;p18"/>
          <p:cNvGrpSpPr/>
          <p:nvPr/>
        </p:nvGrpSpPr>
        <p:grpSpPr>
          <a:xfrm>
            <a:off x="949575" y="111089"/>
            <a:ext cx="2212050" cy="1680813"/>
            <a:chOff x="6803275" y="395363"/>
            <a:chExt cx="2212050" cy="2537076"/>
          </a:xfrm>
        </p:grpSpPr>
        <p:pic>
          <p:nvPicPr>
            <p:cNvPr id="114" name="Google Shape;114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descr="Piece of duct tape sticking a note to the slide" id="115" name="Google Shape;115;p18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16" name="Google Shape;116;p18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MACROS 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.</a:t>
              </a:r>
              <a:endParaRPr b="1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17" name="Google Shape;11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7575" y="0"/>
            <a:ext cx="4606425" cy="53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4021775" y="560850"/>
            <a:ext cx="4845000" cy="42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; LINES USED TO BUILD THE TIC - TAC - TOE LOGO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; GAME RULES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; CELL MARK FOR PLAYERS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; BOARD LINES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; CELL NUMBERS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; INPUT SECTION PROMPTS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; CURRENT MARK (X/O)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; TRY AGAIN PROMPT MESSAGES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grpSp>
        <p:nvGrpSpPr>
          <p:cNvPr id="123" name="Google Shape;123;p19"/>
          <p:cNvGrpSpPr/>
          <p:nvPr/>
        </p:nvGrpSpPr>
        <p:grpSpPr>
          <a:xfrm>
            <a:off x="408543" y="384766"/>
            <a:ext cx="3271179" cy="1940863"/>
            <a:chOff x="6803275" y="395363"/>
            <a:chExt cx="2212050" cy="2537076"/>
          </a:xfrm>
        </p:grpSpPr>
        <p:pic>
          <p:nvPicPr>
            <p:cNvPr id="124" name="Google Shape;12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descr="Piece of duct tape sticking a note to the slide" id="125" name="Google Shape;125;p19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26" name="Google Shape;126;p19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ctr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b="1" lang="en" sz="21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DATA</a:t>
              </a:r>
              <a:endParaRPr b="1" sz="1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27" name="Google Shape;12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4200" y="2571754"/>
            <a:ext cx="1895475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20"/>
          <p:cNvGrpSpPr/>
          <p:nvPr/>
        </p:nvGrpSpPr>
        <p:grpSpPr>
          <a:xfrm>
            <a:off x="6857988" y="2347229"/>
            <a:ext cx="2212050" cy="2537076"/>
            <a:chOff x="6803275" y="395363"/>
            <a:chExt cx="2212050" cy="2537076"/>
          </a:xfrm>
        </p:grpSpPr>
        <p:pic>
          <p:nvPicPr>
            <p:cNvPr id="133" name="Google Shape;133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descr="Piece of duct tape sticking a note to the slide" id="134" name="Google Shape;134;p20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35" name="Google Shape;135;p20"/>
            <p:cNvSpPr txBox="1"/>
            <p:nvPr/>
          </p:nvSpPr>
          <p:spPr>
            <a:xfrm>
              <a:off x="7147012" y="893333"/>
              <a:ext cx="1524600" cy="1751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MAIN SCREEN 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36" name="Google Shape;13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6705601" cy="3750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21"/>
          <p:cNvGrpSpPr/>
          <p:nvPr/>
        </p:nvGrpSpPr>
        <p:grpSpPr>
          <a:xfrm>
            <a:off x="6857745" y="2366557"/>
            <a:ext cx="2211607" cy="2517794"/>
            <a:chOff x="6803275" y="395363"/>
            <a:chExt cx="2212050" cy="2537076"/>
          </a:xfrm>
        </p:grpSpPr>
        <p:pic>
          <p:nvPicPr>
            <p:cNvPr id="142" name="Google Shape;142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43" name="Google Shape;143;p21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21"/>
            <p:cNvSpPr txBox="1"/>
            <p:nvPr/>
          </p:nvSpPr>
          <p:spPr>
            <a:xfrm>
              <a:off x="7141022" y="1017685"/>
              <a:ext cx="1573500" cy="14625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ctr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b="1" lang="en" sz="15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RULES</a:t>
              </a:r>
              <a:endParaRPr b="1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45" name="Google Shape;14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6622175" cy="377803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