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280" r:id="rId3"/>
    <p:sldId id="279" r:id="rId4"/>
    <p:sldId id="260" r:id="rId5"/>
    <p:sldId id="278" r:id="rId6"/>
    <p:sldId id="262" r:id="rId7"/>
    <p:sldId id="263" r:id="rId8"/>
    <p:sldId id="264" r:id="rId9"/>
    <p:sldId id="281" r:id="rId10"/>
    <p:sldId id="266" r:id="rId11"/>
    <p:sldId id="282" r:id="rId12"/>
    <p:sldId id="267" r:id="rId13"/>
    <p:sldId id="271" r:id="rId14"/>
    <p:sldId id="285" r:id="rId15"/>
    <p:sldId id="272" r:id="rId16"/>
    <p:sldId id="284" r:id="rId17"/>
    <p:sldId id="273" r:id="rId18"/>
    <p:sldId id="274"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8069A-B3FA-42B6-9E79-669E8E755381}" v="386" dt="2024-11-22T07:30:12.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736" autoAdjust="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patraalisha68@outlook.com" userId="d793d9fdf2a2e506" providerId="LiveId" clId="{8BD8069A-B3FA-42B6-9E79-669E8E755381}"/>
    <pc:docChg chg="undo custSel addSld delSld modSld sldOrd delMainMaster">
      <pc:chgData name="mohapatraalisha68@outlook.com" userId="d793d9fdf2a2e506" providerId="LiveId" clId="{8BD8069A-B3FA-42B6-9E79-669E8E755381}" dt="2024-11-22T07:35:54.690" v="3001" actId="20577"/>
      <pc:docMkLst>
        <pc:docMk/>
      </pc:docMkLst>
      <pc:sldChg chg="addSp delSp modSp del mod ord">
        <pc:chgData name="mohapatraalisha68@outlook.com" userId="d793d9fdf2a2e506" providerId="LiveId" clId="{8BD8069A-B3FA-42B6-9E79-669E8E755381}" dt="2024-10-16T20:57:33.428" v="189" actId="2696"/>
        <pc:sldMkLst>
          <pc:docMk/>
          <pc:sldMk cId="1961801160" sldId="256"/>
        </pc:sldMkLst>
        <pc:spChg chg="del mod">
          <ac:chgData name="mohapatraalisha68@outlook.com" userId="d793d9fdf2a2e506" providerId="LiveId" clId="{8BD8069A-B3FA-42B6-9E79-669E8E755381}" dt="2024-10-16T20:50:05.056" v="95" actId="21"/>
          <ac:spMkLst>
            <pc:docMk/>
            <pc:sldMk cId="1961801160" sldId="256"/>
            <ac:spMk id="2" creationId="{CCC57A55-2B19-3370-A785-731B87EED114}"/>
          </ac:spMkLst>
        </pc:spChg>
        <pc:spChg chg="del mod">
          <ac:chgData name="mohapatraalisha68@outlook.com" userId="d793d9fdf2a2e506" providerId="LiveId" clId="{8BD8069A-B3FA-42B6-9E79-669E8E755381}" dt="2024-10-16T20:50:20.380" v="99" actId="21"/>
          <ac:spMkLst>
            <pc:docMk/>
            <pc:sldMk cId="1961801160" sldId="256"/>
            <ac:spMk id="3" creationId="{37E06AE7-1DF4-32D7-3F93-342E2F95A214}"/>
          </ac:spMkLst>
        </pc:spChg>
        <pc:picChg chg="add del mod">
          <ac:chgData name="mohapatraalisha68@outlook.com" userId="d793d9fdf2a2e506" providerId="LiveId" clId="{8BD8069A-B3FA-42B6-9E79-669E8E755381}" dt="2024-10-16T20:50:40.675" v="103" actId="478"/>
          <ac:picMkLst>
            <pc:docMk/>
            <pc:sldMk cId="1961801160" sldId="256"/>
            <ac:picMk id="4" creationId="{42ACC813-2DC8-6FB3-E80A-9BE90EB5617B}"/>
          </ac:picMkLst>
        </pc:picChg>
        <pc:picChg chg="add del mod">
          <ac:chgData name="mohapatraalisha68@outlook.com" userId="d793d9fdf2a2e506" providerId="LiveId" clId="{8BD8069A-B3FA-42B6-9E79-669E8E755381}" dt="2024-10-16T20:52:38.153" v="124" actId="478"/>
          <ac:picMkLst>
            <pc:docMk/>
            <pc:sldMk cId="1961801160" sldId="256"/>
            <ac:picMk id="5" creationId="{FFB9B219-13E3-DBA1-36F1-85C66202A2E4}"/>
          </ac:picMkLst>
        </pc:picChg>
        <pc:picChg chg="del">
          <ac:chgData name="mohapatraalisha68@outlook.com" userId="d793d9fdf2a2e506" providerId="LiveId" clId="{8BD8069A-B3FA-42B6-9E79-669E8E755381}" dt="2024-10-16T20:45:04.470" v="68" actId="478"/>
          <ac:picMkLst>
            <pc:docMk/>
            <pc:sldMk cId="1961801160" sldId="256"/>
            <ac:picMk id="8" creationId="{FD6FC468-8113-11EC-6B66-4D3960F65439}"/>
          </ac:picMkLst>
        </pc:picChg>
      </pc:sldChg>
      <pc:sldChg chg="addSp delSp modSp del mod">
        <pc:chgData name="mohapatraalisha68@outlook.com" userId="d793d9fdf2a2e506" providerId="LiveId" clId="{8BD8069A-B3FA-42B6-9E79-669E8E755381}" dt="2024-10-16T20:53:09.697" v="126" actId="2696"/>
        <pc:sldMkLst>
          <pc:docMk/>
          <pc:sldMk cId="145257073" sldId="257"/>
        </pc:sldMkLst>
        <pc:spChg chg="del mod">
          <ac:chgData name="mohapatraalisha68@outlook.com" userId="d793d9fdf2a2e506" providerId="LiveId" clId="{8BD8069A-B3FA-42B6-9E79-669E8E755381}" dt="2024-10-16T20:51:57.784" v="123" actId="21"/>
          <ac:spMkLst>
            <pc:docMk/>
            <pc:sldMk cId="145257073" sldId="257"/>
            <ac:spMk id="2" creationId="{6CEDE36A-8306-FC3B-8278-1A87BEB42AB9}"/>
          </ac:spMkLst>
        </pc:spChg>
        <pc:spChg chg="add del mod">
          <ac:chgData name="mohapatraalisha68@outlook.com" userId="d793d9fdf2a2e506" providerId="LiveId" clId="{8BD8069A-B3FA-42B6-9E79-669E8E755381}" dt="2024-10-16T20:51:31.413" v="112" actId="21"/>
          <ac:spMkLst>
            <pc:docMk/>
            <pc:sldMk cId="145257073" sldId="257"/>
            <ac:spMk id="4" creationId="{CC8B0B2B-9B09-1804-D594-829B2102681B}"/>
          </ac:spMkLst>
        </pc:spChg>
        <pc:spChg chg="mod">
          <ac:chgData name="mohapatraalisha68@outlook.com" userId="d793d9fdf2a2e506" providerId="LiveId" clId="{8BD8069A-B3FA-42B6-9E79-669E8E755381}" dt="2024-10-16T20:51:41.051" v="114" actId="6549"/>
          <ac:spMkLst>
            <pc:docMk/>
            <pc:sldMk cId="145257073" sldId="257"/>
            <ac:spMk id="9" creationId="{631D6662-2CAD-B490-C309-4442D576A647}"/>
          </ac:spMkLst>
        </pc:spChg>
        <pc:spChg chg="del mod">
          <ac:chgData name="mohapatraalisha68@outlook.com" userId="d793d9fdf2a2e506" providerId="LiveId" clId="{8BD8069A-B3FA-42B6-9E79-669E8E755381}" dt="2024-10-16T20:51:50.622" v="120"/>
          <ac:spMkLst>
            <pc:docMk/>
            <pc:sldMk cId="145257073" sldId="257"/>
            <ac:spMk id="11" creationId="{3EF81273-2B87-40A7-6AE2-EB86FC7F92B8}"/>
          </ac:spMkLst>
        </pc:spChg>
        <pc:spChg chg="del mod">
          <ac:chgData name="mohapatraalisha68@outlook.com" userId="d793d9fdf2a2e506" providerId="LiveId" clId="{8BD8069A-B3FA-42B6-9E79-669E8E755381}" dt="2024-10-16T20:51:50.598" v="118" actId="21"/>
          <ac:spMkLst>
            <pc:docMk/>
            <pc:sldMk cId="145257073" sldId="257"/>
            <ac:spMk id="13" creationId="{EBD05D24-87A1-653B-040C-9D6E88924CD1}"/>
          </ac:spMkLst>
        </pc:spChg>
        <pc:picChg chg="del">
          <ac:chgData name="mohapatraalisha68@outlook.com" userId="d793d9fdf2a2e506" providerId="LiveId" clId="{8BD8069A-B3FA-42B6-9E79-669E8E755381}" dt="2024-10-16T20:51:19.359" v="109" actId="478"/>
          <ac:picMkLst>
            <pc:docMk/>
            <pc:sldMk cId="145257073" sldId="257"/>
            <ac:picMk id="5" creationId="{E10C0FC6-70C5-3497-86C9-B42A3FFA78F9}"/>
          </ac:picMkLst>
        </pc:picChg>
        <pc:picChg chg="del">
          <ac:chgData name="mohapatraalisha68@outlook.com" userId="d793d9fdf2a2e506" providerId="LiveId" clId="{8BD8069A-B3FA-42B6-9E79-669E8E755381}" dt="2024-10-16T20:51:18.674" v="108" actId="478"/>
          <ac:picMkLst>
            <pc:docMk/>
            <pc:sldMk cId="145257073" sldId="257"/>
            <ac:picMk id="7" creationId="{35181350-1A5E-1012-E2E2-51D92F647C81}"/>
          </ac:picMkLst>
        </pc:picChg>
      </pc:sldChg>
      <pc:sldChg chg="addSp delSp modSp del mod">
        <pc:chgData name="mohapatraalisha68@outlook.com" userId="d793d9fdf2a2e506" providerId="LiveId" clId="{8BD8069A-B3FA-42B6-9E79-669E8E755381}" dt="2024-10-16T21:14:09.097" v="306" actId="2696"/>
        <pc:sldMkLst>
          <pc:docMk/>
          <pc:sldMk cId="2825190754" sldId="258"/>
        </pc:sldMkLst>
        <pc:spChg chg="del mod">
          <ac:chgData name="mohapatraalisha68@outlook.com" userId="d793d9fdf2a2e506" providerId="LiveId" clId="{8BD8069A-B3FA-42B6-9E79-669E8E755381}" dt="2024-10-16T21:10:42.520" v="285"/>
          <ac:spMkLst>
            <pc:docMk/>
            <pc:sldMk cId="2825190754" sldId="258"/>
            <ac:spMk id="2" creationId="{246C1FF7-2386-9540-0451-5FDCCA995E9B}"/>
          </ac:spMkLst>
        </pc:spChg>
        <pc:spChg chg="add mod">
          <ac:chgData name="mohapatraalisha68@outlook.com" userId="d793d9fdf2a2e506" providerId="LiveId" clId="{8BD8069A-B3FA-42B6-9E79-669E8E755381}" dt="2024-10-16T21:13:58.996" v="305" actId="6549"/>
          <ac:spMkLst>
            <pc:docMk/>
            <pc:sldMk cId="2825190754" sldId="258"/>
            <ac:spMk id="3" creationId="{7D8F169C-F0C6-99DC-5C5C-7F65D7F81A79}"/>
          </ac:spMkLst>
        </pc:spChg>
        <pc:spChg chg="add del mod">
          <ac:chgData name="mohapatraalisha68@outlook.com" userId="d793d9fdf2a2e506" providerId="LiveId" clId="{8BD8069A-B3FA-42B6-9E79-669E8E755381}" dt="2024-10-16T21:13:19.031" v="301" actId="21"/>
          <ac:spMkLst>
            <pc:docMk/>
            <pc:sldMk cId="2825190754" sldId="258"/>
            <ac:spMk id="4" creationId="{4FD6EC27-80E6-C036-D059-B93B46B090C9}"/>
          </ac:spMkLst>
        </pc:spChg>
        <pc:spChg chg="del mod">
          <ac:chgData name="mohapatraalisha68@outlook.com" userId="d793d9fdf2a2e506" providerId="LiveId" clId="{8BD8069A-B3FA-42B6-9E79-669E8E755381}" dt="2024-10-16T21:12:02" v="292"/>
          <ac:spMkLst>
            <pc:docMk/>
            <pc:sldMk cId="2825190754" sldId="258"/>
            <ac:spMk id="6" creationId="{55DD7AB3-F672-35DF-EE62-06C660B22AD8}"/>
          </ac:spMkLst>
        </pc:spChg>
        <pc:picChg chg="del">
          <ac:chgData name="mohapatraalisha68@outlook.com" userId="d793d9fdf2a2e506" providerId="LiveId" clId="{8BD8069A-B3FA-42B6-9E79-669E8E755381}" dt="2024-10-16T21:12:11.082" v="293" actId="478"/>
          <ac:picMkLst>
            <pc:docMk/>
            <pc:sldMk cId="2825190754" sldId="258"/>
            <ac:picMk id="8" creationId="{FD6FB976-5859-D229-A284-9CA9277089C2}"/>
          </ac:picMkLst>
        </pc:picChg>
      </pc:sldChg>
      <pc:sldChg chg="addSp delSp modSp del mod">
        <pc:chgData name="mohapatraalisha68@outlook.com" userId="d793d9fdf2a2e506" providerId="LiveId" clId="{8BD8069A-B3FA-42B6-9E79-669E8E755381}" dt="2024-10-17T09:12:48.952" v="830" actId="2696"/>
        <pc:sldMkLst>
          <pc:docMk/>
          <pc:sldMk cId="3148279797" sldId="259"/>
        </pc:sldMkLst>
        <pc:spChg chg="mod">
          <ac:chgData name="mohapatraalisha68@outlook.com" userId="d793d9fdf2a2e506" providerId="LiveId" clId="{8BD8069A-B3FA-42B6-9E79-669E8E755381}" dt="2024-10-16T21:25:05.796" v="431" actId="27636"/>
          <ac:spMkLst>
            <pc:docMk/>
            <pc:sldMk cId="3148279797" sldId="259"/>
            <ac:spMk id="2" creationId="{9C7898A7-4E25-766F-4CA1-EF588531FBA5}"/>
          </ac:spMkLst>
        </pc:spChg>
        <pc:spChg chg="add del mod">
          <ac:chgData name="mohapatraalisha68@outlook.com" userId="d793d9fdf2a2e506" providerId="LiveId" clId="{8BD8069A-B3FA-42B6-9E79-669E8E755381}" dt="2024-10-16T21:30:34.888" v="485" actId="21"/>
          <ac:spMkLst>
            <pc:docMk/>
            <pc:sldMk cId="3148279797" sldId="259"/>
            <ac:spMk id="3" creationId="{BA338292-EC6A-86A3-0793-EFBDC9A4D6FC}"/>
          </ac:spMkLst>
        </pc:spChg>
        <pc:spChg chg="mod">
          <ac:chgData name="mohapatraalisha68@outlook.com" userId="d793d9fdf2a2e506" providerId="LiveId" clId="{8BD8069A-B3FA-42B6-9E79-669E8E755381}" dt="2024-10-16T21:30:20.553" v="482" actId="313"/>
          <ac:spMkLst>
            <pc:docMk/>
            <pc:sldMk cId="3148279797" sldId="259"/>
            <ac:spMk id="6" creationId="{CEB86FE9-05F1-480A-37F0-07591549FA99}"/>
          </ac:spMkLst>
        </pc:spChg>
        <pc:spChg chg="mod">
          <ac:chgData name="mohapatraalisha68@outlook.com" userId="d793d9fdf2a2e506" providerId="LiveId" clId="{8BD8069A-B3FA-42B6-9E79-669E8E755381}" dt="2024-10-16T21:27:09.048" v="438" actId="313"/>
          <ac:spMkLst>
            <pc:docMk/>
            <pc:sldMk cId="3148279797" sldId="259"/>
            <ac:spMk id="8" creationId="{05228CEC-7C40-D565-291A-F0B59B52F4F2}"/>
          </ac:spMkLst>
        </pc:spChg>
      </pc:sldChg>
      <pc:sldChg chg="addSp delSp modSp mod">
        <pc:chgData name="mohapatraalisha68@outlook.com" userId="d793d9fdf2a2e506" providerId="LiveId" clId="{8BD8069A-B3FA-42B6-9E79-669E8E755381}" dt="2024-11-18T16:57:27.520" v="1170" actId="14100"/>
        <pc:sldMkLst>
          <pc:docMk/>
          <pc:sldMk cId="3979034940" sldId="260"/>
        </pc:sldMkLst>
        <pc:spChg chg="mod">
          <ac:chgData name="mohapatraalisha68@outlook.com" userId="d793d9fdf2a2e506" providerId="LiveId" clId="{8BD8069A-B3FA-42B6-9E79-669E8E755381}" dt="2024-11-18T16:57:27.520" v="1170" actId="14100"/>
          <ac:spMkLst>
            <pc:docMk/>
            <pc:sldMk cId="3979034940" sldId="260"/>
            <ac:spMk id="2" creationId="{C18D58FD-7810-3C5B-D588-600E50F525FC}"/>
          </ac:spMkLst>
        </pc:spChg>
        <pc:spChg chg="mod">
          <ac:chgData name="mohapatraalisha68@outlook.com" userId="d793d9fdf2a2e506" providerId="LiveId" clId="{8BD8069A-B3FA-42B6-9E79-669E8E755381}" dt="2024-11-18T16:57:16.990" v="1168" actId="14100"/>
          <ac:spMkLst>
            <pc:docMk/>
            <pc:sldMk cId="3979034940" sldId="260"/>
            <ac:spMk id="3" creationId="{8FA4DFCB-79EE-6E73-D561-CA8083F07F45}"/>
          </ac:spMkLst>
        </pc:spChg>
        <pc:spChg chg="add del mod">
          <ac:chgData name="mohapatraalisha68@outlook.com" userId="d793d9fdf2a2e506" providerId="LiveId" clId="{8BD8069A-B3FA-42B6-9E79-669E8E755381}" dt="2024-10-16T21:33:20.930" v="500"/>
          <ac:spMkLst>
            <pc:docMk/>
            <pc:sldMk cId="3979034940" sldId="260"/>
            <ac:spMk id="4" creationId="{27347B7D-D96B-0483-EE68-81D1C3E03E47}"/>
          </ac:spMkLst>
        </pc:spChg>
        <pc:picChg chg="del">
          <ac:chgData name="mohapatraalisha68@outlook.com" userId="d793d9fdf2a2e506" providerId="LiveId" clId="{8BD8069A-B3FA-42B6-9E79-669E8E755381}" dt="2024-10-16T21:33:20.930" v="498" actId="478"/>
          <ac:picMkLst>
            <pc:docMk/>
            <pc:sldMk cId="3979034940" sldId="260"/>
            <ac:picMk id="5" creationId="{D4C35CB0-8784-D5A7-A9D2-220401C654BC}"/>
          </ac:picMkLst>
        </pc:picChg>
      </pc:sldChg>
      <pc:sldChg chg="addSp delSp modSp del mod">
        <pc:chgData name="mohapatraalisha68@outlook.com" userId="d793d9fdf2a2e506" providerId="LiveId" clId="{8BD8069A-B3FA-42B6-9E79-669E8E755381}" dt="2024-10-17T08:52:07.499" v="759" actId="2696"/>
        <pc:sldMkLst>
          <pc:docMk/>
          <pc:sldMk cId="2263338792" sldId="261"/>
        </pc:sldMkLst>
        <pc:spChg chg="mod">
          <ac:chgData name="mohapatraalisha68@outlook.com" userId="d793d9fdf2a2e506" providerId="LiveId" clId="{8BD8069A-B3FA-42B6-9E79-669E8E755381}" dt="2024-10-17T08:51:40.049" v="756" actId="21"/>
          <ac:spMkLst>
            <pc:docMk/>
            <pc:sldMk cId="2263338792" sldId="261"/>
            <ac:spMk id="2" creationId="{502CA0F7-E84F-82B1-3985-1B9723DF916E}"/>
          </ac:spMkLst>
        </pc:spChg>
        <pc:spChg chg="del mod">
          <ac:chgData name="mohapatraalisha68@outlook.com" userId="d793d9fdf2a2e506" providerId="LiveId" clId="{8BD8069A-B3FA-42B6-9E79-669E8E755381}" dt="2024-10-17T08:48:37.575" v="725"/>
          <ac:spMkLst>
            <pc:docMk/>
            <pc:sldMk cId="2263338792" sldId="261"/>
            <ac:spMk id="3" creationId="{18468FB4-7126-E7E8-78FA-1C8CED277229}"/>
          </ac:spMkLst>
        </pc:spChg>
        <pc:spChg chg="add mod">
          <ac:chgData name="mohapatraalisha68@outlook.com" userId="d793d9fdf2a2e506" providerId="LiveId" clId="{8BD8069A-B3FA-42B6-9E79-669E8E755381}" dt="2024-10-17T08:50:08.912" v="737" actId="21"/>
          <ac:spMkLst>
            <pc:docMk/>
            <pc:sldMk cId="2263338792" sldId="261"/>
            <ac:spMk id="4" creationId="{6AD47BAA-B8AB-1FA3-9D7A-D15DFF216659}"/>
          </ac:spMkLst>
        </pc:spChg>
        <pc:picChg chg="del">
          <ac:chgData name="mohapatraalisha68@outlook.com" userId="d793d9fdf2a2e506" providerId="LiveId" clId="{8BD8069A-B3FA-42B6-9E79-669E8E755381}" dt="2024-10-16T21:35:12.622" v="516" actId="478"/>
          <ac:picMkLst>
            <pc:docMk/>
            <pc:sldMk cId="2263338792" sldId="261"/>
            <ac:picMk id="5" creationId="{BB3FDC7D-B9C0-D3D3-07A4-B3F9FADBBB2A}"/>
          </ac:picMkLst>
        </pc:picChg>
      </pc:sldChg>
      <pc:sldChg chg="modSp mod">
        <pc:chgData name="mohapatraalisha68@outlook.com" userId="d793d9fdf2a2e506" providerId="LiveId" clId="{8BD8069A-B3FA-42B6-9E79-669E8E755381}" dt="2024-11-22T06:24:38.374" v="2238" actId="207"/>
        <pc:sldMkLst>
          <pc:docMk/>
          <pc:sldMk cId="2657574430" sldId="262"/>
        </pc:sldMkLst>
        <pc:spChg chg="mod">
          <ac:chgData name="mohapatraalisha68@outlook.com" userId="d793d9fdf2a2e506" providerId="LiveId" clId="{8BD8069A-B3FA-42B6-9E79-669E8E755381}" dt="2024-11-20T15:36:34.195" v="1881" actId="20577"/>
          <ac:spMkLst>
            <pc:docMk/>
            <pc:sldMk cId="2657574430" sldId="262"/>
            <ac:spMk id="2" creationId="{003D0C75-91E2-B09F-0724-A01C22F697DD}"/>
          </ac:spMkLst>
        </pc:spChg>
        <pc:spChg chg="mod">
          <ac:chgData name="mohapatraalisha68@outlook.com" userId="d793d9fdf2a2e506" providerId="LiveId" clId="{8BD8069A-B3FA-42B6-9E79-669E8E755381}" dt="2024-11-18T16:31:42.267" v="1079" actId="14100"/>
          <ac:spMkLst>
            <pc:docMk/>
            <pc:sldMk cId="2657574430" sldId="262"/>
            <ac:spMk id="3" creationId="{528548D8-6EBF-117F-EFE6-582D737213F2}"/>
          </ac:spMkLst>
        </pc:spChg>
        <pc:spChg chg="mod">
          <ac:chgData name="mohapatraalisha68@outlook.com" userId="d793d9fdf2a2e506" providerId="LiveId" clId="{8BD8069A-B3FA-42B6-9E79-669E8E755381}" dt="2024-11-18T16:31:37.823" v="1078" actId="14100"/>
          <ac:spMkLst>
            <pc:docMk/>
            <pc:sldMk cId="2657574430" sldId="262"/>
            <ac:spMk id="5" creationId="{818C50A9-5A20-2972-6BC1-2D1C311F237C}"/>
          </ac:spMkLst>
        </pc:spChg>
        <pc:graphicFrameChg chg="mod">
          <ac:chgData name="mohapatraalisha68@outlook.com" userId="d793d9fdf2a2e506" providerId="LiveId" clId="{8BD8069A-B3FA-42B6-9E79-669E8E755381}" dt="2024-11-22T06:24:38.374" v="2238" actId="207"/>
          <ac:graphicFrameMkLst>
            <pc:docMk/>
            <pc:sldMk cId="2657574430" sldId="262"/>
            <ac:graphicFrameMk id="4" creationId="{E591157B-0AB4-452F-B235-3E0817555EE8}"/>
          </ac:graphicFrameMkLst>
        </pc:graphicFrameChg>
      </pc:sldChg>
      <pc:sldChg chg="delSp modSp mod">
        <pc:chgData name="mohapatraalisha68@outlook.com" userId="d793d9fdf2a2e506" providerId="LiveId" clId="{8BD8069A-B3FA-42B6-9E79-669E8E755381}" dt="2024-11-22T07:25:26.861" v="2979" actId="20577"/>
        <pc:sldMkLst>
          <pc:docMk/>
          <pc:sldMk cId="290178880" sldId="263"/>
        </pc:sldMkLst>
        <pc:spChg chg="mod">
          <ac:chgData name="mohapatraalisha68@outlook.com" userId="d793d9fdf2a2e506" providerId="LiveId" clId="{8BD8069A-B3FA-42B6-9E79-669E8E755381}" dt="2024-11-22T07:25:26.861" v="2979" actId="20577"/>
          <ac:spMkLst>
            <pc:docMk/>
            <pc:sldMk cId="290178880" sldId="263"/>
            <ac:spMk id="3" creationId="{31B5706C-3D9B-5402-835E-471D620673A6}"/>
          </ac:spMkLst>
        </pc:spChg>
        <pc:graphicFrameChg chg="mod">
          <ac:chgData name="mohapatraalisha68@outlook.com" userId="d793d9fdf2a2e506" providerId="LiveId" clId="{8BD8069A-B3FA-42B6-9E79-669E8E755381}" dt="2024-11-22T06:25:21.832" v="2241" actId="207"/>
          <ac:graphicFrameMkLst>
            <pc:docMk/>
            <pc:sldMk cId="290178880" sldId="263"/>
            <ac:graphicFrameMk id="5" creationId="{45ADAC60-474B-BF84-A362-B8874004672A}"/>
          </ac:graphicFrameMkLst>
        </pc:graphicFrameChg>
        <pc:picChg chg="del">
          <ac:chgData name="mohapatraalisha68@outlook.com" userId="d793d9fdf2a2e506" providerId="LiveId" clId="{8BD8069A-B3FA-42B6-9E79-669E8E755381}" dt="2024-11-18T16:44:27.282" v="1083" actId="478"/>
          <ac:picMkLst>
            <pc:docMk/>
            <pc:sldMk cId="290178880" sldId="263"/>
            <ac:picMk id="4" creationId="{8BAA9037-3789-C0FE-B4BE-51FBC04A51E6}"/>
          </ac:picMkLst>
        </pc:picChg>
      </pc:sldChg>
      <pc:sldChg chg="modSp mod">
        <pc:chgData name="mohapatraalisha68@outlook.com" userId="d793d9fdf2a2e506" providerId="LiveId" clId="{8BD8069A-B3FA-42B6-9E79-669E8E755381}" dt="2024-11-22T07:25:30.634" v="2980" actId="20577"/>
        <pc:sldMkLst>
          <pc:docMk/>
          <pc:sldMk cId="912573812" sldId="264"/>
        </pc:sldMkLst>
        <pc:spChg chg="mod">
          <ac:chgData name="mohapatraalisha68@outlook.com" userId="d793d9fdf2a2e506" providerId="LiveId" clId="{8BD8069A-B3FA-42B6-9E79-669E8E755381}" dt="2024-11-22T07:25:30.634" v="2980" actId="20577"/>
          <ac:spMkLst>
            <pc:docMk/>
            <pc:sldMk cId="912573812" sldId="264"/>
            <ac:spMk id="3" creationId="{D608C8DD-6BED-3BD4-E0B1-97A71A55B033}"/>
          </ac:spMkLst>
        </pc:spChg>
        <pc:graphicFrameChg chg="mod">
          <ac:chgData name="mohapatraalisha68@outlook.com" userId="d793d9fdf2a2e506" providerId="LiveId" clId="{8BD8069A-B3FA-42B6-9E79-669E8E755381}" dt="2024-11-22T06:25:37.405" v="2243" actId="207"/>
          <ac:graphicFrameMkLst>
            <pc:docMk/>
            <pc:sldMk cId="912573812" sldId="264"/>
            <ac:graphicFrameMk id="5" creationId="{2D1A5ECF-CF15-9435-E742-206A5F7065B5}"/>
          </ac:graphicFrameMkLst>
        </pc:graphicFrameChg>
      </pc:sldChg>
      <pc:sldChg chg="addSp delSp modSp del mod">
        <pc:chgData name="mohapatraalisha68@outlook.com" userId="d793d9fdf2a2e506" providerId="LiveId" clId="{8BD8069A-B3FA-42B6-9E79-669E8E755381}" dt="2024-10-17T08:18:53.632" v="548" actId="2696"/>
        <pc:sldMkLst>
          <pc:docMk/>
          <pc:sldMk cId="866582568" sldId="265"/>
        </pc:sldMkLst>
        <pc:spChg chg="add mod">
          <ac:chgData name="mohapatraalisha68@outlook.com" userId="d793d9fdf2a2e506" providerId="LiveId" clId="{8BD8069A-B3FA-42B6-9E79-669E8E755381}" dt="2024-10-17T08:18:37.208" v="547" actId="14100"/>
          <ac:spMkLst>
            <pc:docMk/>
            <pc:sldMk cId="866582568" sldId="265"/>
            <ac:spMk id="2" creationId="{3891B506-F762-3028-944E-1BC4737FDC98}"/>
          </ac:spMkLst>
        </pc:spChg>
        <pc:spChg chg="del mod">
          <ac:chgData name="mohapatraalisha68@outlook.com" userId="d793d9fdf2a2e506" providerId="LiveId" clId="{8BD8069A-B3FA-42B6-9E79-669E8E755381}" dt="2024-10-17T08:17:47.188" v="541"/>
          <ac:spMkLst>
            <pc:docMk/>
            <pc:sldMk cId="866582568" sldId="265"/>
            <ac:spMk id="3" creationId="{0056F265-2507-6EAC-5AEF-EA330D2E1475}"/>
          </ac:spMkLst>
        </pc:spChg>
        <pc:picChg chg="del">
          <ac:chgData name="mohapatraalisha68@outlook.com" userId="d793d9fdf2a2e506" providerId="LiveId" clId="{8BD8069A-B3FA-42B6-9E79-669E8E755381}" dt="2024-10-17T08:16:41.440" v="532" actId="478"/>
          <ac:picMkLst>
            <pc:docMk/>
            <pc:sldMk cId="866582568" sldId="265"/>
            <ac:picMk id="5" creationId="{490211DA-67E0-5012-9766-016B5378A186}"/>
          </ac:picMkLst>
        </pc:picChg>
      </pc:sldChg>
      <pc:sldChg chg="delSp modSp mod">
        <pc:chgData name="mohapatraalisha68@outlook.com" userId="d793d9fdf2a2e506" providerId="LiveId" clId="{8BD8069A-B3FA-42B6-9E79-669E8E755381}" dt="2024-11-22T07:25:40.580" v="2982" actId="20577"/>
        <pc:sldMkLst>
          <pc:docMk/>
          <pc:sldMk cId="3903061117" sldId="266"/>
        </pc:sldMkLst>
        <pc:spChg chg="mod">
          <ac:chgData name="mohapatraalisha68@outlook.com" userId="d793d9fdf2a2e506" providerId="LiveId" clId="{8BD8069A-B3FA-42B6-9E79-669E8E755381}" dt="2024-11-22T07:25:40.580" v="2982" actId="20577"/>
          <ac:spMkLst>
            <pc:docMk/>
            <pc:sldMk cId="3903061117" sldId="266"/>
            <ac:spMk id="2" creationId="{91C5452C-230B-0860-D34D-7B33FF785E6B}"/>
          </ac:spMkLst>
        </pc:spChg>
        <pc:spChg chg="mod">
          <ac:chgData name="mohapatraalisha68@outlook.com" userId="d793d9fdf2a2e506" providerId="LiveId" clId="{8BD8069A-B3FA-42B6-9E79-669E8E755381}" dt="2024-11-19T09:23:14.975" v="1748" actId="20577"/>
          <ac:spMkLst>
            <pc:docMk/>
            <pc:sldMk cId="3903061117" sldId="266"/>
            <ac:spMk id="6" creationId="{EF1FC882-7A43-3B14-7323-4B1F38948FAA}"/>
          </ac:spMkLst>
        </pc:spChg>
        <pc:graphicFrameChg chg="del mod modGraphic">
          <ac:chgData name="mohapatraalisha68@outlook.com" userId="d793d9fdf2a2e506" providerId="LiveId" clId="{8BD8069A-B3FA-42B6-9E79-669E8E755381}" dt="2024-10-17T08:20:05.114" v="560" actId="21"/>
          <ac:graphicFrameMkLst>
            <pc:docMk/>
            <pc:sldMk cId="3903061117" sldId="266"/>
            <ac:graphicFrameMk id="7" creationId="{494379F0-5E1F-C2DD-48F4-CDE68CB3DD48}"/>
          </ac:graphicFrameMkLst>
        </pc:graphicFrameChg>
      </pc:sldChg>
      <pc:sldChg chg="addSp delSp modSp add del mod">
        <pc:chgData name="mohapatraalisha68@outlook.com" userId="d793d9fdf2a2e506" providerId="LiveId" clId="{8BD8069A-B3FA-42B6-9E79-669E8E755381}" dt="2024-11-22T07:15:19.338" v="2924"/>
        <pc:sldMkLst>
          <pc:docMk/>
          <pc:sldMk cId="286301446" sldId="267"/>
        </pc:sldMkLst>
        <pc:spChg chg="mod">
          <ac:chgData name="mohapatraalisha68@outlook.com" userId="d793d9fdf2a2e506" providerId="LiveId" clId="{8BD8069A-B3FA-42B6-9E79-669E8E755381}" dt="2024-11-19T06:06:18.701" v="1435" actId="20577"/>
          <ac:spMkLst>
            <pc:docMk/>
            <pc:sldMk cId="286301446" sldId="267"/>
            <ac:spMk id="3" creationId="{B07661F8-7AFD-DB6C-C059-3B51002D33FB}"/>
          </ac:spMkLst>
        </pc:spChg>
        <pc:spChg chg="del mod">
          <ac:chgData name="mohapatraalisha68@outlook.com" userId="d793d9fdf2a2e506" providerId="LiveId" clId="{8BD8069A-B3FA-42B6-9E79-669E8E755381}" dt="2024-11-19T06:06:33.451" v="1438"/>
          <ac:spMkLst>
            <pc:docMk/>
            <pc:sldMk cId="286301446" sldId="267"/>
            <ac:spMk id="5" creationId="{8485F47C-6EBD-C555-D5CB-AA21712F8FAB}"/>
          </ac:spMkLst>
        </pc:spChg>
        <pc:graphicFrameChg chg="add mod">
          <ac:chgData name="mohapatraalisha68@outlook.com" userId="d793d9fdf2a2e506" providerId="LiveId" clId="{8BD8069A-B3FA-42B6-9E79-669E8E755381}" dt="2024-11-22T06:23:03.098" v="2227" actId="207"/>
          <ac:graphicFrameMkLst>
            <pc:docMk/>
            <pc:sldMk cId="286301446" sldId="267"/>
            <ac:graphicFrameMk id="2" creationId="{24B963C3-3777-23E8-744A-161397565855}"/>
          </ac:graphicFrameMkLst>
        </pc:graphicFrameChg>
        <pc:graphicFrameChg chg="add mod modGraphic">
          <ac:chgData name="mohapatraalisha68@outlook.com" userId="d793d9fdf2a2e506" providerId="LiveId" clId="{8BD8069A-B3FA-42B6-9E79-669E8E755381}" dt="2024-11-22T07:15:19.338" v="2924"/>
          <ac:graphicFrameMkLst>
            <pc:docMk/>
            <pc:sldMk cId="286301446" sldId="267"/>
            <ac:graphicFrameMk id="4" creationId="{718B3F13-CB88-255E-4B24-B52B96FFD6C8}"/>
          </ac:graphicFrameMkLst>
        </pc:graphicFrameChg>
        <pc:picChg chg="del mod">
          <ac:chgData name="mohapatraalisha68@outlook.com" userId="d793d9fdf2a2e506" providerId="LiveId" clId="{8BD8069A-B3FA-42B6-9E79-669E8E755381}" dt="2024-11-18T16:47:51.600" v="1117" actId="478"/>
          <ac:picMkLst>
            <pc:docMk/>
            <pc:sldMk cId="286301446" sldId="267"/>
            <ac:picMk id="4" creationId="{D6227F49-0162-3504-24CF-5AF210C040F3}"/>
          </ac:picMkLst>
        </pc:picChg>
      </pc:sldChg>
      <pc:sldChg chg="delSp modSp del mod">
        <pc:chgData name="mohapatraalisha68@outlook.com" userId="d793d9fdf2a2e506" providerId="LiveId" clId="{8BD8069A-B3FA-42B6-9E79-669E8E755381}" dt="2024-11-18T16:56:05.376" v="1165" actId="2696"/>
        <pc:sldMkLst>
          <pc:docMk/>
          <pc:sldMk cId="1215750570" sldId="268"/>
        </pc:sldMkLst>
        <pc:spChg chg="mod">
          <ac:chgData name="mohapatraalisha68@outlook.com" userId="d793d9fdf2a2e506" providerId="LiveId" clId="{8BD8069A-B3FA-42B6-9E79-669E8E755381}" dt="2024-10-17T08:21:39.627" v="582" actId="255"/>
          <ac:spMkLst>
            <pc:docMk/>
            <pc:sldMk cId="1215750570" sldId="268"/>
            <ac:spMk id="3" creationId="{6535313F-C80D-13D6-9B42-11D27F9AB03C}"/>
          </ac:spMkLst>
        </pc:spChg>
        <pc:spChg chg="mod">
          <ac:chgData name="mohapatraalisha68@outlook.com" userId="d793d9fdf2a2e506" providerId="LiveId" clId="{8BD8069A-B3FA-42B6-9E79-669E8E755381}" dt="2024-11-18T16:50:21.370" v="1136" actId="14100"/>
          <ac:spMkLst>
            <pc:docMk/>
            <pc:sldMk cId="1215750570" sldId="268"/>
            <ac:spMk id="6" creationId="{6BCAF97C-A176-3F64-7E3E-AE68DA7BA88B}"/>
          </ac:spMkLst>
        </pc:spChg>
        <pc:picChg chg="del">
          <ac:chgData name="mohapatraalisha68@outlook.com" userId="d793d9fdf2a2e506" providerId="LiveId" clId="{8BD8069A-B3FA-42B6-9E79-669E8E755381}" dt="2024-11-18T16:49:58.850" v="1132" actId="21"/>
          <ac:picMkLst>
            <pc:docMk/>
            <pc:sldMk cId="1215750570" sldId="268"/>
            <ac:picMk id="5" creationId="{684CBDB8-DAC2-B307-C2DA-33F4C89EEBE9}"/>
          </ac:picMkLst>
        </pc:picChg>
      </pc:sldChg>
      <pc:sldChg chg="delSp modSp del mod">
        <pc:chgData name="mohapatraalisha68@outlook.com" userId="d793d9fdf2a2e506" providerId="LiveId" clId="{8BD8069A-B3FA-42B6-9E79-669E8E755381}" dt="2024-11-18T16:51:45.219" v="1143" actId="2696"/>
        <pc:sldMkLst>
          <pc:docMk/>
          <pc:sldMk cId="1776715406" sldId="269"/>
        </pc:sldMkLst>
        <pc:spChg chg="mod">
          <ac:chgData name="mohapatraalisha68@outlook.com" userId="d793d9fdf2a2e506" providerId="LiveId" clId="{8BD8069A-B3FA-42B6-9E79-669E8E755381}" dt="2024-10-17T08:22:05.085" v="584" actId="255"/>
          <ac:spMkLst>
            <pc:docMk/>
            <pc:sldMk cId="1776715406" sldId="269"/>
            <ac:spMk id="3" creationId="{EEA0E615-197F-4385-5067-51E82AC0025E}"/>
          </ac:spMkLst>
        </pc:spChg>
        <pc:spChg chg="mod">
          <ac:chgData name="mohapatraalisha68@outlook.com" userId="d793d9fdf2a2e506" providerId="LiveId" clId="{8BD8069A-B3FA-42B6-9E79-669E8E755381}" dt="2024-11-18T16:51:17.622" v="1142" actId="14100"/>
          <ac:spMkLst>
            <pc:docMk/>
            <pc:sldMk cId="1776715406" sldId="269"/>
            <ac:spMk id="6" creationId="{3FFBE8C2-58A8-304D-4948-B8D1EAB2E75D}"/>
          </ac:spMkLst>
        </pc:spChg>
        <pc:picChg chg="del mod">
          <ac:chgData name="mohapatraalisha68@outlook.com" userId="d793d9fdf2a2e506" providerId="LiveId" clId="{8BD8069A-B3FA-42B6-9E79-669E8E755381}" dt="2024-11-18T16:50:38.768" v="1137" actId="478"/>
          <ac:picMkLst>
            <pc:docMk/>
            <pc:sldMk cId="1776715406" sldId="269"/>
            <ac:picMk id="5" creationId="{E360E5A2-3B4C-9133-97B7-013ACCCFEB68}"/>
          </ac:picMkLst>
        </pc:picChg>
        <pc:picChg chg="del">
          <ac:chgData name="mohapatraalisha68@outlook.com" userId="d793d9fdf2a2e506" providerId="LiveId" clId="{8BD8069A-B3FA-42B6-9E79-669E8E755381}" dt="2024-10-17T08:19:15.283" v="549" actId="478"/>
          <ac:picMkLst>
            <pc:docMk/>
            <pc:sldMk cId="1776715406" sldId="269"/>
            <ac:picMk id="8" creationId="{2245E86D-1FB5-2FC9-4D4A-F07E3EF0A477}"/>
          </ac:picMkLst>
        </pc:picChg>
      </pc:sldChg>
      <pc:sldChg chg="addSp delSp modSp del mod">
        <pc:chgData name="mohapatraalisha68@outlook.com" userId="d793d9fdf2a2e506" providerId="LiveId" clId="{8BD8069A-B3FA-42B6-9E79-669E8E755381}" dt="2024-11-18T16:51:53.009" v="1144" actId="2696"/>
        <pc:sldMkLst>
          <pc:docMk/>
          <pc:sldMk cId="2650195404" sldId="270"/>
        </pc:sldMkLst>
        <pc:spChg chg="add del mod">
          <ac:chgData name="mohapatraalisha68@outlook.com" userId="d793d9fdf2a2e506" providerId="LiveId" clId="{8BD8069A-B3FA-42B6-9E79-669E8E755381}" dt="2024-10-17T08:24:38.599" v="599"/>
          <ac:spMkLst>
            <pc:docMk/>
            <pc:sldMk cId="2650195404" sldId="270"/>
            <ac:spMk id="2" creationId="{93D70DEA-F960-C73F-9D10-F6BB3D4546FD}"/>
          </ac:spMkLst>
        </pc:spChg>
        <pc:spChg chg="mod">
          <ac:chgData name="mohapatraalisha68@outlook.com" userId="d793d9fdf2a2e506" providerId="LiveId" clId="{8BD8069A-B3FA-42B6-9E79-669E8E755381}" dt="2024-10-17T08:22:45.773" v="589" actId="255"/>
          <ac:spMkLst>
            <pc:docMk/>
            <pc:sldMk cId="2650195404" sldId="270"/>
            <ac:spMk id="3" creationId="{7A096BD1-DE93-4EB7-433A-AE320D8DAE38}"/>
          </ac:spMkLst>
        </pc:spChg>
        <pc:spChg chg="mod">
          <ac:chgData name="mohapatraalisha68@outlook.com" userId="d793d9fdf2a2e506" providerId="LiveId" clId="{8BD8069A-B3FA-42B6-9E79-669E8E755381}" dt="2024-10-17T08:24:58.184" v="601" actId="255"/>
          <ac:spMkLst>
            <pc:docMk/>
            <pc:sldMk cId="2650195404" sldId="270"/>
            <ac:spMk id="6" creationId="{C6CD0CEE-1078-AE46-1AFE-54606EE275DE}"/>
          </ac:spMkLst>
        </pc:spChg>
        <pc:picChg chg="mod">
          <ac:chgData name="mohapatraalisha68@outlook.com" userId="d793d9fdf2a2e506" providerId="LiveId" clId="{8BD8069A-B3FA-42B6-9E79-669E8E755381}" dt="2024-10-17T08:23:13.972" v="591" actId="14100"/>
          <ac:picMkLst>
            <pc:docMk/>
            <pc:sldMk cId="2650195404" sldId="270"/>
            <ac:picMk id="5" creationId="{39E4D3B8-73D8-997A-EE25-FC5905C2053C}"/>
          </ac:picMkLst>
        </pc:picChg>
        <pc:picChg chg="del">
          <ac:chgData name="mohapatraalisha68@outlook.com" userId="d793d9fdf2a2e506" providerId="LiveId" clId="{8BD8069A-B3FA-42B6-9E79-669E8E755381}" dt="2024-10-17T08:23:04.967" v="590" actId="478"/>
          <ac:picMkLst>
            <pc:docMk/>
            <pc:sldMk cId="2650195404" sldId="270"/>
            <ac:picMk id="12" creationId="{B08C9F3A-83F6-3289-F450-2FB4E6C2B5BD}"/>
          </ac:picMkLst>
        </pc:picChg>
      </pc:sldChg>
      <pc:sldChg chg="addSp delSp modSp mod">
        <pc:chgData name="mohapatraalisha68@outlook.com" userId="d793d9fdf2a2e506" providerId="LiveId" clId="{8BD8069A-B3FA-42B6-9E79-669E8E755381}" dt="2024-11-22T06:28:50.591" v="2274" actId="14100"/>
        <pc:sldMkLst>
          <pc:docMk/>
          <pc:sldMk cId="2546734141" sldId="271"/>
        </pc:sldMkLst>
        <pc:spChg chg="add del mod">
          <ac:chgData name="mohapatraalisha68@outlook.com" userId="d793d9fdf2a2e506" providerId="LiveId" clId="{8BD8069A-B3FA-42B6-9E79-669E8E755381}" dt="2024-10-17T08:27:24.777" v="613"/>
          <ac:spMkLst>
            <pc:docMk/>
            <pc:sldMk cId="2546734141" sldId="271"/>
            <ac:spMk id="2" creationId="{29FA9523-E306-0DF3-AB27-4F29FBA2754C}"/>
          </ac:spMkLst>
        </pc:spChg>
        <pc:spChg chg="mod">
          <ac:chgData name="mohapatraalisha68@outlook.com" userId="d793d9fdf2a2e506" providerId="LiveId" clId="{8BD8069A-B3FA-42B6-9E79-669E8E755381}" dt="2024-11-21T15:58:51.555" v="2076" actId="20577"/>
          <ac:spMkLst>
            <pc:docMk/>
            <pc:sldMk cId="2546734141" sldId="271"/>
            <ac:spMk id="3" creationId="{B711AFFE-DBF7-09AA-E552-E4D49AA7FB54}"/>
          </ac:spMkLst>
        </pc:spChg>
        <pc:spChg chg="mod">
          <ac:chgData name="mohapatraalisha68@outlook.com" userId="d793d9fdf2a2e506" providerId="LiveId" clId="{8BD8069A-B3FA-42B6-9E79-669E8E755381}" dt="2024-11-21T15:58:23.268" v="2070" actId="14100"/>
          <ac:spMkLst>
            <pc:docMk/>
            <pc:sldMk cId="2546734141" sldId="271"/>
            <ac:spMk id="5" creationId="{0DD1E5F7-5B41-5240-C54A-3BEF082D6764}"/>
          </ac:spMkLst>
        </pc:spChg>
        <pc:spChg chg="add del">
          <ac:chgData name="mohapatraalisha68@outlook.com" userId="d793d9fdf2a2e506" providerId="LiveId" clId="{8BD8069A-B3FA-42B6-9E79-669E8E755381}" dt="2024-10-17T08:28:32.707" v="616" actId="21"/>
          <ac:spMkLst>
            <pc:docMk/>
            <pc:sldMk cId="2546734141" sldId="271"/>
            <ac:spMk id="6" creationId="{B2A8F5F7-F276-43C0-A53E-7795CEDF58B9}"/>
          </ac:spMkLst>
        </pc:spChg>
        <pc:spChg chg="add del mod">
          <ac:chgData name="mohapatraalisha68@outlook.com" userId="d793d9fdf2a2e506" providerId="LiveId" clId="{8BD8069A-B3FA-42B6-9E79-669E8E755381}" dt="2024-10-17T08:29:43.094" v="629" actId="21"/>
          <ac:spMkLst>
            <pc:docMk/>
            <pc:sldMk cId="2546734141" sldId="271"/>
            <ac:spMk id="7" creationId="{B2A8F5F7-F276-43C0-A53E-7795CEDF58B9}"/>
          </ac:spMkLst>
        </pc:spChg>
        <pc:spChg chg="add del mod">
          <ac:chgData name="mohapatraalisha68@outlook.com" userId="d793d9fdf2a2e506" providerId="LiveId" clId="{8BD8069A-B3FA-42B6-9E79-669E8E755381}" dt="2024-10-17T08:29:30.673" v="627" actId="21"/>
          <ac:spMkLst>
            <pc:docMk/>
            <pc:sldMk cId="2546734141" sldId="271"/>
            <ac:spMk id="8" creationId="{FC4FFAFF-1449-0079-0C99-60D491E464A6}"/>
          </ac:spMkLst>
        </pc:spChg>
        <pc:spChg chg="add del mod">
          <ac:chgData name="mohapatraalisha68@outlook.com" userId="d793d9fdf2a2e506" providerId="LiveId" clId="{8BD8069A-B3FA-42B6-9E79-669E8E755381}" dt="2024-10-17T08:31:42.209" v="644"/>
          <ac:spMkLst>
            <pc:docMk/>
            <pc:sldMk cId="2546734141" sldId="271"/>
            <ac:spMk id="9" creationId="{64510233-7770-DD42-F66E-FEBF63ACC8FA}"/>
          </ac:spMkLst>
        </pc:spChg>
        <pc:graphicFrameChg chg="add mod">
          <ac:chgData name="mohapatraalisha68@outlook.com" userId="d793d9fdf2a2e506" providerId="LiveId" clId="{8BD8069A-B3FA-42B6-9E79-669E8E755381}" dt="2024-11-22T06:28:00.589" v="2265" actId="113"/>
          <ac:graphicFrameMkLst>
            <pc:docMk/>
            <pc:sldMk cId="2546734141" sldId="271"/>
            <ac:graphicFrameMk id="2" creationId="{B72C0D3D-5417-F43E-96B5-BD18D4DA8CD4}"/>
          </ac:graphicFrameMkLst>
        </pc:graphicFrameChg>
        <pc:graphicFrameChg chg="del">
          <ac:chgData name="mohapatraalisha68@outlook.com" userId="d793d9fdf2a2e506" providerId="LiveId" clId="{8BD8069A-B3FA-42B6-9E79-669E8E755381}" dt="2024-11-21T15:57:59.006" v="2066" actId="21"/>
          <ac:graphicFrameMkLst>
            <pc:docMk/>
            <pc:sldMk cId="2546734141" sldId="271"/>
            <ac:graphicFrameMk id="4" creationId="{283789EC-AA14-3C12-36F2-66FBA878CBA1}"/>
          </ac:graphicFrameMkLst>
        </pc:graphicFrameChg>
        <pc:graphicFrameChg chg="add mod">
          <ac:chgData name="mohapatraalisha68@outlook.com" userId="d793d9fdf2a2e506" providerId="LiveId" clId="{8BD8069A-B3FA-42B6-9E79-669E8E755381}" dt="2024-11-22T06:28:50.591" v="2274" actId="14100"/>
          <ac:graphicFrameMkLst>
            <pc:docMk/>
            <pc:sldMk cId="2546734141" sldId="271"/>
            <ac:graphicFrameMk id="6" creationId="{9FA09B27-000A-92A2-B0C3-CE57DABC2F0C}"/>
          </ac:graphicFrameMkLst>
        </pc:graphicFrameChg>
      </pc:sldChg>
      <pc:sldChg chg="addSp delSp modSp mod">
        <pc:chgData name="mohapatraalisha68@outlook.com" userId="d793d9fdf2a2e506" providerId="LiveId" clId="{8BD8069A-B3FA-42B6-9E79-669E8E755381}" dt="2024-11-22T06:29:11.889" v="2279" actId="207"/>
        <pc:sldMkLst>
          <pc:docMk/>
          <pc:sldMk cId="1921398210" sldId="272"/>
        </pc:sldMkLst>
        <pc:spChg chg="add del mod">
          <ac:chgData name="mohapatraalisha68@outlook.com" userId="d793d9fdf2a2e506" providerId="LiveId" clId="{8BD8069A-B3FA-42B6-9E79-669E8E755381}" dt="2024-10-17T08:41:35.489" v="701"/>
          <ac:spMkLst>
            <pc:docMk/>
            <pc:sldMk cId="1921398210" sldId="272"/>
            <ac:spMk id="2" creationId="{2F0BEBF4-1BA4-4A02-9889-F4F3D36DEC2A}"/>
          </ac:spMkLst>
        </pc:spChg>
        <pc:spChg chg="mod">
          <ac:chgData name="mohapatraalisha68@outlook.com" userId="d793d9fdf2a2e506" providerId="LiveId" clId="{8BD8069A-B3FA-42B6-9E79-669E8E755381}" dt="2024-11-19T06:35:36.828" v="1536" actId="255"/>
          <ac:spMkLst>
            <pc:docMk/>
            <pc:sldMk cId="1921398210" sldId="272"/>
            <ac:spMk id="3" creationId="{40280C6F-F5B1-5EB4-1777-281911D37B10}"/>
          </ac:spMkLst>
        </pc:spChg>
        <pc:graphicFrameChg chg="mod">
          <ac:chgData name="mohapatraalisha68@outlook.com" userId="d793d9fdf2a2e506" providerId="LiveId" clId="{8BD8069A-B3FA-42B6-9E79-669E8E755381}" dt="2024-11-22T06:29:11.889" v="2279" actId="207"/>
          <ac:graphicFrameMkLst>
            <pc:docMk/>
            <pc:sldMk cId="1921398210" sldId="272"/>
            <ac:graphicFrameMk id="4" creationId="{F66297E8-688A-D87A-DA74-C69D3124BC25}"/>
          </ac:graphicFrameMkLst>
        </pc:graphicFrameChg>
        <pc:picChg chg="add del mod">
          <ac:chgData name="mohapatraalisha68@outlook.com" userId="d793d9fdf2a2e506" providerId="LiveId" clId="{8BD8069A-B3FA-42B6-9E79-669E8E755381}" dt="2024-11-19T06:10:48.700" v="1443" actId="478"/>
          <ac:picMkLst>
            <pc:docMk/>
            <pc:sldMk cId="1921398210" sldId="272"/>
            <ac:picMk id="5" creationId="{7DFDC46E-1BB2-EF2F-C4C6-688CA3BF6F39}"/>
          </ac:picMkLst>
        </pc:picChg>
      </pc:sldChg>
      <pc:sldChg chg="addSp delSp modSp mod">
        <pc:chgData name="mohapatraalisha68@outlook.com" userId="d793d9fdf2a2e506" providerId="LiveId" clId="{8BD8069A-B3FA-42B6-9E79-669E8E755381}" dt="2024-11-22T07:26:26.011" v="2983" actId="255"/>
        <pc:sldMkLst>
          <pc:docMk/>
          <pc:sldMk cId="1325009680" sldId="273"/>
        </pc:sldMkLst>
        <pc:spChg chg="mod">
          <ac:chgData name="mohapatraalisha68@outlook.com" userId="d793d9fdf2a2e506" providerId="LiveId" clId="{8BD8069A-B3FA-42B6-9E79-669E8E755381}" dt="2024-11-22T07:26:26.011" v="2983" actId="255"/>
          <ac:spMkLst>
            <pc:docMk/>
            <pc:sldMk cId="1325009680" sldId="273"/>
            <ac:spMk id="2" creationId="{AAF1781C-20B4-3AAA-F695-0082DEC6C9D8}"/>
          </ac:spMkLst>
        </pc:spChg>
        <pc:spChg chg="add mod">
          <ac:chgData name="mohapatraalisha68@outlook.com" userId="d793d9fdf2a2e506" providerId="LiveId" clId="{8BD8069A-B3FA-42B6-9E79-669E8E755381}" dt="2024-11-22T06:10:03.006" v="2178" actId="478"/>
          <ac:spMkLst>
            <pc:docMk/>
            <pc:sldMk cId="1325009680" sldId="273"/>
            <ac:spMk id="4" creationId="{04B2F42A-FB19-624D-56FA-2DFD5C9ADFB3}"/>
          </ac:spMkLst>
        </pc:spChg>
        <pc:spChg chg="add del mod">
          <ac:chgData name="mohapatraalisha68@outlook.com" userId="d793d9fdf2a2e506" providerId="LiveId" clId="{8BD8069A-B3FA-42B6-9E79-669E8E755381}" dt="2024-11-20T16:24:23.283" v="1883" actId="22"/>
          <ac:spMkLst>
            <pc:docMk/>
            <pc:sldMk cId="1325009680" sldId="273"/>
            <ac:spMk id="4" creationId="{2C81AA63-B3B0-248B-C7CB-2C00A142F1E8}"/>
          </ac:spMkLst>
        </pc:spChg>
        <pc:spChg chg="add del mod">
          <ac:chgData name="mohapatraalisha68@outlook.com" userId="d793d9fdf2a2e506" providerId="LiveId" clId="{8BD8069A-B3FA-42B6-9E79-669E8E755381}" dt="2024-11-18T09:43:41.658" v="986" actId="22"/>
          <ac:spMkLst>
            <pc:docMk/>
            <pc:sldMk cId="1325009680" sldId="273"/>
            <ac:spMk id="4" creationId="{A495D431-1D19-92FB-B05A-5181C5FF9471}"/>
          </ac:spMkLst>
        </pc:spChg>
        <pc:spChg chg="add del mod">
          <ac:chgData name="mohapatraalisha68@outlook.com" userId="d793d9fdf2a2e506" providerId="LiveId" clId="{8BD8069A-B3FA-42B6-9E79-669E8E755381}" dt="2024-11-20T14:39:08.438" v="1755" actId="22"/>
          <ac:spMkLst>
            <pc:docMk/>
            <pc:sldMk cId="1325009680" sldId="273"/>
            <ac:spMk id="4" creationId="{BD95B874-5F4A-DB28-3897-54C53D526A2F}"/>
          </ac:spMkLst>
        </pc:spChg>
        <pc:spChg chg="add del mod">
          <ac:chgData name="mohapatraalisha68@outlook.com" userId="d793d9fdf2a2e506" providerId="LiveId" clId="{8BD8069A-B3FA-42B6-9E79-669E8E755381}" dt="2024-11-18T16:27:23.270" v="1060" actId="22"/>
          <ac:spMkLst>
            <pc:docMk/>
            <pc:sldMk cId="1325009680" sldId="273"/>
            <ac:spMk id="4" creationId="{D410BDB0-FABF-AD9E-1E86-28B87B3E8E75}"/>
          </ac:spMkLst>
        </pc:spChg>
        <pc:spChg chg="add del mod">
          <ac:chgData name="mohapatraalisha68@outlook.com" userId="d793d9fdf2a2e506" providerId="LiveId" clId="{8BD8069A-B3FA-42B6-9E79-669E8E755381}" dt="2024-11-21T20:38:38.720" v="2172" actId="22"/>
          <ac:spMkLst>
            <pc:docMk/>
            <pc:sldMk cId="1325009680" sldId="273"/>
            <ac:spMk id="4" creationId="{EBDF7EB8-A645-759D-B9C9-10E7F586EBE9}"/>
          </ac:spMkLst>
        </pc:spChg>
        <pc:spChg chg="add del mod">
          <ac:chgData name="mohapatraalisha68@outlook.com" userId="d793d9fdf2a2e506" providerId="LiveId" clId="{8BD8069A-B3FA-42B6-9E79-669E8E755381}" dt="2024-10-17T08:35:08.707" v="655" actId="22"/>
          <ac:spMkLst>
            <pc:docMk/>
            <pc:sldMk cId="1325009680" sldId="273"/>
            <ac:spMk id="5" creationId="{69E2CB46-9710-5A44-4A74-7A9273D76AF6}"/>
          </ac:spMkLst>
        </pc:spChg>
        <pc:spChg chg="add del mod">
          <ac:chgData name="mohapatraalisha68@outlook.com" userId="d793d9fdf2a2e506" providerId="LiveId" clId="{8BD8069A-B3FA-42B6-9E79-669E8E755381}" dt="2024-11-18T17:22:36.372" v="1173" actId="22"/>
          <ac:spMkLst>
            <pc:docMk/>
            <pc:sldMk cId="1325009680" sldId="273"/>
            <ac:spMk id="8" creationId="{5C8B15B7-8C90-4654-9035-32D18DB8DC2F}"/>
          </ac:spMkLst>
        </pc:spChg>
        <pc:spChg chg="add del mod">
          <ac:chgData name="mohapatraalisha68@outlook.com" userId="d793d9fdf2a2e506" providerId="LiveId" clId="{8BD8069A-B3FA-42B6-9E79-669E8E755381}" dt="2024-11-18T09:45:53.277" v="999" actId="22"/>
          <ac:spMkLst>
            <pc:docMk/>
            <pc:sldMk cId="1325009680" sldId="273"/>
            <ac:spMk id="9" creationId="{41E88792-4D7E-CDEC-3937-E2B4E89DA1B2}"/>
          </ac:spMkLst>
        </pc:spChg>
        <pc:spChg chg="add del mod">
          <ac:chgData name="mohapatraalisha68@outlook.com" userId="d793d9fdf2a2e506" providerId="LiveId" clId="{8BD8069A-B3FA-42B6-9E79-669E8E755381}" dt="2024-11-18T09:47:11.421" v="1006" actId="22"/>
          <ac:spMkLst>
            <pc:docMk/>
            <pc:sldMk cId="1325009680" sldId="273"/>
            <ac:spMk id="13" creationId="{D1600877-CC31-FE9D-F0C2-9FBA7E6A8131}"/>
          </ac:spMkLst>
        </pc:spChg>
        <pc:picChg chg="del">
          <ac:chgData name="mohapatraalisha68@outlook.com" userId="d793d9fdf2a2e506" providerId="LiveId" clId="{8BD8069A-B3FA-42B6-9E79-669E8E755381}" dt="2024-10-17T08:32:29.192" v="651" actId="478"/>
          <ac:picMkLst>
            <pc:docMk/>
            <pc:sldMk cId="1325009680" sldId="273"/>
            <ac:picMk id="4" creationId="{0F711FFE-C4BE-B7B2-30F8-0CF9AB89F0E9}"/>
          </ac:picMkLst>
        </pc:picChg>
        <pc:picChg chg="add del mod ord">
          <ac:chgData name="mohapatraalisha68@outlook.com" userId="d793d9fdf2a2e506" providerId="LiveId" clId="{8BD8069A-B3FA-42B6-9E79-669E8E755381}" dt="2024-11-22T06:10:03.006" v="2178" actId="478"/>
          <ac:picMkLst>
            <pc:docMk/>
            <pc:sldMk cId="1325009680" sldId="273"/>
            <ac:picMk id="6" creationId="{63D0C230-5292-ABA4-B120-CFBDE7895AFD}"/>
          </ac:picMkLst>
        </pc:picChg>
        <pc:picChg chg="add del mod ord">
          <ac:chgData name="mohapatraalisha68@outlook.com" userId="d793d9fdf2a2e506" providerId="LiveId" clId="{8BD8069A-B3FA-42B6-9E79-669E8E755381}" dt="2024-11-20T16:24:21.179" v="1882" actId="478"/>
          <ac:picMkLst>
            <pc:docMk/>
            <pc:sldMk cId="1325009680" sldId="273"/>
            <ac:picMk id="6" creationId="{7EB23F9C-CF5C-C268-E041-0DC265AE5BE9}"/>
          </ac:picMkLst>
        </pc:picChg>
        <pc:picChg chg="add del mod ord">
          <ac:chgData name="mohapatraalisha68@outlook.com" userId="d793d9fdf2a2e506" providerId="LiveId" clId="{8BD8069A-B3FA-42B6-9E79-669E8E755381}" dt="2024-11-18T17:20:39.766" v="1172" actId="478"/>
          <ac:picMkLst>
            <pc:docMk/>
            <pc:sldMk cId="1325009680" sldId="273"/>
            <ac:picMk id="6" creationId="{DA9F384F-5BE7-EE38-A1A1-9B81329CBB3A}"/>
          </ac:picMkLst>
        </pc:picChg>
        <pc:picChg chg="add del mod ord">
          <ac:chgData name="mohapatraalisha68@outlook.com" userId="d793d9fdf2a2e506" providerId="LiveId" clId="{8BD8069A-B3FA-42B6-9E79-669E8E755381}" dt="2024-11-18T09:44:06.439" v="992" actId="21"/>
          <ac:picMkLst>
            <pc:docMk/>
            <pc:sldMk cId="1325009680" sldId="273"/>
            <ac:picMk id="6" creationId="{ECA7C056-B767-EAE4-8EB9-923740067481}"/>
          </ac:picMkLst>
        </pc:picChg>
        <pc:picChg chg="add del mod ord">
          <ac:chgData name="mohapatraalisha68@outlook.com" userId="d793d9fdf2a2e506" providerId="LiveId" clId="{8BD8069A-B3FA-42B6-9E79-669E8E755381}" dt="2024-11-21T20:38:14.660" v="2171" actId="478"/>
          <ac:picMkLst>
            <pc:docMk/>
            <pc:sldMk cId="1325009680" sldId="273"/>
            <ac:picMk id="7" creationId="{A2A55BCD-4695-DA64-1020-8EF99BEEC243}"/>
          </ac:picMkLst>
        </pc:picChg>
        <pc:picChg chg="add del mod ord">
          <ac:chgData name="mohapatraalisha68@outlook.com" userId="d793d9fdf2a2e506" providerId="LiveId" clId="{8BD8069A-B3FA-42B6-9E79-669E8E755381}" dt="2024-11-18T09:43:05.594" v="985" actId="21"/>
          <ac:picMkLst>
            <pc:docMk/>
            <pc:sldMk cId="1325009680" sldId="273"/>
            <ac:picMk id="7" creationId="{B5CFA937-8C5C-282F-1859-9D2DFCF1D2F0}"/>
          </ac:picMkLst>
        </pc:picChg>
        <pc:picChg chg="add mod">
          <ac:chgData name="mohapatraalisha68@outlook.com" userId="d793d9fdf2a2e506" providerId="LiveId" clId="{8BD8069A-B3FA-42B6-9E79-669E8E755381}" dt="2024-11-22T06:11:01.585" v="2189" actId="14100"/>
          <ac:picMkLst>
            <pc:docMk/>
            <pc:sldMk cId="1325009680" sldId="273"/>
            <ac:picMk id="7" creationId="{D28F976A-F917-CDFE-9C9F-AA77097181A4}"/>
          </ac:picMkLst>
        </pc:picChg>
        <pc:picChg chg="add del mod ord">
          <ac:chgData name="mohapatraalisha68@outlook.com" userId="d793d9fdf2a2e506" providerId="LiveId" clId="{8BD8069A-B3FA-42B6-9E79-669E8E755381}" dt="2024-11-20T14:39:05.539" v="1754" actId="478"/>
          <ac:picMkLst>
            <pc:docMk/>
            <pc:sldMk cId="1325009680" sldId="273"/>
            <ac:picMk id="10" creationId="{ECC2BBD2-C8EF-A287-0352-00FEF032BA14}"/>
          </ac:picMkLst>
        </pc:picChg>
        <pc:picChg chg="add del mod ord">
          <ac:chgData name="mohapatraalisha68@outlook.com" userId="d793d9fdf2a2e506" providerId="LiveId" clId="{8BD8069A-B3FA-42B6-9E79-669E8E755381}" dt="2024-11-18T09:46:37.268" v="1005" actId="21"/>
          <ac:picMkLst>
            <pc:docMk/>
            <pc:sldMk cId="1325009680" sldId="273"/>
            <ac:picMk id="11" creationId="{BC924A28-3D9E-B5C8-5ACE-B3411DEC10C7}"/>
          </ac:picMkLst>
        </pc:picChg>
        <pc:picChg chg="add del mod ord">
          <ac:chgData name="mohapatraalisha68@outlook.com" userId="d793d9fdf2a2e506" providerId="LiveId" clId="{8BD8069A-B3FA-42B6-9E79-669E8E755381}" dt="2024-11-18T16:26:56.674" v="1059" actId="478"/>
          <ac:picMkLst>
            <pc:docMk/>
            <pc:sldMk cId="1325009680" sldId="273"/>
            <ac:picMk id="15" creationId="{151CF2CE-9A28-937A-5730-056C82BAC5D5}"/>
          </ac:picMkLst>
        </pc:picChg>
      </pc:sldChg>
      <pc:sldChg chg="modSp mod">
        <pc:chgData name="mohapatraalisha68@outlook.com" userId="d793d9fdf2a2e506" providerId="LiveId" clId="{8BD8069A-B3FA-42B6-9E79-669E8E755381}" dt="2024-11-18T16:55:29.181" v="1164" actId="255"/>
        <pc:sldMkLst>
          <pc:docMk/>
          <pc:sldMk cId="2735817689" sldId="274"/>
        </pc:sldMkLst>
        <pc:spChg chg="mod">
          <ac:chgData name="mohapatraalisha68@outlook.com" userId="d793d9fdf2a2e506" providerId="LiveId" clId="{8BD8069A-B3FA-42B6-9E79-669E8E755381}" dt="2024-10-17T08:36:34.463" v="672" actId="255"/>
          <ac:spMkLst>
            <pc:docMk/>
            <pc:sldMk cId="2735817689" sldId="274"/>
            <ac:spMk id="2" creationId="{8F5C9F2D-BA2B-4734-D763-A011B3821548}"/>
          </ac:spMkLst>
        </pc:spChg>
        <pc:spChg chg="mod">
          <ac:chgData name="mohapatraalisha68@outlook.com" userId="d793d9fdf2a2e506" providerId="LiveId" clId="{8BD8069A-B3FA-42B6-9E79-669E8E755381}" dt="2024-11-18T16:55:29.181" v="1164" actId="255"/>
          <ac:spMkLst>
            <pc:docMk/>
            <pc:sldMk cId="2735817689" sldId="274"/>
            <ac:spMk id="3" creationId="{ED0931CF-480E-08AD-BEE7-0C89483368B5}"/>
          </ac:spMkLst>
        </pc:spChg>
      </pc:sldChg>
      <pc:sldChg chg="modSp add del mod">
        <pc:chgData name="mohapatraalisha68@outlook.com" userId="d793d9fdf2a2e506" providerId="LiveId" clId="{8BD8069A-B3FA-42B6-9E79-669E8E755381}" dt="2024-10-16T20:54:23.652" v="135" actId="2696"/>
        <pc:sldMkLst>
          <pc:docMk/>
          <pc:sldMk cId="0" sldId="275"/>
        </pc:sldMkLst>
        <pc:spChg chg="mod">
          <ac:chgData name="mohapatraalisha68@outlook.com" userId="d793d9fdf2a2e506" providerId="LiveId" clId="{8BD8069A-B3FA-42B6-9E79-669E8E755381}" dt="2024-10-16T20:54:10.023" v="133"/>
          <ac:spMkLst>
            <pc:docMk/>
            <pc:sldMk cId="0" sldId="275"/>
            <ac:spMk id="163" creationId="{00000000-0000-0000-0000-000000000000}"/>
          </ac:spMkLst>
        </pc:spChg>
      </pc:sldChg>
      <pc:sldChg chg="addSp delSp modSp new del mod">
        <pc:chgData name="mohapatraalisha68@outlook.com" userId="d793d9fdf2a2e506" providerId="LiveId" clId="{8BD8069A-B3FA-42B6-9E79-669E8E755381}" dt="2024-10-16T21:07:53.200" v="265" actId="2696"/>
        <pc:sldMkLst>
          <pc:docMk/>
          <pc:sldMk cId="1676067224" sldId="275"/>
        </pc:sldMkLst>
        <pc:spChg chg="del mod">
          <ac:chgData name="mohapatraalisha68@outlook.com" userId="d793d9fdf2a2e506" providerId="LiveId" clId="{8BD8069A-B3FA-42B6-9E79-669E8E755381}" dt="2024-10-16T21:05:46.732" v="232" actId="21"/>
          <ac:spMkLst>
            <pc:docMk/>
            <pc:sldMk cId="1676067224" sldId="275"/>
            <ac:spMk id="2" creationId="{6DB38464-870B-BF7C-132B-201B2E104FF6}"/>
          </ac:spMkLst>
        </pc:spChg>
        <pc:spChg chg="mod">
          <ac:chgData name="mohapatraalisha68@outlook.com" userId="d793d9fdf2a2e506" providerId="LiveId" clId="{8BD8069A-B3FA-42B6-9E79-669E8E755381}" dt="2024-10-16T21:07:45.187" v="264" actId="27636"/>
          <ac:spMkLst>
            <pc:docMk/>
            <pc:sldMk cId="1676067224" sldId="275"/>
            <ac:spMk id="3" creationId="{FC5E375B-EC82-4E9B-4604-8572D34DDCB6}"/>
          </ac:spMkLst>
        </pc:spChg>
        <pc:spChg chg="add mod">
          <ac:chgData name="mohapatraalisha68@outlook.com" userId="d793d9fdf2a2e506" providerId="LiveId" clId="{8BD8069A-B3FA-42B6-9E79-669E8E755381}" dt="2024-10-16T21:06:41.165" v="255" actId="108"/>
          <ac:spMkLst>
            <pc:docMk/>
            <pc:sldMk cId="1676067224" sldId="275"/>
            <ac:spMk id="5" creationId="{2B289761-2CD3-1D68-BD00-20FADD2C0FAA}"/>
          </ac:spMkLst>
        </pc:spChg>
        <pc:spChg chg="add">
          <ac:chgData name="mohapatraalisha68@outlook.com" userId="d793d9fdf2a2e506" providerId="LiveId" clId="{8BD8069A-B3FA-42B6-9E79-669E8E755381}" dt="2024-10-16T21:07:25.691" v="257"/>
          <ac:spMkLst>
            <pc:docMk/>
            <pc:sldMk cId="1676067224" sldId="275"/>
            <ac:spMk id="6" creationId="{E7ACCAAF-97BB-9719-72D6-93ECFB4BE6DB}"/>
          </ac:spMkLst>
        </pc:spChg>
        <pc:spChg chg="add mod">
          <ac:chgData name="mohapatraalisha68@outlook.com" userId="d793d9fdf2a2e506" providerId="LiveId" clId="{8BD8069A-B3FA-42B6-9E79-669E8E755381}" dt="2024-10-16T21:07:45.187" v="264" actId="27636"/>
          <ac:spMkLst>
            <pc:docMk/>
            <pc:sldMk cId="1676067224" sldId="275"/>
            <ac:spMk id="7" creationId="{16854624-3AD8-0924-C26B-84BCB8B61F6D}"/>
          </ac:spMkLst>
        </pc:spChg>
      </pc:sldChg>
      <pc:sldChg chg="modSp new del mod">
        <pc:chgData name="mohapatraalisha68@outlook.com" userId="d793d9fdf2a2e506" providerId="LiveId" clId="{8BD8069A-B3FA-42B6-9E79-669E8E755381}" dt="2024-10-16T20:55:05.068" v="138" actId="2696"/>
        <pc:sldMkLst>
          <pc:docMk/>
          <pc:sldMk cId="1251945210" sldId="276"/>
        </pc:sldMkLst>
        <pc:spChg chg="mod">
          <ac:chgData name="mohapatraalisha68@outlook.com" userId="d793d9fdf2a2e506" providerId="LiveId" clId="{8BD8069A-B3FA-42B6-9E79-669E8E755381}" dt="2024-10-16T20:55:00.257" v="137" actId="27636"/>
          <ac:spMkLst>
            <pc:docMk/>
            <pc:sldMk cId="1251945210" sldId="276"/>
            <ac:spMk id="2" creationId="{B321DDAF-0AED-56FE-531C-1178DD2D4DB7}"/>
          </ac:spMkLst>
        </pc:spChg>
      </pc:sldChg>
      <pc:sldChg chg="addSp delSp modSp add mod">
        <pc:chgData name="mohapatraalisha68@outlook.com" userId="d793d9fdf2a2e506" providerId="LiveId" clId="{8BD8069A-B3FA-42B6-9E79-669E8E755381}" dt="2024-11-22T07:35:54.690" v="3001" actId="20577"/>
        <pc:sldMkLst>
          <pc:docMk/>
          <pc:sldMk cId="1979470607" sldId="276"/>
        </pc:sldMkLst>
        <pc:spChg chg="mod">
          <ac:chgData name="mohapatraalisha68@outlook.com" userId="d793d9fdf2a2e506" providerId="LiveId" clId="{8BD8069A-B3FA-42B6-9E79-669E8E755381}" dt="2024-11-22T07:35:54.690" v="3001" actId="20577"/>
          <ac:spMkLst>
            <pc:docMk/>
            <pc:sldMk cId="1979470607" sldId="276"/>
            <ac:spMk id="2" creationId="{0321E613-3CA5-648F-68F0-42314482F5B1}"/>
          </ac:spMkLst>
        </pc:spChg>
        <pc:spChg chg="mod">
          <ac:chgData name="mohapatraalisha68@outlook.com" userId="d793d9fdf2a2e506" providerId="LiveId" clId="{8BD8069A-B3FA-42B6-9E79-669E8E755381}" dt="2024-11-22T07:32:51.835" v="2996" actId="113"/>
          <ac:spMkLst>
            <pc:docMk/>
            <pc:sldMk cId="1979470607" sldId="276"/>
            <ac:spMk id="3" creationId="{EAD55279-FB74-80E6-57E4-45F9BFF45E50}"/>
          </ac:spMkLst>
        </pc:spChg>
        <pc:picChg chg="add del mod">
          <ac:chgData name="mohapatraalisha68@outlook.com" userId="d793d9fdf2a2e506" providerId="LiveId" clId="{8BD8069A-B3FA-42B6-9E79-669E8E755381}" dt="2024-11-19T05:42:33.045" v="1252" actId="478"/>
          <ac:picMkLst>
            <pc:docMk/>
            <pc:sldMk cId="1979470607" sldId="276"/>
            <ac:picMk id="4" creationId="{0776D048-B087-98AD-C282-E4009567D447}"/>
          </ac:picMkLst>
        </pc:picChg>
        <pc:picChg chg="add del mod">
          <ac:chgData name="mohapatraalisha68@outlook.com" userId="d793d9fdf2a2e506" providerId="LiveId" clId="{8BD8069A-B3FA-42B6-9E79-669E8E755381}" dt="2024-11-19T05:47:05.925" v="1318" actId="21"/>
          <ac:picMkLst>
            <pc:docMk/>
            <pc:sldMk cId="1979470607" sldId="276"/>
            <ac:picMk id="5" creationId="{1D32508E-9A6C-216C-1CD0-5A8B3DF287BC}"/>
          </ac:picMkLst>
        </pc:picChg>
        <pc:picChg chg="add del mod">
          <ac:chgData name="mohapatraalisha68@outlook.com" userId="d793d9fdf2a2e506" providerId="LiveId" clId="{8BD8069A-B3FA-42B6-9E79-669E8E755381}" dt="2024-11-19T05:47:11.384" v="1320" actId="21"/>
          <ac:picMkLst>
            <pc:docMk/>
            <pc:sldMk cId="1979470607" sldId="276"/>
            <ac:picMk id="6" creationId="{1D32508E-9A6C-216C-1CD0-5A8B3DF287BC}"/>
          </ac:picMkLst>
        </pc:picChg>
        <pc:picChg chg="add mod">
          <ac:chgData name="mohapatraalisha68@outlook.com" userId="d793d9fdf2a2e506" providerId="LiveId" clId="{8BD8069A-B3FA-42B6-9E79-669E8E755381}" dt="2024-11-22T07:23:44.592" v="2974" actId="14100"/>
          <ac:picMkLst>
            <pc:docMk/>
            <pc:sldMk cId="1979470607" sldId="276"/>
            <ac:picMk id="7" creationId="{BCC396A0-AF5C-AEC8-BBAA-E5C7F8CB097B}"/>
          </ac:picMkLst>
        </pc:picChg>
        <pc:picChg chg="add del">
          <ac:chgData name="mohapatraalisha68@outlook.com" userId="d793d9fdf2a2e506" providerId="LiveId" clId="{8BD8069A-B3FA-42B6-9E79-669E8E755381}" dt="2024-10-16T20:58:05.013" v="193" actId="478"/>
          <ac:picMkLst>
            <pc:docMk/>
            <pc:sldMk cId="1979470607" sldId="276"/>
            <ac:picMk id="1026" creationId="{4E98DAD0-92C7-18D3-DA6C-A3D368CC7E46}"/>
          </ac:picMkLst>
        </pc:picChg>
        <pc:picChg chg="del">
          <ac:chgData name="mohapatraalisha68@outlook.com" userId="d793d9fdf2a2e506" providerId="LiveId" clId="{8BD8069A-B3FA-42B6-9E79-669E8E755381}" dt="2024-11-19T05:42:31.760" v="1251" actId="478"/>
          <ac:picMkLst>
            <pc:docMk/>
            <pc:sldMk cId="1979470607" sldId="276"/>
            <ac:picMk id="1030" creationId="{F0D2CF5C-26CC-ED65-0AF1-1CFAA6451C10}"/>
          </ac:picMkLst>
        </pc:picChg>
      </pc:sldChg>
      <pc:sldChg chg="modSp add del mod">
        <pc:chgData name="mohapatraalisha68@outlook.com" userId="d793d9fdf2a2e506" providerId="LiveId" clId="{8BD8069A-B3FA-42B6-9E79-669E8E755381}" dt="2024-10-16T20:56:39.103" v="151" actId="2696"/>
        <pc:sldMkLst>
          <pc:docMk/>
          <pc:sldMk cId="0" sldId="277"/>
        </pc:sldMkLst>
        <pc:spChg chg="mod">
          <ac:chgData name="mohapatraalisha68@outlook.com" userId="d793d9fdf2a2e506" providerId="LiveId" clId="{8BD8069A-B3FA-42B6-9E79-669E8E755381}" dt="2024-10-16T20:56:29.244" v="150" actId="255"/>
          <ac:spMkLst>
            <pc:docMk/>
            <pc:sldMk cId="0" sldId="277"/>
            <ac:spMk id="163" creationId="{00000000-0000-0000-0000-000000000000}"/>
          </ac:spMkLst>
        </pc:spChg>
      </pc:sldChg>
      <pc:sldChg chg="addSp delSp modSp new del mod modClrScheme chgLayout">
        <pc:chgData name="mohapatraalisha68@outlook.com" userId="d793d9fdf2a2e506" providerId="LiveId" clId="{8BD8069A-B3FA-42B6-9E79-669E8E755381}" dt="2024-11-18T16:56:44.767" v="1166" actId="2696"/>
        <pc:sldMkLst>
          <pc:docMk/>
          <pc:sldMk cId="1569842802" sldId="277"/>
        </pc:sldMkLst>
        <pc:spChg chg="add">
          <ac:chgData name="mohapatraalisha68@outlook.com" userId="d793d9fdf2a2e506" providerId="LiveId" clId="{8BD8069A-B3FA-42B6-9E79-669E8E755381}" dt="2024-10-16T21:16:33.296" v="310" actId="22"/>
          <ac:spMkLst>
            <pc:docMk/>
            <pc:sldMk cId="1569842802" sldId="277"/>
            <ac:spMk id="4" creationId="{88C604B9-B744-688B-5F7A-DAB69A2D153C}"/>
          </ac:spMkLst>
        </pc:spChg>
        <pc:spChg chg="add mod ord">
          <ac:chgData name="mohapatraalisha68@outlook.com" userId="d793d9fdf2a2e506" providerId="LiveId" clId="{8BD8069A-B3FA-42B6-9E79-669E8E755381}" dt="2024-11-18T16:52:17.030" v="1156" actId="20577"/>
          <ac:spMkLst>
            <pc:docMk/>
            <pc:sldMk cId="1569842802" sldId="277"/>
            <ac:spMk id="5" creationId="{5A16DE3D-E5C6-573B-246F-181A258E29DC}"/>
          </ac:spMkLst>
        </pc:spChg>
        <pc:spChg chg="add mod ord">
          <ac:chgData name="mohapatraalisha68@outlook.com" userId="d793d9fdf2a2e506" providerId="LiveId" clId="{8BD8069A-B3FA-42B6-9E79-669E8E755381}" dt="2024-10-17T09:23:43.494" v="983" actId="20577"/>
          <ac:spMkLst>
            <pc:docMk/>
            <pc:sldMk cId="1569842802" sldId="277"/>
            <ac:spMk id="6" creationId="{48AB0869-A814-EF09-BB57-39F1ADC8852B}"/>
          </ac:spMkLst>
        </pc:spChg>
        <pc:picChg chg="add del">
          <ac:chgData name="mohapatraalisha68@outlook.com" userId="d793d9fdf2a2e506" providerId="LiveId" clId="{8BD8069A-B3FA-42B6-9E79-669E8E755381}" dt="2024-10-16T21:16:12.146" v="309" actId="21"/>
          <ac:picMkLst>
            <pc:docMk/>
            <pc:sldMk cId="1569842802" sldId="277"/>
            <ac:picMk id="2" creationId="{25E77214-EDDF-9475-3185-CD149057A4F0}"/>
          </ac:picMkLst>
        </pc:picChg>
      </pc:sldChg>
      <pc:sldChg chg="modSp new mod">
        <pc:chgData name="mohapatraalisha68@outlook.com" userId="d793d9fdf2a2e506" providerId="LiveId" clId="{8BD8069A-B3FA-42B6-9E79-669E8E755381}" dt="2024-10-17T08:54:50.817" v="789" actId="20577"/>
        <pc:sldMkLst>
          <pc:docMk/>
          <pc:sldMk cId="1251353752" sldId="278"/>
        </pc:sldMkLst>
        <pc:spChg chg="mod">
          <ac:chgData name="mohapatraalisha68@outlook.com" userId="d793d9fdf2a2e506" providerId="LiveId" clId="{8BD8069A-B3FA-42B6-9E79-669E8E755381}" dt="2024-10-17T08:51:56.478" v="758" actId="255"/>
          <ac:spMkLst>
            <pc:docMk/>
            <pc:sldMk cId="1251353752" sldId="278"/>
            <ac:spMk id="2" creationId="{80F930B3-F1A9-1D34-DC1D-BE3012552CD6}"/>
          </ac:spMkLst>
        </pc:spChg>
        <pc:spChg chg="mod">
          <ac:chgData name="mohapatraalisha68@outlook.com" userId="d793d9fdf2a2e506" providerId="LiveId" clId="{8BD8069A-B3FA-42B6-9E79-669E8E755381}" dt="2024-10-17T08:54:50.817" v="789" actId="20577"/>
          <ac:spMkLst>
            <pc:docMk/>
            <pc:sldMk cId="1251353752" sldId="278"/>
            <ac:spMk id="3" creationId="{C093FAAC-C0C2-9310-F41D-E89731E3466D}"/>
          </ac:spMkLst>
        </pc:spChg>
      </pc:sldChg>
      <pc:sldChg chg="addSp delSp modSp new mod">
        <pc:chgData name="mohapatraalisha68@outlook.com" userId="d793d9fdf2a2e506" providerId="LiveId" clId="{8BD8069A-B3FA-42B6-9E79-669E8E755381}" dt="2024-10-17T09:17:47.312" v="879" actId="14100"/>
        <pc:sldMkLst>
          <pc:docMk/>
          <pc:sldMk cId="3250414353" sldId="279"/>
        </pc:sldMkLst>
        <pc:spChg chg="mod">
          <ac:chgData name="mohapatraalisha68@outlook.com" userId="d793d9fdf2a2e506" providerId="LiveId" clId="{8BD8069A-B3FA-42B6-9E79-669E8E755381}" dt="2024-10-17T09:12:03.330" v="825" actId="14100"/>
          <ac:spMkLst>
            <pc:docMk/>
            <pc:sldMk cId="3250414353" sldId="279"/>
            <ac:spMk id="2" creationId="{439DF948-79C9-308D-4CF0-2F7A7DC00C2F}"/>
          </ac:spMkLst>
        </pc:spChg>
        <pc:spChg chg="del mod">
          <ac:chgData name="mohapatraalisha68@outlook.com" userId="d793d9fdf2a2e506" providerId="LiveId" clId="{8BD8069A-B3FA-42B6-9E79-669E8E755381}" dt="2024-10-17T09:10:08.161" v="812"/>
          <ac:spMkLst>
            <pc:docMk/>
            <pc:sldMk cId="3250414353" sldId="279"/>
            <ac:spMk id="3" creationId="{CCFD5A11-E1AD-03C4-73C5-A89E87568798}"/>
          </ac:spMkLst>
        </pc:spChg>
        <pc:spChg chg="add mod">
          <ac:chgData name="mohapatraalisha68@outlook.com" userId="d793d9fdf2a2e506" providerId="LiveId" clId="{8BD8069A-B3FA-42B6-9E79-669E8E755381}" dt="2024-10-17T09:17:47.312" v="879" actId="14100"/>
          <ac:spMkLst>
            <pc:docMk/>
            <pc:sldMk cId="3250414353" sldId="279"/>
            <ac:spMk id="4" creationId="{E71367D4-6025-1D12-5A22-2BE2558BF602}"/>
          </ac:spMkLst>
        </pc:spChg>
        <pc:spChg chg="add mod">
          <ac:chgData name="mohapatraalisha68@outlook.com" userId="d793d9fdf2a2e506" providerId="LiveId" clId="{8BD8069A-B3FA-42B6-9E79-669E8E755381}" dt="2024-10-17T09:13:53.174" v="835" actId="255"/>
          <ac:spMkLst>
            <pc:docMk/>
            <pc:sldMk cId="3250414353" sldId="279"/>
            <ac:spMk id="6" creationId="{94B319F1-7EDD-EC2A-0207-E816DF3260D3}"/>
          </ac:spMkLst>
        </pc:spChg>
      </pc:sldChg>
      <pc:sldChg chg="modSp new mod">
        <pc:chgData name="mohapatraalisha68@outlook.com" userId="d793d9fdf2a2e506" providerId="LiveId" clId="{8BD8069A-B3FA-42B6-9E79-669E8E755381}" dt="2024-11-20T14:57:19.584" v="1873" actId="20577"/>
        <pc:sldMkLst>
          <pc:docMk/>
          <pc:sldMk cId="471664252" sldId="280"/>
        </pc:sldMkLst>
        <pc:spChg chg="mod">
          <ac:chgData name="mohapatraalisha68@outlook.com" userId="d793d9fdf2a2e506" providerId="LiveId" clId="{8BD8069A-B3FA-42B6-9E79-669E8E755381}" dt="2024-11-18T14:47:45.993" v="1056" actId="20577"/>
          <ac:spMkLst>
            <pc:docMk/>
            <pc:sldMk cId="471664252" sldId="280"/>
            <ac:spMk id="2" creationId="{7369BA51-B37C-EE1A-2250-EA0E813A5D58}"/>
          </ac:spMkLst>
        </pc:spChg>
        <pc:spChg chg="mod">
          <ac:chgData name="mohapatraalisha68@outlook.com" userId="d793d9fdf2a2e506" providerId="LiveId" clId="{8BD8069A-B3FA-42B6-9E79-669E8E755381}" dt="2024-11-20T14:57:19.584" v="1873" actId="20577"/>
          <ac:spMkLst>
            <pc:docMk/>
            <pc:sldMk cId="471664252" sldId="280"/>
            <ac:spMk id="3" creationId="{0412030D-B97F-E09E-D7C3-98DADBFF6F9F}"/>
          </ac:spMkLst>
        </pc:spChg>
      </pc:sldChg>
      <pc:sldChg chg="addSp delSp modSp new mod ord">
        <pc:chgData name="mohapatraalisha68@outlook.com" userId="d793d9fdf2a2e506" providerId="LiveId" clId="{8BD8069A-B3FA-42B6-9E79-669E8E755381}" dt="2024-11-22T07:25:35.385" v="2981" actId="20577"/>
        <pc:sldMkLst>
          <pc:docMk/>
          <pc:sldMk cId="939243782" sldId="281"/>
        </pc:sldMkLst>
        <pc:spChg chg="mod">
          <ac:chgData name="mohapatraalisha68@outlook.com" userId="d793d9fdf2a2e506" providerId="LiveId" clId="{8BD8069A-B3FA-42B6-9E79-669E8E755381}" dt="2024-11-22T07:25:35.385" v="2981" actId="20577"/>
          <ac:spMkLst>
            <pc:docMk/>
            <pc:sldMk cId="939243782" sldId="281"/>
            <ac:spMk id="2" creationId="{8A03B63A-3533-B094-9140-1731C6F1EFF7}"/>
          </ac:spMkLst>
        </pc:spChg>
        <pc:spChg chg="mod">
          <ac:chgData name="mohapatraalisha68@outlook.com" userId="d793d9fdf2a2e506" providerId="LiveId" clId="{8BD8069A-B3FA-42B6-9E79-669E8E755381}" dt="2024-11-21T19:39:23.936" v="2117" actId="14100"/>
          <ac:spMkLst>
            <pc:docMk/>
            <pc:sldMk cId="939243782" sldId="281"/>
            <ac:spMk id="3" creationId="{B241C0E9-834B-8861-B8F3-000224B1AAB1}"/>
          </ac:spMkLst>
        </pc:spChg>
        <pc:graphicFrameChg chg="add mod">
          <ac:chgData name="mohapatraalisha68@outlook.com" userId="d793d9fdf2a2e506" providerId="LiveId" clId="{8BD8069A-B3FA-42B6-9E79-669E8E755381}" dt="2024-11-22T06:25:52.566" v="2246" actId="207"/>
          <ac:graphicFrameMkLst>
            <pc:docMk/>
            <pc:sldMk cId="939243782" sldId="281"/>
            <ac:graphicFrameMk id="4" creationId="{58F12902-E150-C0F6-5A99-0F1986E9AB8E}"/>
          </ac:graphicFrameMkLst>
        </pc:graphicFrameChg>
        <pc:graphicFrameChg chg="add del mod">
          <ac:chgData name="mohapatraalisha68@outlook.com" userId="d793d9fdf2a2e506" providerId="LiveId" clId="{8BD8069A-B3FA-42B6-9E79-669E8E755381}" dt="2024-11-20T14:45:31.450" v="1771" actId="21"/>
          <ac:graphicFrameMkLst>
            <pc:docMk/>
            <pc:sldMk cId="939243782" sldId="281"/>
            <ac:graphicFrameMk id="4" creationId="{9CC69313-B19D-0D9B-5D72-6647175B3D37}"/>
          </ac:graphicFrameMkLst>
        </pc:graphicFrameChg>
        <pc:graphicFrameChg chg="add del mod">
          <ac:chgData name="mohapatraalisha68@outlook.com" userId="d793d9fdf2a2e506" providerId="LiveId" clId="{8BD8069A-B3FA-42B6-9E79-669E8E755381}" dt="2024-11-21T19:38:55.188" v="2104" actId="478"/>
          <ac:graphicFrameMkLst>
            <pc:docMk/>
            <pc:sldMk cId="939243782" sldId="281"/>
            <ac:graphicFrameMk id="5" creationId="{A90EEF4A-3AE2-3F51-7319-D94ECC308C4A}"/>
          </ac:graphicFrameMkLst>
        </pc:graphicFrameChg>
      </pc:sldChg>
      <pc:sldChg chg="addSp delSp modSp new mod">
        <pc:chgData name="mohapatraalisha68@outlook.com" userId="d793d9fdf2a2e506" providerId="LiveId" clId="{8BD8069A-B3FA-42B6-9E79-669E8E755381}" dt="2024-11-22T07:21:42.502" v="2973" actId="20577"/>
        <pc:sldMkLst>
          <pc:docMk/>
          <pc:sldMk cId="2622383392" sldId="282"/>
        </pc:sldMkLst>
        <pc:spChg chg="mod">
          <ac:chgData name="mohapatraalisha68@outlook.com" userId="d793d9fdf2a2e506" providerId="LiveId" clId="{8BD8069A-B3FA-42B6-9E79-669E8E755381}" dt="2024-11-20T15:35:52.982" v="1879" actId="113"/>
          <ac:spMkLst>
            <pc:docMk/>
            <pc:sldMk cId="2622383392" sldId="282"/>
            <ac:spMk id="2" creationId="{68E862B1-8CFB-A701-6A8A-BFDA5FE04E03}"/>
          </ac:spMkLst>
        </pc:spChg>
        <pc:spChg chg="del mod">
          <ac:chgData name="mohapatraalisha68@outlook.com" userId="d793d9fdf2a2e506" providerId="LiveId" clId="{8BD8069A-B3FA-42B6-9E79-669E8E755381}" dt="2024-11-19T06:00:37.612" v="1359"/>
          <ac:spMkLst>
            <pc:docMk/>
            <pc:sldMk cId="2622383392" sldId="282"/>
            <ac:spMk id="3" creationId="{4748A585-8537-CC18-5FD0-C4B126DE75B9}"/>
          </ac:spMkLst>
        </pc:spChg>
        <pc:spChg chg="add del mod">
          <ac:chgData name="mohapatraalisha68@outlook.com" userId="d793d9fdf2a2e506" providerId="LiveId" clId="{8BD8069A-B3FA-42B6-9E79-669E8E755381}" dt="2024-11-19T06:01:59.963" v="1364"/>
          <ac:spMkLst>
            <pc:docMk/>
            <pc:sldMk cId="2622383392" sldId="282"/>
            <ac:spMk id="7" creationId="{82D3D0E4-9D47-C7B4-9307-94477AC909D0}"/>
          </ac:spMkLst>
        </pc:spChg>
        <pc:graphicFrameChg chg="add mod">
          <ac:chgData name="mohapatraalisha68@outlook.com" userId="d793d9fdf2a2e506" providerId="LiveId" clId="{8BD8069A-B3FA-42B6-9E79-669E8E755381}" dt="2024-11-21T19:41:14.920" v="2133"/>
          <ac:graphicFrameMkLst>
            <pc:docMk/>
            <pc:sldMk cId="2622383392" sldId="282"/>
            <ac:graphicFrameMk id="3" creationId="{59EE9E93-871F-8648-EA4A-39DAC4DC2D95}"/>
          </ac:graphicFrameMkLst>
        </pc:graphicFrameChg>
        <pc:graphicFrameChg chg="add del modGraphic">
          <ac:chgData name="mohapatraalisha68@outlook.com" userId="d793d9fdf2a2e506" providerId="LiveId" clId="{8BD8069A-B3FA-42B6-9E79-669E8E755381}" dt="2024-11-21T19:42:40.485" v="2146" actId="3680"/>
          <ac:graphicFrameMkLst>
            <pc:docMk/>
            <pc:sldMk cId="2622383392" sldId="282"/>
            <ac:graphicFrameMk id="4" creationId="{BA313243-9299-3A09-4E3E-41B9A704C7A6}"/>
          </ac:graphicFrameMkLst>
        </pc:graphicFrameChg>
        <pc:graphicFrameChg chg="add del mod modGraphic">
          <ac:chgData name="mohapatraalisha68@outlook.com" userId="d793d9fdf2a2e506" providerId="LiveId" clId="{8BD8069A-B3FA-42B6-9E79-669E8E755381}" dt="2024-11-19T06:00:54.283" v="1361" actId="21"/>
          <ac:graphicFrameMkLst>
            <pc:docMk/>
            <pc:sldMk cId="2622383392" sldId="282"/>
            <ac:graphicFrameMk id="4" creationId="{CBBBE041-48AC-12A2-2184-49EC185F7BA6}"/>
          </ac:graphicFrameMkLst>
        </pc:graphicFrameChg>
        <pc:graphicFrameChg chg="add del mod">
          <ac:chgData name="mohapatraalisha68@outlook.com" userId="d793d9fdf2a2e506" providerId="LiveId" clId="{8BD8069A-B3FA-42B6-9E79-669E8E755381}" dt="2024-11-19T06:00:54.283" v="1361" actId="21"/>
          <ac:graphicFrameMkLst>
            <pc:docMk/>
            <pc:sldMk cId="2622383392" sldId="282"/>
            <ac:graphicFrameMk id="5" creationId="{07535225-6B6C-22B7-ED27-E2D956C29882}"/>
          </ac:graphicFrameMkLst>
        </pc:graphicFrameChg>
        <pc:graphicFrameChg chg="add mod">
          <ac:chgData name="mohapatraalisha68@outlook.com" userId="d793d9fdf2a2e506" providerId="LiveId" clId="{8BD8069A-B3FA-42B6-9E79-669E8E755381}" dt="2024-11-21T19:43:24.288" v="2154" actId="14100"/>
          <ac:graphicFrameMkLst>
            <pc:docMk/>
            <pc:sldMk cId="2622383392" sldId="282"/>
            <ac:graphicFrameMk id="5" creationId="{C66A9571-5BF1-9D7D-12EA-ADCD303B5210}"/>
          </ac:graphicFrameMkLst>
        </pc:graphicFrameChg>
        <pc:graphicFrameChg chg="add del mod modGraphic">
          <ac:chgData name="mohapatraalisha68@outlook.com" userId="d793d9fdf2a2e506" providerId="LiveId" clId="{8BD8069A-B3FA-42B6-9E79-669E8E755381}" dt="2024-11-21T20:36:51.174" v="2165" actId="478"/>
          <ac:graphicFrameMkLst>
            <pc:docMk/>
            <pc:sldMk cId="2622383392" sldId="282"/>
            <ac:graphicFrameMk id="7" creationId="{FB6601B7-5D23-8609-A892-F4E5C5972E88}"/>
          </ac:graphicFrameMkLst>
        </pc:graphicFrameChg>
        <pc:graphicFrameChg chg="add mod">
          <ac:chgData name="mohapatraalisha68@outlook.com" userId="d793d9fdf2a2e506" providerId="LiveId" clId="{8BD8069A-B3FA-42B6-9E79-669E8E755381}" dt="2024-11-22T06:26:10.006" v="2249" actId="207"/>
          <ac:graphicFrameMkLst>
            <pc:docMk/>
            <pc:sldMk cId="2622383392" sldId="282"/>
            <ac:graphicFrameMk id="8" creationId="{02733F6A-4561-E505-79C2-B9535167DB25}"/>
          </ac:graphicFrameMkLst>
        </pc:graphicFrameChg>
        <pc:graphicFrameChg chg="add mod modGraphic">
          <ac:chgData name="mohapatraalisha68@outlook.com" userId="d793d9fdf2a2e506" providerId="LiveId" clId="{8BD8069A-B3FA-42B6-9E79-669E8E755381}" dt="2024-11-22T07:21:42.502" v="2973" actId="20577"/>
          <ac:graphicFrameMkLst>
            <pc:docMk/>
            <pc:sldMk cId="2622383392" sldId="282"/>
            <ac:graphicFrameMk id="9" creationId="{2ED06BF8-19AF-D8D3-5F03-825D5E7CF4F9}"/>
          </ac:graphicFrameMkLst>
        </pc:graphicFrameChg>
        <pc:inkChg chg="add del">
          <ac:chgData name="mohapatraalisha68@outlook.com" userId="d793d9fdf2a2e506" providerId="LiveId" clId="{8BD8069A-B3FA-42B6-9E79-669E8E755381}" dt="2024-11-21T19:44:30.973" v="2157" actId="9405"/>
          <ac:inkMkLst>
            <pc:docMk/>
            <pc:sldMk cId="2622383392" sldId="282"/>
            <ac:inkMk id="6" creationId="{55CAA731-9759-8CB8-E30D-AA0FC7F0F32F}"/>
          </ac:inkMkLst>
        </pc:inkChg>
      </pc:sldChg>
      <pc:sldChg chg="addSp delSp modSp new del mod ord">
        <pc:chgData name="mohapatraalisha68@outlook.com" userId="d793d9fdf2a2e506" providerId="LiveId" clId="{8BD8069A-B3FA-42B6-9E79-669E8E755381}" dt="2024-11-22T06:48:29.944" v="2312" actId="2696"/>
        <pc:sldMkLst>
          <pc:docMk/>
          <pc:sldMk cId="920129609" sldId="283"/>
        </pc:sldMkLst>
        <pc:spChg chg="mod">
          <ac:chgData name="mohapatraalisha68@outlook.com" userId="d793d9fdf2a2e506" providerId="LiveId" clId="{8BD8069A-B3FA-42B6-9E79-669E8E755381}" dt="2024-11-20T15:35:59.355" v="1880" actId="113"/>
          <ac:spMkLst>
            <pc:docMk/>
            <pc:sldMk cId="920129609" sldId="283"/>
            <ac:spMk id="2" creationId="{E8BA17D4-A94D-F957-82AB-89C11E9C83E1}"/>
          </ac:spMkLst>
        </pc:spChg>
        <pc:spChg chg="del mod">
          <ac:chgData name="mohapatraalisha68@outlook.com" userId="d793d9fdf2a2e506" providerId="LiveId" clId="{8BD8069A-B3FA-42B6-9E79-669E8E755381}" dt="2024-11-19T06:04:09.789" v="1404"/>
          <ac:spMkLst>
            <pc:docMk/>
            <pc:sldMk cId="920129609" sldId="283"/>
            <ac:spMk id="3" creationId="{7E2C89B9-1540-AC8D-A5F2-BE9FD82B6A57}"/>
          </ac:spMkLst>
        </pc:spChg>
        <pc:graphicFrameChg chg="add mod modGraphic">
          <ac:chgData name="mohapatraalisha68@outlook.com" userId="d793d9fdf2a2e506" providerId="LiveId" clId="{8BD8069A-B3FA-42B6-9E79-669E8E755381}" dt="2024-11-22T06:16:59.309" v="2205" actId="14100"/>
          <ac:graphicFrameMkLst>
            <pc:docMk/>
            <pc:sldMk cId="920129609" sldId="283"/>
            <ac:graphicFrameMk id="3" creationId="{5DB177C8-45F5-12BD-F3E9-65F3311BD29A}"/>
          </ac:graphicFrameMkLst>
        </pc:graphicFrameChg>
        <pc:graphicFrameChg chg="add mod">
          <ac:chgData name="mohapatraalisha68@outlook.com" userId="d793d9fdf2a2e506" providerId="LiveId" clId="{8BD8069A-B3FA-42B6-9E79-669E8E755381}" dt="2024-11-22T06:26:23.201" v="2252" actId="207"/>
          <ac:graphicFrameMkLst>
            <pc:docMk/>
            <pc:sldMk cId="920129609" sldId="283"/>
            <ac:graphicFrameMk id="4" creationId="{07535225-6B6C-22B7-ED27-E2D956C29882}"/>
          </ac:graphicFrameMkLst>
        </pc:graphicFrameChg>
      </pc:sldChg>
      <pc:sldChg chg="modSp new mod ord">
        <pc:chgData name="mohapatraalisha68@outlook.com" userId="d793d9fdf2a2e506" providerId="LiveId" clId="{8BD8069A-B3FA-42B6-9E79-669E8E755381}" dt="2024-11-19T07:00:11.314" v="1672"/>
        <pc:sldMkLst>
          <pc:docMk/>
          <pc:sldMk cId="3460685222" sldId="284"/>
        </pc:sldMkLst>
        <pc:spChg chg="mod">
          <ac:chgData name="mohapatraalisha68@outlook.com" userId="d793d9fdf2a2e506" providerId="LiveId" clId="{8BD8069A-B3FA-42B6-9E79-669E8E755381}" dt="2024-11-19T06:54:10.962" v="1609" actId="255"/>
          <ac:spMkLst>
            <pc:docMk/>
            <pc:sldMk cId="3460685222" sldId="284"/>
            <ac:spMk id="2" creationId="{0934BEDD-3679-4651-0A4F-7D0D45BE30A7}"/>
          </ac:spMkLst>
        </pc:spChg>
        <pc:spChg chg="mod">
          <ac:chgData name="mohapatraalisha68@outlook.com" userId="d793d9fdf2a2e506" providerId="LiveId" clId="{8BD8069A-B3FA-42B6-9E79-669E8E755381}" dt="2024-11-19T06:52:39.583" v="1608" actId="255"/>
          <ac:spMkLst>
            <pc:docMk/>
            <pc:sldMk cId="3460685222" sldId="284"/>
            <ac:spMk id="3" creationId="{F73BAC25-0C21-7B9F-3A38-D9C1EA94AA76}"/>
          </ac:spMkLst>
        </pc:spChg>
      </pc:sldChg>
      <pc:sldChg chg="addSp delSp modSp new del mod">
        <pc:chgData name="mohapatraalisha68@outlook.com" userId="d793d9fdf2a2e506" providerId="LiveId" clId="{8BD8069A-B3FA-42B6-9E79-669E8E755381}" dt="2024-11-21T15:56:00.646" v="2050" actId="2696"/>
        <pc:sldMkLst>
          <pc:docMk/>
          <pc:sldMk cId="113684370" sldId="285"/>
        </pc:sldMkLst>
        <pc:spChg chg="mod">
          <ac:chgData name="mohapatraalisha68@outlook.com" userId="d793d9fdf2a2e506" providerId="LiveId" clId="{8BD8069A-B3FA-42B6-9E79-669E8E755381}" dt="2024-11-21T15:47:49.050" v="1979" actId="20577"/>
          <ac:spMkLst>
            <pc:docMk/>
            <pc:sldMk cId="113684370" sldId="285"/>
            <ac:spMk id="2" creationId="{F1B0A1DC-7BC0-1A88-C92F-B7E73E461FBB}"/>
          </ac:spMkLst>
        </pc:spChg>
        <pc:spChg chg="del mod">
          <ac:chgData name="mohapatraalisha68@outlook.com" userId="d793d9fdf2a2e506" providerId="LiveId" clId="{8BD8069A-B3FA-42B6-9E79-669E8E755381}" dt="2024-11-21T15:48:25.445" v="1983"/>
          <ac:spMkLst>
            <pc:docMk/>
            <pc:sldMk cId="113684370" sldId="285"/>
            <ac:spMk id="3" creationId="{9915513F-89CE-97FD-B3E2-69C8ABF8547C}"/>
          </ac:spMkLst>
        </pc:spChg>
        <pc:spChg chg="add del mod">
          <ac:chgData name="mohapatraalisha68@outlook.com" userId="d793d9fdf2a2e506" providerId="LiveId" clId="{8BD8069A-B3FA-42B6-9E79-669E8E755381}" dt="2024-11-21T15:51:00.039" v="2007"/>
          <ac:spMkLst>
            <pc:docMk/>
            <pc:sldMk cId="113684370" sldId="285"/>
            <ac:spMk id="6" creationId="{D8348DBA-6AEA-0403-5068-69A65E0551F1}"/>
          </ac:spMkLst>
        </pc:spChg>
        <pc:spChg chg="add mod">
          <ac:chgData name="mohapatraalisha68@outlook.com" userId="d793d9fdf2a2e506" providerId="LiveId" clId="{8BD8069A-B3FA-42B6-9E79-669E8E755381}" dt="2024-11-21T15:55:45.191" v="2049" actId="113"/>
          <ac:spMkLst>
            <pc:docMk/>
            <pc:sldMk cId="113684370" sldId="285"/>
            <ac:spMk id="10" creationId="{746B79A7-B43E-02E1-E269-36029930B775}"/>
          </ac:spMkLst>
        </pc:spChg>
        <pc:graphicFrameChg chg="add del mod">
          <ac:chgData name="mohapatraalisha68@outlook.com" userId="d793d9fdf2a2e506" providerId="LiveId" clId="{8BD8069A-B3FA-42B6-9E79-669E8E755381}" dt="2024-11-21T15:50:25.992" v="2001" actId="478"/>
          <ac:graphicFrameMkLst>
            <pc:docMk/>
            <pc:sldMk cId="113684370" sldId="285"/>
            <ac:graphicFrameMk id="4" creationId="{B72C0D3D-5417-F43E-96B5-BD18D4DA8CD4}"/>
          </ac:graphicFrameMkLst>
        </pc:graphicFrameChg>
        <pc:graphicFrameChg chg="add del mod">
          <ac:chgData name="mohapatraalisha68@outlook.com" userId="d793d9fdf2a2e506" providerId="LiveId" clId="{8BD8069A-B3FA-42B6-9E79-669E8E755381}" dt="2024-11-21T15:54:53.682" v="2045" actId="478"/>
          <ac:graphicFrameMkLst>
            <pc:docMk/>
            <pc:sldMk cId="113684370" sldId="285"/>
            <ac:graphicFrameMk id="7" creationId="{9FA09B27-000A-92A2-B0C3-CE57DABC2F0C}"/>
          </ac:graphicFrameMkLst>
        </pc:graphicFrameChg>
        <pc:graphicFrameChg chg="add mod">
          <ac:chgData name="mohapatraalisha68@outlook.com" userId="d793d9fdf2a2e506" providerId="LiveId" clId="{8BD8069A-B3FA-42B6-9E79-669E8E755381}" dt="2024-11-21T15:53:16.449" v="2035" actId="14100"/>
          <ac:graphicFrameMkLst>
            <pc:docMk/>
            <pc:sldMk cId="113684370" sldId="285"/>
            <ac:graphicFrameMk id="8" creationId="{B72C0D3D-5417-F43E-96B5-BD18D4DA8CD4}"/>
          </ac:graphicFrameMkLst>
        </pc:graphicFrameChg>
      </pc:sldChg>
      <pc:sldChg chg="new del">
        <pc:chgData name="mohapatraalisha68@outlook.com" userId="d793d9fdf2a2e506" providerId="LiveId" clId="{8BD8069A-B3FA-42B6-9E79-669E8E755381}" dt="2024-11-21T15:56:49.509" v="2053" actId="2696"/>
        <pc:sldMkLst>
          <pc:docMk/>
          <pc:sldMk cId="943908207" sldId="285"/>
        </pc:sldMkLst>
      </pc:sldChg>
      <pc:sldChg chg="addSp delSp modSp new del mod">
        <pc:chgData name="mohapatraalisha68@outlook.com" userId="d793d9fdf2a2e506" providerId="LiveId" clId="{8BD8069A-B3FA-42B6-9E79-669E8E755381}" dt="2024-11-21T09:03:00.496" v="1967" actId="2696"/>
        <pc:sldMkLst>
          <pc:docMk/>
          <pc:sldMk cId="1097949127" sldId="285"/>
        </pc:sldMkLst>
        <pc:spChg chg="mod">
          <ac:chgData name="mohapatraalisha68@outlook.com" userId="d793d9fdf2a2e506" providerId="LiveId" clId="{8BD8069A-B3FA-42B6-9E79-669E8E755381}" dt="2024-11-21T08:56:25.719" v="1911" actId="20577"/>
          <ac:spMkLst>
            <pc:docMk/>
            <pc:sldMk cId="1097949127" sldId="285"/>
            <ac:spMk id="2" creationId="{89292EEE-7B50-C1B7-2920-085F5EC158A7}"/>
          </ac:spMkLst>
        </pc:spChg>
        <pc:spChg chg="del mod">
          <ac:chgData name="mohapatraalisha68@outlook.com" userId="d793d9fdf2a2e506" providerId="LiveId" clId="{8BD8069A-B3FA-42B6-9E79-669E8E755381}" dt="2024-11-21T08:57:27.104" v="1913"/>
          <ac:spMkLst>
            <pc:docMk/>
            <pc:sldMk cId="1097949127" sldId="285"/>
            <ac:spMk id="3" creationId="{C50F5202-C420-6957-2D98-587CECC6ECFE}"/>
          </ac:spMkLst>
        </pc:spChg>
        <pc:spChg chg="add del mod">
          <ac:chgData name="mohapatraalisha68@outlook.com" userId="d793d9fdf2a2e506" providerId="LiveId" clId="{8BD8069A-B3FA-42B6-9E79-669E8E755381}" dt="2024-11-21T09:02:30.935" v="1951" actId="478"/>
          <ac:spMkLst>
            <pc:docMk/>
            <pc:sldMk cId="1097949127" sldId="285"/>
            <ac:spMk id="7" creationId="{8F60A54D-7CC4-9258-1B94-8CC4F99FFA6D}"/>
          </ac:spMkLst>
        </pc:spChg>
        <pc:graphicFrameChg chg="add del mod">
          <ac:chgData name="mohapatraalisha68@outlook.com" userId="d793d9fdf2a2e506" providerId="LiveId" clId="{8BD8069A-B3FA-42B6-9E79-669E8E755381}" dt="2024-11-21T09:02:34.274" v="1960" actId="1076"/>
          <ac:graphicFrameMkLst>
            <pc:docMk/>
            <pc:sldMk cId="1097949127" sldId="285"/>
            <ac:graphicFrameMk id="4" creationId="{B72C0D3D-5417-F43E-96B5-BD18D4DA8CD4}"/>
          </ac:graphicFrameMkLst>
        </pc:graphicFrameChg>
        <pc:graphicFrameChg chg="add mod">
          <ac:chgData name="mohapatraalisha68@outlook.com" userId="d793d9fdf2a2e506" providerId="LiveId" clId="{8BD8069A-B3FA-42B6-9E79-669E8E755381}" dt="2024-11-21T09:00:04.084" v="1937" actId="14100"/>
          <ac:graphicFrameMkLst>
            <pc:docMk/>
            <pc:sldMk cId="1097949127" sldId="285"/>
            <ac:graphicFrameMk id="5" creationId="{9FA09B27-000A-92A2-B0C3-CE57DABC2F0C}"/>
          </ac:graphicFrameMkLst>
        </pc:graphicFrameChg>
      </pc:sldChg>
      <pc:sldChg chg="addSp delSp modSp new del mod">
        <pc:chgData name="mohapatraalisha68@outlook.com" userId="d793d9fdf2a2e506" providerId="LiveId" clId="{8BD8069A-B3FA-42B6-9E79-669E8E755381}" dt="2024-11-20T12:50:30.126" v="1753" actId="2696"/>
        <pc:sldMkLst>
          <pc:docMk/>
          <pc:sldMk cId="3653385069" sldId="285"/>
        </pc:sldMkLst>
        <pc:spChg chg="mod">
          <ac:chgData name="mohapatraalisha68@outlook.com" userId="d793d9fdf2a2e506" providerId="LiveId" clId="{8BD8069A-B3FA-42B6-9E79-669E8E755381}" dt="2024-11-19T07:04:04.726" v="1735" actId="20577"/>
          <ac:spMkLst>
            <pc:docMk/>
            <pc:sldMk cId="3653385069" sldId="285"/>
            <ac:spMk id="2" creationId="{DE0158C4-3E57-B9CA-686D-4AAAF9813C9A}"/>
          </ac:spMkLst>
        </pc:spChg>
        <pc:spChg chg="del">
          <ac:chgData name="mohapatraalisha68@outlook.com" userId="d793d9fdf2a2e506" providerId="LiveId" clId="{8BD8069A-B3FA-42B6-9E79-669E8E755381}" dt="2024-11-19T06:54:43.877" v="1612"/>
          <ac:spMkLst>
            <pc:docMk/>
            <pc:sldMk cId="3653385069" sldId="285"/>
            <ac:spMk id="3" creationId="{3EC5DBE1-AF41-87E9-1BBA-D191AF6AD944}"/>
          </ac:spMkLst>
        </pc:spChg>
        <pc:graphicFrameChg chg="add mod">
          <ac:chgData name="mohapatraalisha68@outlook.com" userId="d793d9fdf2a2e506" providerId="LiveId" clId="{8BD8069A-B3FA-42B6-9E79-669E8E755381}" dt="2024-11-19T09:24:08.349" v="1752" actId="14100"/>
          <ac:graphicFrameMkLst>
            <pc:docMk/>
            <pc:sldMk cId="3653385069" sldId="285"/>
            <ac:graphicFrameMk id="4" creationId="{C45538F4-B740-4EDB-96AE-697C67BF41C1}"/>
          </ac:graphicFrameMkLst>
        </pc:graphicFrameChg>
      </pc:sldChg>
      <pc:sldChg chg="modSp add mod">
        <pc:chgData name="mohapatraalisha68@outlook.com" userId="d793d9fdf2a2e506" providerId="LiveId" clId="{8BD8069A-B3FA-42B6-9E79-669E8E755381}" dt="2024-11-22T06:27:55.390" v="2264" actId="207"/>
        <pc:sldMkLst>
          <pc:docMk/>
          <pc:sldMk cId="4284832338" sldId="285"/>
        </pc:sldMkLst>
        <pc:spChg chg="mod">
          <ac:chgData name="mohapatraalisha68@outlook.com" userId="d793d9fdf2a2e506" providerId="LiveId" clId="{8BD8069A-B3FA-42B6-9E79-669E8E755381}" dt="2024-11-21T15:57:09.512" v="2056" actId="6549"/>
          <ac:spMkLst>
            <pc:docMk/>
            <pc:sldMk cId="4284832338" sldId="285"/>
            <ac:spMk id="3" creationId="{BD9D7AE1-DEAA-FBB7-4D45-BDA400E939BF}"/>
          </ac:spMkLst>
        </pc:spChg>
        <pc:graphicFrameChg chg="mod">
          <ac:chgData name="mohapatraalisha68@outlook.com" userId="d793d9fdf2a2e506" providerId="LiveId" clId="{8BD8069A-B3FA-42B6-9E79-669E8E755381}" dt="2024-11-22T06:27:55.390" v="2264" actId="207"/>
          <ac:graphicFrameMkLst>
            <pc:docMk/>
            <pc:sldMk cId="4284832338" sldId="285"/>
            <ac:graphicFrameMk id="4" creationId="{2C2E8590-002F-F72E-2617-D36F8798609D}"/>
          </ac:graphicFrameMkLst>
        </pc:graphicFrameChg>
      </pc:sldChg>
      <pc:sldChg chg="addSp delSp modSp new del mod">
        <pc:chgData name="mohapatraalisha68@outlook.com" userId="d793d9fdf2a2e506" providerId="LiveId" clId="{8BD8069A-B3FA-42B6-9E79-669E8E755381}" dt="2024-11-22T06:37:01.016" v="2298" actId="2696"/>
        <pc:sldMkLst>
          <pc:docMk/>
          <pc:sldMk cId="2314792101" sldId="286"/>
        </pc:sldMkLst>
        <pc:spChg chg="mod">
          <ac:chgData name="mohapatraalisha68@outlook.com" userId="d793d9fdf2a2e506" providerId="LiveId" clId="{8BD8069A-B3FA-42B6-9E79-669E8E755381}" dt="2024-11-22T06:36:25.556" v="2295" actId="14100"/>
          <ac:spMkLst>
            <pc:docMk/>
            <pc:sldMk cId="2314792101" sldId="286"/>
            <ac:spMk id="2" creationId="{2F905293-FB12-6A15-BECB-A412D343332A}"/>
          </ac:spMkLst>
        </pc:spChg>
        <pc:spChg chg="del mod">
          <ac:chgData name="mohapatraalisha68@outlook.com" userId="d793d9fdf2a2e506" providerId="LiveId" clId="{8BD8069A-B3FA-42B6-9E79-669E8E755381}" dt="2024-11-22T06:36:02.656" v="2290"/>
          <ac:spMkLst>
            <pc:docMk/>
            <pc:sldMk cId="2314792101" sldId="286"/>
            <ac:spMk id="3" creationId="{AC953F41-3822-BEB9-36B1-6D78EEA60655}"/>
          </ac:spMkLst>
        </pc:spChg>
        <pc:picChg chg="add mod">
          <ac:chgData name="mohapatraalisha68@outlook.com" userId="d793d9fdf2a2e506" providerId="LiveId" clId="{8BD8069A-B3FA-42B6-9E79-669E8E755381}" dt="2024-11-22T06:36:54.031" v="2297" actId="1440"/>
          <ac:picMkLst>
            <pc:docMk/>
            <pc:sldMk cId="2314792101" sldId="286"/>
            <ac:picMk id="4" creationId="{B329B47F-8647-F26A-70B4-221BFACB2A91}"/>
          </ac:picMkLst>
        </pc:picChg>
      </pc:sldChg>
      <pc:sldChg chg="addSp delSp modSp new mod">
        <pc:chgData name="mohapatraalisha68@outlook.com" userId="d793d9fdf2a2e506" providerId="LiveId" clId="{8BD8069A-B3FA-42B6-9E79-669E8E755381}" dt="2024-11-22T06:49:14.424" v="2319" actId="14100"/>
        <pc:sldMkLst>
          <pc:docMk/>
          <pc:sldMk cId="3391463053" sldId="286"/>
        </pc:sldMkLst>
        <pc:spChg chg="del mod">
          <ac:chgData name="mohapatraalisha68@outlook.com" userId="d793d9fdf2a2e506" providerId="LiveId" clId="{8BD8069A-B3FA-42B6-9E79-669E8E755381}" dt="2024-11-22T06:49:08.246" v="2317" actId="21"/>
          <ac:spMkLst>
            <pc:docMk/>
            <pc:sldMk cId="3391463053" sldId="286"/>
            <ac:spMk id="2" creationId="{6C4D726C-F384-EB7D-6F1B-664CAFC19C27}"/>
          </ac:spMkLst>
        </pc:spChg>
        <pc:spChg chg="del mod">
          <ac:chgData name="mohapatraalisha68@outlook.com" userId="d793d9fdf2a2e506" providerId="LiveId" clId="{8BD8069A-B3FA-42B6-9E79-669E8E755381}" dt="2024-11-22T06:44:43.234" v="2302"/>
          <ac:spMkLst>
            <pc:docMk/>
            <pc:sldMk cId="3391463053" sldId="286"/>
            <ac:spMk id="3" creationId="{BE882A42-F101-4569-31A9-30F45276A7A0}"/>
          </ac:spMkLst>
        </pc:spChg>
        <pc:picChg chg="add mod">
          <ac:chgData name="mohapatraalisha68@outlook.com" userId="d793d9fdf2a2e506" providerId="LiveId" clId="{8BD8069A-B3FA-42B6-9E79-669E8E755381}" dt="2024-11-22T06:49:14.424" v="2319" actId="14100"/>
          <ac:picMkLst>
            <pc:docMk/>
            <pc:sldMk cId="3391463053" sldId="286"/>
            <ac:picMk id="1026" creationId="{7450C30B-A987-2160-4161-C3B421818668}"/>
          </ac:picMkLst>
        </pc:picChg>
      </pc:sldChg>
      <pc:sldChg chg="new del">
        <pc:chgData name="mohapatraalisha68@outlook.com" userId="d793d9fdf2a2e506" providerId="LiveId" clId="{8BD8069A-B3FA-42B6-9E79-669E8E755381}" dt="2024-11-22T06:34:44.858" v="2284" actId="2696"/>
        <pc:sldMkLst>
          <pc:docMk/>
          <pc:sldMk cId="3511840083" sldId="286"/>
        </pc:sldMkLst>
      </pc:sldChg>
      <pc:sldChg chg="new del">
        <pc:chgData name="mohapatraalisha68@outlook.com" userId="d793d9fdf2a2e506" providerId="LiveId" clId="{8BD8069A-B3FA-42B6-9E79-669E8E755381}" dt="2024-11-22T06:21:32.737" v="2216" actId="680"/>
        <pc:sldMkLst>
          <pc:docMk/>
          <pc:sldMk cId="3905354980" sldId="286"/>
        </pc:sldMkLst>
      </pc:sldChg>
      <pc:sldChg chg="new del">
        <pc:chgData name="mohapatraalisha68@outlook.com" userId="d793d9fdf2a2e506" providerId="LiveId" clId="{8BD8069A-B3FA-42B6-9E79-669E8E755381}" dt="2024-11-22T06:34:56.357" v="2285" actId="2696"/>
        <pc:sldMkLst>
          <pc:docMk/>
          <pc:sldMk cId="1705102215" sldId="287"/>
        </pc:sldMkLst>
      </pc:sldChg>
      <pc:sldMasterChg chg="delSldLayout">
        <pc:chgData name="mohapatraalisha68@outlook.com" userId="d793d9fdf2a2e506" providerId="LiveId" clId="{8BD8069A-B3FA-42B6-9E79-669E8E755381}" dt="2024-10-16T20:55:05.068" v="138" actId="2696"/>
        <pc:sldMasterMkLst>
          <pc:docMk/>
          <pc:sldMasterMk cId="3992710113" sldId="2147483648"/>
        </pc:sldMasterMkLst>
        <pc:sldLayoutChg chg="del">
          <pc:chgData name="mohapatraalisha68@outlook.com" userId="d793d9fdf2a2e506" providerId="LiveId" clId="{8BD8069A-B3FA-42B6-9E79-669E8E755381}" dt="2024-10-16T20:55:05.068" v="138" actId="2696"/>
          <pc:sldLayoutMkLst>
            <pc:docMk/>
            <pc:sldMasterMk cId="3992710113" sldId="2147483648"/>
            <pc:sldLayoutMk cId="880865810" sldId="2147483660"/>
          </pc:sldLayoutMkLst>
        </pc:sldLayoutChg>
      </pc:sldMasterChg>
      <pc:sldMasterChg chg="del delSldLayout">
        <pc:chgData name="mohapatraalisha68@outlook.com" userId="d793d9fdf2a2e506" providerId="LiveId" clId="{8BD8069A-B3FA-42B6-9E79-669E8E755381}" dt="2024-10-16T20:56:39.103" v="151" actId="2696"/>
        <pc:sldMasterMkLst>
          <pc:docMk/>
          <pc:sldMasterMk cId="32462367" sldId="2147483661"/>
        </pc:sldMasterMkLst>
        <pc:sldLayoutChg chg="del">
          <pc:chgData name="mohapatraalisha68@outlook.com" userId="d793d9fdf2a2e506" providerId="LiveId" clId="{8BD8069A-B3FA-42B6-9E79-669E8E755381}" dt="2024-10-16T20:56:39.103" v="151" actId="2696"/>
          <pc:sldLayoutMkLst>
            <pc:docMk/>
            <pc:sldMasterMk cId="32462367" sldId="2147483661"/>
            <pc:sldLayoutMk cId="1904008489" sldId="2147483662"/>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978009272" sldId="2147483663"/>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3240246339" sldId="2147483664"/>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796545965" sldId="2147483665"/>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83576633" sldId="2147483666"/>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3725264668" sldId="2147483667"/>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1054842673" sldId="2147483668"/>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1189604593" sldId="2147483669"/>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2700291473" sldId="2147483670"/>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362414326" sldId="2147483671"/>
          </pc:sldLayoutMkLst>
        </pc:sldLayoutChg>
        <pc:sldLayoutChg chg="del">
          <pc:chgData name="mohapatraalisha68@outlook.com" userId="d793d9fdf2a2e506" providerId="LiveId" clId="{8BD8069A-B3FA-42B6-9E79-669E8E755381}" dt="2024-10-16T20:56:39.103" v="151" actId="2696"/>
          <pc:sldLayoutMkLst>
            <pc:docMk/>
            <pc:sldMasterMk cId="32462367" sldId="2147483661"/>
            <pc:sldLayoutMk cId="4038745643" sldId="214748367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2488358ef895017/Desktop/Zomato%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2488358ef895017/Desktop/Zomato%20Dashboard%20-Alish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2488358ef895017/Desktop/Zomato%20Dashboard%20-Alish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2488358ef895017/Desktop/Zomato%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2488358ef895017/Desktop/Zomato%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01251911856342"/>
          <c:y val="0.14467362589448307"/>
          <c:w val="0.8929875391789619"/>
          <c:h val="0.43626483996002047"/>
        </c:manualLayout>
      </c:layout>
      <c:bar3DChart>
        <c:barDir val="col"/>
        <c:grouping val="clustered"/>
        <c:varyColors val="0"/>
        <c:ser>
          <c:idx val="0"/>
          <c:order val="0"/>
          <c:tx>
            <c:strRef>
              <c:f>'analysis_tables '!$F$58</c:f>
              <c:strCache>
                <c:ptCount val="1"/>
                <c:pt idx="0">
                  <c:v>Resturants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'analysis_tables '!$E$59:$E$73</c:f>
              <c:strCache>
                <c:ptCount val="15"/>
                <c:pt idx="0">
                  <c:v>India</c:v>
                </c:pt>
                <c:pt idx="1">
                  <c:v>USA</c:v>
                </c:pt>
                <c:pt idx="2">
                  <c:v>UK</c:v>
                </c:pt>
                <c:pt idx="3">
                  <c:v>Brazil</c:v>
                </c:pt>
                <c:pt idx="4">
                  <c:v>South Africa</c:v>
                </c:pt>
                <c:pt idx="5">
                  <c:v>UAE</c:v>
                </c:pt>
                <c:pt idx="6">
                  <c:v>New Zealand</c:v>
                </c:pt>
                <c:pt idx="7">
                  <c:v>Turkey</c:v>
                </c:pt>
                <c:pt idx="8">
                  <c:v>Australia</c:v>
                </c:pt>
                <c:pt idx="9">
                  <c:v>Philippines</c:v>
                </c:pt>
                <c:pt idx="10">
                  <c:v>Indonesia</c:v>
                </c:pt>
                <c:pt idx="11">
                  <c:v>Qatar</c:v>
                </c:pt>
                <c:pt idx="12">
                  <c:v>Singapore</c:v>
                </c:pt>
                <c:pt idx="13">
                  <c:v>Sri Lanka</c:v>
                </c:pt>
                <c:pt idx="14">
                  <c:v>Canada</c:v>
                </c:pt>
              </c:strCache>
            </c:strRef>
          </c:cat>
          <c:val>
            <c:numRef>
              <c:f>'analysis_tables '!$F$59:$F$73</c:f>
              <c:numCache>
                <c:formatCode>General</c:formatCode>
                <c:ptCount val="15"/>
                <c:pt idx="0">
                  <c:v>8652</c:v>
                </c:pt>
                <c:pt idx="1">
                  <c:v>434</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5C9C-4028-B89D-973AAD61AA2E}"/>
            </c:ext>
          </c:extLst>
        </c:ser>
        <c:dLbls>
          <c:showLegendKey val="0"/>
          <c:showVal val="1"/>
          <c:showCatName val="0"/>
          <c:showSerName val="0"/>
          <c:showPercent val="0"/>
          <c:showBubbleSize val="0"/>
        </c:dLbls>
        <c:gapWidth val="150"/>
        <c:shape val="box"/>
        <c:axId val="1143909920"/>
        <c:axId val="1243447248"/>
        <c:axId val="0"/>
      </c:bar3DChart>
      <c:catAx>
        <c:axId val="1143909920"/>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1243447248"/>
        <c:crosses val="autoZero"/>
        <c:auto val="1"/>
        <c:lblAlgn val="ctr"/>
        <c:lblOffset val="100"/>
        <c:noMultiLvlLbl val="0"/>
      </c:catAx>
      <c:valAx>
        <c:axId val="12434472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43909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4921563222901941"/>
          <c:y val="0.18502135735534767"/>
          <c:w val="0.29883619175122283"/>
          <c:h val="0.72611949662517183"/>
        </c:manualLayout>
      </c:layout>
      <c:doughnutChart>
        <c:varyColors val="1"/>
        <c:ser>
          <c:idx val="0"/>
          <c:order val="0"/>
          <c:tx>
            <c:strRef>
              <c:f>'analysis_tables '!$G$94</c:f>
              <c:strCache>
                <c:ptCount val="1"/>
                <c:pt idx="0">
                  <c:v>United States of America</c:v>
                </c:pt>
              </c:strCache>
            </c:strRef>
          </c:tx>
          <c:explosion val="1"/>
          <c:dPt>
            <c:idx val="0"/>
            <c:bubble3D val="0"/>
            <c:spPr>
              <a:solidFill>
                <a:schemeClr val="accent6">
                  <a:lumMod val="20000"/>
                  <a:lumOff val="80000"/>
                </a:schemeClr>
              </a:solidFill>
              <a:ln w="19050">
                <a:solidFill>
                  <a:schemeClr val="lt1"/>
                </a:solidFill>
              </a:ln>
              <a:effectLst/>
            </c:spPr>
            <c:extLst>
              <c:ext xmlns:c16="http://schemas.microsoft.com/office/drawing/2014/chart" uri="{C3380CC4-5D6E-409C-BE32-E72D297353CC}">
                <c16:uniqueId val="{00000001-4B81-41FD-89DF-2758C02E031D}"/>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4B81-41FD-89DF-2758C02E031D}"/>
              </c:ext>
            </c:extLst>
          </c:dPt>
          <c:dPt>
            <c:idx val="2"/>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5-4B81-41FD-89DF-2758C02E031D}"/>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4B81-41FD-89DF-2758C02E031D}"/>
              </c:ext>
            </c:extLst>
          </c:dPt>
          <c:dLbls>
            <c:dLbl>
              <c:idx val="3"/>
              <c:layout>
                <c:manualLayout>
                  <c:x val="2.8591851322372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B81-41FD-89DF-2758C02E03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'analysis_tables '!$H$93:$K$93</c:f>
              <c:strCache>
                <c:ptCount val="4"/>
                <c:pt idx="0">
                  <c:v>Low</c:v>
                </c:pt>
                <c:pt idx="1">
                  <c:v>Medium</c:v>
                </c:pt>
                <c:pt idx="2">
                  <c:v>Below High</c:v>
                </c:pt>
                <c:pt idx="3">
                  <c:v>High</c:v>
                </c:pt>
              </c:strCache>
            </c:strRef>
          </c:cat>
          <c:val>
            <c:numRef>
              <c:f>'analysis_tables '!$H$94:$K$94</c:f>
              <c:numCache>
                <c:formatCode>0</c:formatCode>
                <c:ptCount val="4"/>
                <c:pt idx="0">
                  <c:v>136</c:v>
                </c:pt>
                <c:pt idx="1">
                  <c:v>165</c:v>
                </c:pt>
                <c:pt idx="2">
                  <c:v>110</c:v>
                </c:pt>
                <c:pt idx="3">
                  <c:v>23</c:v>
                </c:pt>
              </c:numCache>
            </c:numRef>
          </c:val>
          <c:extLst>
            <c:ext xmlns:c16="http://schemas.microsoft.com/office/drawing/2014/chart" uri="{C3380CC4-5D6E-409C-BE32-E72D297353CC}">
              <c16:uniqueId val="{00000008-4B81-41FD-89DF-2758C02E031D}"/>
            </c:ext>
          </c:extLst>
        </c:ser>
        <c:dLbls>
          <c:showLegendKey val="0"/>
          <c:showVal val="1"/>
          <c:showCatName val="0"/>
          <c:showSerName val="0"/>
          <c:showPercent val="0"/>
          <c:showBubbleSize val="0"/>
          <c:showLeaderLines val="0"/>
        </c:dLbls>
        <c:firstSliceAng val="0"/>
        <c:holeSize val="59"/>
      </c:doughnut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Final Dashboard.xlsx]analysis_tables !Yearwise Pivot</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'analysis_tables '!$B$23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'analysis_tables '!$A$24:$A$33</c:f>
              <c:strCache>
                <c:ptCount val="9"/>
                <c:pt idx="0">
                  <c:v>2010</c:v>
                </c:pt>
                <c:pt idx="1">
                  <c:v>2011</c:v>
                </c:pt>
                <c:pt idx="2">
                  <c:v>2012</c:v>
                </c:pt>
                <c:pt idx="3">
                  <c:v>2013</c:v>
                </c:pt>
                <c:pt idx="4">
                  <c:v>2014</c:v>
                </c:pt>
                <c:pt idx="5">
                  <c:v>2015</c:v>
                </c:pt>
                <c:pt idx="6">
                  <c:v>2016</c:v>
                </c:pt>
                <c:pt idx="7">
                  <c:v>2017</c:v>
                </c:pt>
                <c:pt idx="8">
                  <c:v>2018</c:v>
                </c:pt>
              </c:strCache>
            </c:strRef>
          </c:cat>
          <c:val>
            <c:numRef>
              <c:f>'analysis_tables '!$B$24:$B$33</c:f>
              <c:numCache>
                <c:formatCode>General</c:formatCode>
                <c:ptCount val="9"/>
                <c:pt idx="0">
                  <c:v>38</c:v>
                </c:pt>
                <c:pt idx="1">
                  <c:v>54</c:v>
                </c:pt>
                <c:pt idx="2">
                  <c:v>55</c:v>
                </c:pt>
                <c:pt idx="3">
                  <c:v>50</c:v>
                </c:pt>
                <c:pt idx="4">
                  <c:v>47</c:v>
                </c:pt>
                <c:pt idx="5">
                  <c:v>53</c:v>
                </c:pt>
                <c:pt idx="6">
                  <c:v>46</c:v>
                </c:pt>
                <c:pt idx="7">
                  <c:v>46</c:v>
                </c:pt>
                <c:pt idx="8">
                  <c:v>45</c:v>
                </c:pt>
              </c:numCache>
            </c:numRef>
          </c:val>
          <c:extLst>
            <c:ext xmlns:c16="http://schemas.microsoft.com/office/drawing/2014/chart" uri="{C3380CC4-5D6E-409C-BE32-E72D297353CC}">
              <c16:uniqueId val="{00000000-70C2-4BB9-AEE7-0C07A7F3387E}"/>
            </c:ext>
          </c:extLst>
        </c:ser>
        <c:dLbls>
          <c:dLblPos val="outEnd"/>
          <c:showLegendKey val="0"/>
          <c:showVal val="1"/>
          <c:showCatName val="0"/>
          <c:showSerName val="0"/>
          <c:showPercent val="0"/>
          <c:showBubbleSize val="0"/>
        </c:dLbls>
        <c:gapWidth val="219"/>
        <c:overlap val="-27"/>
        <c:axId val="1844790688"/>
        <c:axId val="1951310768"/>
      </c:barChart>
      <c:catAx>
        <c:axId val="184479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951310768"/>
        <c:crosses val="autoZero"/>
        <c:auto val="1"/>
        <c:lblAlgn val="ctr"/>
        <c:lblOffset val="100"/>
        <c:noMultiLvlLbl val="0"/>
      </c:catAx>
      <c:valAx>
        <c:axId val="1951310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844790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Final Dashboard.xlsx]analysis_tables !PivotTable3</c:name>
    <c:fmtId val="7"/>
  </c:pivotSource>
  <c:chart>
    <c:autoTitleDeleted val="1"/>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'analysis_tables '!$F$2</c:f>
              <c:strCache>
                <c:ptCount val="1"/>
                <c:pt idx="0">
                  <c:v>Total</c:v>
                </c:pt>
              </c:strCache>
            </c:strRef>
          </c:tx>
          <c:spPr>
            <a:solidFill>
              <a:schemeClr val="accent1"/>
            </a:solidFill>
            <a:ln>
              <a:noFill/>
            </a:ln>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'analysis_tables '!$E$3:$E$18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'analysis_tables '!$F$3:$F$18</c:f>
              <c:numCache>
                <c:formatCode>General</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EAF5-4689-B566-09109FAB75DE}"/>
            </c:ext>
          </c:extLst>
        </c:ser>
        <c:dLbls>
          <c:showLegendKey val="0"/>
          <c:showVal val="1"/>
          <c:showCatName val="0"/>
          <c:showSerName val="0"/>
          <c:showPercent val="0"/>
          <c:showBubbleSize val="0"/>
        </c:dLbls>
        <c:gapWidth val="150"/>
        <c:shape val="box"/>
        <c:axId val="16441519"/>
        <c:axId val="16456879"/>
        <c:axId val="0"/>
      </c:bar3DChart>
      <c:catAx>
        <c:axId val="164415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456879"/>
        <c:crosses val="autoZero"/>
        <c:auto val="1"/>
        <c:lblAlgn val="ctr"/>
        <c:lblOffset val="100"/>
        <c:noMultiLvlLbl val="0"/>
      </c:catAx>
      <c:valAx>
        <c:axId val="16456879"/>
        <c:scaling>
          <c:orientation val="minMax"/>
        </c:scaling>
        <c:delete val="1"/>
        <c:axPos val="l"/>
        <c:numFmt formatCode="General" sourceLinked="1"/>
        <c:majorTickMark val="none"/>
        <c:minorTickMark val="none"/>
        <c:tickLblPos val="nextTo"/>
        <c:crossAx val="16441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Dashboard.xlsx]Recommended Countries!PivotTable1</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'Recommended Countries'!$C$90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'Recommended Countries'!$B$91:$B$104</c:f>
              <c:strCache>
                <c:ptCount val="13"/>
                <c:pt idx="0">
                  <c:v>Australia</c:v>
                </c:pt>
                <c:pt idx="1">
                  <c:v>Brazil</c:v>
                </c:pt>
                <c:pt idx="2">
                  <c:v>India</c:v>
                </c:pt>
                <c:pt idx="3">
                  <c:v>New Zealand</c:v>
                </c:pt>
                <c:pt idx="4">
                  <c:v>Philippines</c:v>
                </c:pt>
                <c:pt idx="5">
                  <c:v>Qatar</c:v>
                </c:pt>
                <c:pt idx="6">
                  <c:v>Singapore</c:v>
                </c:pt>
                <c:pt idx="7">
                  <c:v>South Africa</c:v>
                </c:pt>
                <c:pt idx="8">
                  <c:v>Sri Lanka</c:v>
                </c:pt>
                <c:pt idx="9">
                  <c:v>Turkey</c:v>
                </c:pt>
                <c:pt idx="10">
                  <c:v>United Arab Emirates</c:v>
                </c:pt>
                <c:pt idx="11">
                  <c:v>United Kingdom</c:v>
                </c:pt>
                <c:pt idx="12">
                  <c:v>United States of America</c:v>
                </c:pt>
              </c:strCache>
            </c:strRef>
          </c:cat>
          <c:val>
            <c:numRef>
              <c:f>'Recommended Countries'!$C$91:$C$104</c:f>
              <c:numCache>
                <c:formatCode>_ [$₹-4009]\ * #,##0_ ;_ [$₹-4009]\ * \-#,##0_ ;_ [$₹-4009]\ * "-"??_ ;_ @_ </c:formatCode>
                <c:ptCount val="13"/>
                <c:pt idx="0">
                  <c:v>1035.8800000000001</c:v>
                </c:pt>
                <c:pt idx="1">
                  <c:v>1590.2999999999997</c:v>
                </c:pt>
                <c:pt idx="2">
                  <c:v>581.17453347969263</c:v>
                </c:pt>
                <c:pt idx="3">
                  <c:v>3499.375</c:v>
                </c:pt>
                <c:pt idx="4">
                  <c:v>5106</c:v>
                </c:pt>
                <c:pt idx="5">
                  <c:v>3752.1</c:v>
                </c:pt>
                <c:pt idx="6">
                  <c:v>8515.375</c:v>
                </c:pt>
                <c:pt idx="7">
                  <c:v>1407.8571428571429</c:v>
                </c:pt>
                <c:pt idx="8">
                  <c:v>329.33333333333331</c:v>
                </c:pt>
                <c:pt idx="9">
                  <c:v>130</c:v>
                </c:pt>
                <c:pt idx="10">
                  <c:v>3402.1312500000004</c:v>
                </c:pt>
                <c:pt idx="11">
                  <c:v>6018.8666666666659</c:v>
                </c:pt>
                <c:pt idx="12">
                  <c:v>2288.0145454545468</c:v>
                </c:pt>
              </c:numCache>
            </c:numRef>
          </c:val>
          <c:extLst>
            <c:ext xmlns:c16="http://schemas.microsoft.com/office/drawing/2014/chart" uri="{C3380CC4-5D6E-409C-BE32-E72D297353CC}">
              <c16:uniqueId val="{00000000-6056-40A5-A48F-94B5A9B7E517}"/>
            </c:ext>
          </c:extLst>
        </c:ser>
        <c:dLbls>
          <c:dLblPos val="outEnd"/>
          <c:showLegendKey val="0"/>
          <c:showVal val="1"/>
          <c:showCatName val="0"/>
          <c:showSerName val="0"/>
          <c:showPercent val="0"/>
          <c:showBubbleSize val="0"/>
        </c:dLbls>
        <c:gapWidth val="219"/>
        <c:overlap val="-27"/>
        <c:axId val="160736943"/>
        <c:axId val="160739343"/>
      </c:barChart>
      <c:catAx>
        <c:axId val="16073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739343"/>
        <c:crosses val="autoZero"/>
        <c:auto val="1"/>
        <c:lblAlgn val="ctr"/>
        <c:lblOffset val="100"/>
        <c:noMultiLvlLbl val="0"/>
      </c:catAx>
      <c:valAx>
        <c:axId val="160739343"/>
        <c:scaling>
          <c:orientation val="minMax"/>
        </c:scaling>
        <c:delete val="0"/>
        <c:axPos val="l"/>
        <c:numFmt formatCode="_ [$₹-4009]\ * #,##0_ ;_ [$₹-4009]\ * \-#,##0_ ;_ [$₹-4009]\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736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Dashboard -Alisha.xlsx]Top 5 Cuisines!PivotTable1</c:name>
    <c:fmtId val="6"/>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'Top 5 Cuisines'!$C$4</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Cuisines'!$B$5:$B$9</c:f>
              <c:strCache>
                <c:ptCount val="5"/>
                <c:pt idx="0">
                  <c:v>Cafe</c:v>
                </c:pt>
                <c:pt idx="1">
                  <c:v>Chinese</c:v>
                </c:pt>
                <c:pt idx="2">
                  <c:v>North Indian</c:v>
                </c:pt>
                <c:pt idx="3">
                  <c:v>North Indian, Chinese</c:v>
                </c:pt>
                <c:pt idx="4">
                  <c:v>North Indian, Mughlai</c:v>
                </c:pt>
              </c:strCache>
            </c:strRef>
          </c:cat>
          <c:val>
            <c:numRef>
              <c:f>'Top 5 Cuisines'!$C$5:$C$9</c:f>
              <c:numCache>
                <c:formatCode>General</c:formatCode>
                <c:ptCount val="5"/>
                <c:pt idx="0">
                  <c:v>30657</c:v>
                </c:pt>
                <c:pt idx="1">
                  <c:v>21925</c:v>
                </c:pt>
                <c:pt idx="2">
                  <c:v>46241</c:v>
                </c:pt>
                <c:pt idx="3">
                  <c:v>42012</c:v>
                </c:pt>
                <c:pt idx="4">
                  <c:v>53747</c:v>
                </c:pt>
              </c:numCache>
            </c:numRef>
          </c:val>
          <c:extLst>
            <c:ext xmlns:c16="http://schemas.microsoft.com/office/drawing/2014/chart" uri="{C3380CC4-5D6E-409C-BE32-E72D297353CC}">
              <c16:uniqueId val="{00000000-77CA-40DC-BB52-356B4B582A2D}"/>
            </c:ext>
          </c:extLst>
        </c:ser>
        <c:dLbls>
          <c:showLegendKey val="0"/>
          <c:showVal val="1"/>
          <c:showCatName val="0"/>
          <c:showSerName val="0"/>
          <c:showPercent val="0"/>
          <c:showBubbleSize val="0"/>
        </c:dLbls>
        <c:gapWidth val="150"/>
        <c:shape val="box"/>
        <c:axId val="1266412319"/>
        <c:axId val="1266412799"/>
        <c:axId val="0"/>
      </c:bar3DChart>
      <c:catAx>
        <c:axId val="12664123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66412799"/>
        <c:crosses val="autoZero"/>
        <c:auto val="1"/>
        <c:lblAlgn val="ctr"/>
        <c:lblOffset val="100"/>
        <c:noMultiLvlLbl val="0"/>
      </c:catAx>
      <c:valAx>
        <c:axId val="12664127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66412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Dashboard -Alisha.xlsx]Countries_rating!PivotTable4</c:name>
    <c:fmtId val="4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361531166150584"/>
          <c:y val="3.7025718960216038E-2"/>
          <c:w val="0.77969887891212131"/>
          <c:h val="0.88488950460012095"/>
        </c:manualLayout>
      </c:layout>
      <c:barChart>
        <c:barDir val="bar"/>
        <c:grouping val="clustered"/>
        <c:varyColors val="0"/>
        <c:ser>
          <c:idx val="0"/>
          <c:order val="0"/>
          <c:tx>
            <c:strRef>
              <c:f>Countries_rating!$B$2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Countries_rating!$A$3:$A$17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Countries_rating!$B$3:$B$17</c:f>
              <c:numCache>
                <c:formatCode>0.0</c:formatCode>
                <c:ptCount val="15"/>
                <c:pt idx="0">
                  <c:v>3.6583333333333337</c:v>
                </c:pt>
                <c:pt idx="1">
                  <c:v>3.8466666666666662</c:v>
                </c:pt>
                <c:pt idx="2">
                  <c:v>3.5750000000000002</c:v>
                </c:pt>
                <c:pt idx="3">
                  <c:v>2.7705501618123001</c:v>
                </c:pt>
                <c:pt idx="4">
                  <c:v>4.295238095238096</c:v>
                </c:pt>
                <c:pt idx="5">
                  <c:v>4.2624999999999993</c:v>
                </c:pt>
                <c:pt idx="6">
                  <c:v>4.4681818181818187</c:v>
                </c:pt>
                <c:pt idx="7">
                  <c:v>4.0599999999999996</c:v>
                </c:pt>
                <c:pt idx="8">
                  <c:v>3.5750000000000002</c:v>
                </c:pt>
                <c:pt idx="9">
                  <c:v>4.21</c:v>
                </c:pt>
                <c:pt idx="10">
                  <c:v>3.87</c:v>
                </c:pt>
                <c:pt idx="11">
                  <c:v>4.2999999999999989</c:v>
                </c:pt>
                <c:pt idx="12">
                  <c:v>4.2333333333333334</c:v>
                </c:pt>
                <c:pt idx="13">
                  <c:v>4.0999999999999996</c:v>
                </c:pt>
                <c:pt idx="14">
                  <c:v>4.011290322580642</c:v>
                </c:pt>
              </c:numCache>
            </c:numRef>
          </c:val>
          <c:extLst>
            <c:ext xmlns:c16="http://schemas.microsoft.com/office/drawing/2014/chart" uri="{C3380CC4-5D6E-409C-BE32-E72D297353CC}">
              <c16:uniqueId val="{00000000-FE21-4381-ACE9-9532115F7F8A}"/>
            </c:ext>
          </c:extLst>
        </c:ser>
        <c:dLbls>
          <c:showLegendKey val="0"/>
          <c:showVal val="0"/>
          <c:showCatName val="0"/>
          <c:showSerName val="0"/>
          <c:showPercent val="0"/>
          <c:showBubbleSize val="0"/>
        </c:dLbls>
        <c:gapWidth val="182"/>
        <c:axId val="1215385663"/>
        <c:axId val="1215386143"/>
      </c:barChart>
      <c:catAx>
        <c:axId val="1215385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15386143"/>
        <c:crosses val="autoZero"/>
        <c:auto val="1"/>
        <c:lblAlgn val="ctr"/>
        <c:lblOffset val="100"/>
        <c:noMultiLvlLbl val="0"/>
      </c:catAx>
      <c:valAx>
        <c:axId val="1215386143"/>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15385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Dashboard.xlsx]Cuisines!PivotTable2</c:name>
    <c:fmtId val="2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b="1">
                <a:solidFill>
                  <a:schemeClr val="tx1"/>
                </a:solidFill>
              </a:rPr>
              <a:t>Has</a:t>
            </a:r>
            <a:r>
              <a:rPr lang="en-IN" b="1" baseline="0">
                <a:solidFill>
                  <a:schemeClr val="tx1"/>
                </a:solidFill>
              </a:rPr>
              <a:t> Online Delivery</a:t>
            </a:r>
            <a:endParaRPr lang="en-IN"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s>
    <c:plotArea>
      <c:layout>
        <c:manualLayout>
          <c:layoutTarget val="inner"/>
          <c:xMode val="edge"/>
          <c:yMode val="edge"/>
          <c:x val="5.9695700930060908E-2"/>
          <c:y val="0.18403660174510314"/>
          <c:w val="0.56842977903733727"/>
          <c:h val="0.70073670029379631"/>
        </c:manualLayout>
      </c:layout>
      <c:pieChart>
        <c:varyColors val="1"/>
        <c:ser>
          <c:idx val="0"/>
          <c:order val="0"/>
          <c:tx>
            <c:strRef>
              <c:f>Cuisines!$C$50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69-4CCA-BEED-12D9612ACA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69-4CCA-BEED-12D9612ACA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69-4CCA-BEED-12D9612ACA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869-4CCA-BEED-12D9612ACA9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869-4CCA-BEED-12D9612ACA9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869-4CCA-BEED-12D9612ACA9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869-4CCA-BEED-12D9612ACA9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869-4CCA-BEED-12D9612ACA9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869-4CCA-BEED-12D9612ACA9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869-4CCA-BEED-12D9612ACA9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869-4CCA-BEED-12D9612ACA91}"/>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869-4CCA-BEED-12D9612ACA91}"/>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869-4CCA-BEED-12D9612ACA91}"/>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869-4CCA-BEED-12D9612ACA91}"/>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869-4CCA-BEED-12D9612ACA91}"/>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Cuisines!$B$51:$B$66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Cuisines!$C$51:$C$66</c:f>
              <c:numCache>
                <c:formatCode>General</c:formatCode>
                <c:ptCount val="15"/>
                <c:pt idx="0">
                  <c:v>3.6583333333333337</c:v>
                </c:pt>
                <c:pt idx="1">
                  <c:v>3.8466666666666662</c:v>
                </c:pt>
                <c:pt idx="2">
                  <c:v>3.5750000000000002</c:v>
                </c:pt>
                <c:pt idx="3">
                  <c:v>2.7705501618123001</c:v>
                </c:pt>
                <c:pt idx="4">
                  <c:v>4.295238095238096</c:v>
                </c:pt>
                <c:pt idx="5">
                  <c:v>4.2624999999999993</c:v>
                </c:pt>
                <c:pt idx="6">
                  <c:v>4.4681818181818187</c:v>
                </c:pt>
                <c:pt idx="7">
                  <c:v>4.0599999999999996</c:v>
                </c:pt>
                <c:pt idx="8">
                  <c:v>3.5750000000000002</c:v>
                </c:pt>
                <c:pt idx="9">
                  <c:v>4.21</c:v>
                </c:pt>
                <c:pt idx="10">
                  <c:v>3.87</c:v>
                </c:pt>
                <c:pt idx="11">
                  <c:v>4.2999999999999989</c:v>
                </c:pt>
                <c:pt idx="12">
                  <c:v>4.2333333333333334</c:v>
                </c:pt>
                <c:pt idx="13">
                  <c:v>4.0999999999999996</c:v>
                </c:pt>
                <c:pt idx="14">
                  <c:v>4.011290322580642</c:v>
                </c:pt>
              </c:numCache>
            </c:numRef>
          </c:val>
          <c:extLst>
            <c:ext xmlns:c16="http://schemas.microsoft.com/office/drawing/2014/chart" uri="{C3380CC4-5D6E-409C-BE32-E72D297353CC}">
              <c16:uniqueId val="{00000000-2E23-4047-956F-3A9ECD62135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Dashboard.xlsx]Cuisines!PivotTable3</c:name>
    <c:fmtId val="18"/>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b="1" dirty="0">
                <a:solidFill>
                  <a:schemeClr val="tx1"/>
                </a:solidFill>
              </a:rPr>
              <a:t>Has</a:t>
            </a:r>
            <a:r>
              <a:rPr lang="en-IN" b="1" baseline="0" dirty="0">
                <a:solidFill>
                  <a:schemeClr val="tx1"/>
                </a:solidFill>
              </a:rPr>
              <a:t> Table Booking</a:t>
            </a:r>
            <a:endParaRPr lang="en-IN" b="1" dirty="0">
              <a:solidFill>
                <a:schemeClr val="tx1"/>
              </a:solidFill>
            </a:endParaRPr>
          </a:p>
        </c:rich>
      </c:tx>
      <c:layout>
        <c:manualLayout>
          <c:xMode val="edge"/>
          <c:yMode val="edge"/>
          <c:x val="0.35069166515499928"/>
          <c:y val="5.4977633865400141E-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s>
    <c:plotArea>
      <c:layout/>
      <c:pieChart>
        <c:varyColors val="1"/>
        <c:ser>
          <c:idx val="0"/>
          <c:order val="0"/>
          <c:tx>
            <c:strRef>
              <c:f>Cuisines!$N$51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B07-4A0E-9028-AEFA69D2363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B07-4A0E-9028-AEFA69D2363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B07-4A0E-9028-AEFA69D2363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B07-4A0E-9028-AEFA69D2363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B07-4A0E-9028-AEFA69D2363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B07-4A0E-9028-AEFA69D2363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B07-4A0E-9028-AEFA69D2363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B07-4A0E-9028-AEFA69D2363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B07-4A0E-9028-AEFA69D23638}"/>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B07-4A0E-9028-AEFA69D23638}"/>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B07-4A0E-9028-AEFA69D23638}"/>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5B07-4A0E-9028-AEFA69D23638}"/>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5B07-4A0E-9028-AEFA69D23638}"/>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5B07-4A0E-9028-AEFA69D23638}"/>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5B07-4A0E-9028-AEFA69D23638}"/>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Cuisines!$M$52:$M$67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Cuisines!$N$52:$N$67</c:f>
              <c:numCache>
                <c:formatCode>General</c:formatCode>
                <c:ptCount val="15"/>
                <c:pt idx="0">
                  <c:v>3.6583333333333337</c:v>
                </c:pt>
                <c:pt idx="1">
                  <c:v>3.8466666666666662</c:v>
                </c:pt>
                <c:pt idx="2">
                  <c:v>3.5750000000000002</c:v>
                </c:pt>
                <c:pt idx="3">
                  <c:v>2.7705501618123001</c:v>
                </c:pt>
                <c:pt idx="4">
                  <c:v>4.295238095238096</c:v>
                </c:pt>
                <c:pt idx="5">
                  <c:v>4.2624999999999993</c:v>
                </c:pt>
                <c:pt idx="6">
                  <c:v>4.4681818181818187</c:v>
                </c:pt>
                <c:pt idx="7">
                  <c:v>4.0599999999999996</c:v>
                </c:pt>
                <c:pt idx="8">
                  <c:v>3.5750000000000002</c:v>
                </c:pt>
                <c:pt idx="9">
                  <c:v>4.21</c:v>
                </c:pt>
                <c:pt idx="10">
                  <c:v>3.87</c:v>
                </c:pt>
                <c:pt idx="11">
                  <c:v>4.2999999999999989</c:v>
                </c:pt>
                <c:pt idx="12">
                  <c:v>4.2333333333333334</c:v>
                </c:pt>
                <c:pt idx="13">
                  <c:v>4.0999999999999996</c:v>
                </c:pt>
                <c:pt idx="14">
                  <c:v>4.011290322580642</c:v>
                </c:pt>
              </c:numCache>
            </c:numRef>
          </c:val>
          <c:extLst>
            <c:ext xmlns:c16="http://schemas.microsoft.com/office/drawing/2014/chart" uri="{C3380CC4-5D6E-409C-BE32-E72D297353CC}">
              <c16:uniqueId val="{00000000-F90A-471B-B72A-49AA372F9E2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solidFill>
                  <a:schemeClr val="tx1"/>
                </a:solidFill>
              </a:rPr>
              <a:t>Average Price vs Ratings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Cuisines!$P$74</c:f>
              <c:strCache>
                <c:ptCount val="1"/>
                <c:pt idx="0">
                  <c:v>Average Price</c:v>
                </c:pt>
              </c:strCache>
            </c:strRef>
          </c:tx>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9525" cap="rnd">
                <a:solidFill>
                  <a:schemeClr val="accent1"/>
                </a:solidFill>
              </a:ln>
              <a:effectLst/>
            </c:spPr>
            <c:trendlineType val="linear"/>
            <c:forward val="2"/>
            <c:dispRSqr val="0"/>
            <c:dispEq val="0"/>
          </c:trendline>
          <c:xVal>
            <c:numRef>
              <c:f>Cuisines!$O$75:$O$89</c:f>
              <c:numCache>
                <c:formatCode>0.00</c:formatCode>
                <c:ptCount val="15"/>
                <c:pt idx="0">
                  <c:v>3.6583333333333337</c:v>
                </c:pt>
                <c:pt idx="1">
                  <c:v>3.8466666666666662</c:v>
                </c:pt>
                <c:pt idx="2">
                  <c:v>3.5750000000000002</c:v>
                </c:pt>
                <c:pt idx="3">
                  <c:v>2.7705501618123001</c:v>
                </c:pt>
                <c:pt idx="4">
                  <c:v>4.295238095238096</c:v>
                </c:pt>
                <c:pt idx="5">
                  <c:v>4.2624999999999993</c:v>
                </c:pt>
                <c:pt idx="6">
                  <c:v>4.4681818181818187</c:v>
                </c:pt>
                <c:pt idx="7">
                  <c:v>4.0599999999999996</c:v>
                </c:pt>
                <c:pt idx="8">
                  <c:v>3.5750000000000002</c:v>
                </c:pt>
                <c:pt idx="9">
                  <c:v>4.21</c:v>
                </c:pt>
                <c:pt idx="10">
                  <c:v>3.87</c:v>
                </c:pt>
                <c:pt idx="11">
                  <c:v>4.2999999999999989</c:v>
                </c:pt>
                <c:pt idx="12">
                  <c:v>4.2333333333333334</c:v>
                </c:pt>
                <c:pt idx="13">
                  <c:v>4.0999999999999996</c:v>
                </c:pt>
                <c:pt idx="14">
                  <c:v>4.011290322580642</c:v>
                </c:pt>
              </c:numCache>
            </c:numRef>
          </c:xVal>
          <c:yVal>
            <c:numRef>
              <c:f>Cuisines!$P$75:$P$89</c:f>
              <c:numCache>
                <c:formatCode>"₹"\ #,##0.00</c:formatCode>
                <c:ptCount val="15"/>
                <c:pt idx="0">
                  <c:v>1313.0233333333338</c:v>
                </c:pt>
                <c:pt idx="1">
                  <c:v>2254.3199999999997</c:v>
                </c:pt>
                <c:pt idx="2">
                  <c:v>2221.4</c:v>
                </c:pt>
                <c:pt idx="3">
                  <c:v>623.37031900138697</c:v>
                </c:pt>
                <c:pt idx="4">
                  <c:v>2811.9047619047619</c:v>
                </c:pt>
                <c:pt idx="5">
                  <c:v>3550.2750000000001</c:v>
                </c:pt>
                <c:pt idx="6">
                  <c:v>2378.090909090909</c:v>
                </c:pt>
                <c:pt idx="7">
                  <c:v>5088.0749999999989</c:v>
                </c:pt>
                <c:pt idx="8">
                  <c:v>9645.5974999999999</c:v>
                </c:pt>
                <c:pt idx="9">
                  <c:v>1838.432</c:v>
                </c:pt>
                <c:pt idx="10">
                  <c:v>617.5</c:v>
                </c:pt>
                <c:pt idx="11">
                  <c:v>220.61764705882354</c:v>
                </c:pt>
                <c:pt idx="12">
                  <c:v>3751.0316666666668</c:v>
                </c:pt>
                <c:pt idx="13">
                  <c:v>5041.3499999999985</c:v>
                </c:pt>
                <c:pt idx="14">
                  <c:v>2165.1301843318006</c:v>
                </c:pt>
              </c:numCache>
            </c:numRef>
          </c:yVal>
          <c:smooth val="0"/>
          <c:extLst>
            <c:ext xmlns:c16="http://schemas.microsoft.com/office/drawing/2014/chart" uri="{C3380CC4-5D6E-409C-BE32-E72D297353CC}">
              <c16:uniqueId val="{00000001-A3A2-4CD4-91FB-86A28966506B}"/>
            </c:ext>
          </c:extLst>
        </c:ser>
        <c:dLbls>
          <c:showLegendKey val="0"/>
          <c:showVal val="0"/>
          <c:showCatName val="0"/>
          <c:showSerName val="0"/>
          <c:showPercent val="0"/>
          <c:showBubbleSize val="0"/>
        </c:dLbls>
        <c:axId val="799834111"/>
        <c:axId val="799835551"/>
      </c:scatterChart>
      <c:valAx>
        <c:axId val="799834111"/>
        <c:scaling>
          <c:orientation val="minMax"/>
        </c:scaling>
        <c:delete val="0"/>
        <c:axPos val="b"/>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99835551"/>
        <c:crosses val="autoZero"/>
        <c:crossBetween val="midCat"/>
      </c:valAx>
      <c:valAx>
        <c:axId val="799835551"/>
        <c:scaling>
          <c:orientation val="minMax"/>
        </c:scaling>
        <c:delete val="0"/>
        <c:axPos val="l"/>
        <c:majorGridlines>
          <c:spPr>
            <a:ln w="9525" cap="flat" cmpd="sng" algn="ctr">
              <a:solidFill>
                <a:schemeClr val="tx2">
                  <a:lumMod val="15000"/>
                  <a:lumOff val="85000"/>
                </a:schemeClr>
              </a:solidFill>
              <a:round/>
            </a:ln>
            <a:effectLst/>
          </c:spPr>
        </c:majorGridlines>
        <c:numFmt formatCode="&quot;₹&quot;\ #,##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9983411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6A215-F8F1-44EF-8509-AF8B0EB33DA3}"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94BDC-7180-4759-A720-EA22C7BCFCF1}" type="slidenum">
              <a:rPr lang="en-IN" smtClean="0"/>
              <a:t>‹#›</a:t>
            </a:fld>
            <a:endParaRPr lang="en-IN"/>
          </a:p>
        </p:txBody>
      </p:sp>
    </p:spTree>
    <p:extLst>
      <p:ext uri="{BB962C8B-B14F-4D97-AF65-F5344CB8AC3E}">
        <p14:creationId xmlns:p14="http://schemas.microsoft.com/office/powerpoint/2010/main" val="104003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F94BDC-7180-4759-A720-EA22C7BCFCF1}" type="slidenum">
              <a:rPr lang="en-IN" smtClean="0"/>
              <a:t>15</a:t>
            </a:fld>
            <a:endParaRPr lang="en-IN"/>
          </a:p>
        </p:txBody>
      </p:sp>
    </p:spTree>
    <p:extLst>
      <p:ext uri="{BB962C8B-B14F-4D97-AF65-F5344CB8AC3E}">
        <p14:creationId xmlns:p14="http://schemas.microsoft.com/office/powerpoint/2010/main" val="137294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76A2-1DC8-B198-0965-445746AE9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7E5B19-8301-750E-8E58-F4BF26010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81919-F4BE-0D32-FB44-DC6327387CE5}"/>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5" name="Footer Placeholder 4">
            <a:extLst>
              <a:ext uri="{FF2B5EF4-FFF2-40B4-BE49-F238E27FC236}">
                <a16:creationId xmlns:a16="http://schemas.microsoft.com/office/drawing/2014/main" id="{9DAEA21A-817A-0BCF-7B1B-E72EFAB19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8DE02-9F81-88FB-A596-70D7D45390C2}"/>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84966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BFC0-8E70-380D-8566-646EE218C0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E5E0D-DF12-FB9D-7F69-F2D2222C8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2C83D8-EBF9-E63C-AF82-2855BF5C3B8D}"/>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5" name="Footer Placeholder 4">
            <a:extLst>
              <a:ext uri="{FF2B5EF4-FFF2-40B4-BE49-F238E27FC236}">
                <a16:creationId xmlns:a16="http://schemas.microsoft.com/office/drawing/2014/main" id="{DE7EE4F0-2DE4-A373-AF9D-0D0917223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C0267-98A5-48C8-9A81-D439D8A76771}"/>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5402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4EF921-1DCE-452C-9421-F02AA84B66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F52F5-BDE2-F917-FE21-748CD7A71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0FCDA-853D-8C27-8DAF-506AB7861A03}"/>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5" name="Footer Placeholder 4">
            <a:extLst>
              <a:ext uri="{FF2B5EF4-FFF2-40B4-BE49-F238E27FC236}">
                <a16:creationId xmlns:a16="http://schemas.microsoft.com/office/drawing/2014/main" id="{AAD40917-490D-0657-AE20-1F04C4FAE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75888-BA1B-F5FC-C78C-029C493AC45D}"/>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65278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D859-2424-1FBF-9A70-BFC23E4E7D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2C500E-5EB1-AB27-0726-2B21FB963B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67D43-ABB5-32E5-551B-11967035E8EC}"/>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5" name="Footer Placeholder 4">
            <a:extLst>
              <a:ext uri="{FF2B5EF4-FFF2-40B4-BE49-F238E27FC236}">
                <a16:creationId xmlns:a16="http://schemas.microsoft.com/office/drawing/2014/main" id="{FDDA0CE6-606B-8FB7-312D-C174EA0EF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D3F4F-A810-4296-FD36-3829FAA0095E}"/>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96748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428-A782-8688-4EC1-3FA4FE46F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41284C-7D3C-D8AC-E184-268493B3E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DD03B-2329-BB9C-1F6A-2A4EFE9B3087}"/>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5" name="Footer Placeholder 4">
            <a:extLst>
              <a:ext uri="{FF2B5EF4-FFF2-40B4-BE49-F238E27FC236}">
                <a16:creationId xmlns:a16="http://schemas.microsoft.com/office/drawing/2014/main" id="{3E55506C-84B2-0E6E-FFDA-3D02AFF04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4D82D-F43F-5176-4CCD-69FEC4048684}"/>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6448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65C8-591C-0C7A-7327-A2C1772A67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68B3FC-2330-5A1A-87B9-152CC3B75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A0EA6-84AB-D7D5-017C-DDF7891E2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45120-6DD5-6F50-985F-0E4B9C83031D}"/>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6" name="Footer Placeholder 5">
            <a:extLst>
              <a:ext uri="{FF2B5EF4-FFF2-40B4-BE49-F238E27FC236}">
                <a16:creationId xmlns:a16="http://schemas.microsoft.com/office/drawing/2014/main" id="{73A1AD94-1885-0680-EAA3-BF7452C00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AB53D-CA0B-655C-D41E-E4F0BE0C8A30}"/>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62872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6963-4F14-B36B-2F3F-9D5D057135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2D836F-9746-2A60-C900-BF0139510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1D5EC-0E80-256B-8252-97A3D611C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80F428-4C8E-9DEE-5155-DCE624630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BCA69-6717-5AED-03CC-DCE959F40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F911E9-9434-2237-4551-AA82E2ECE809}"/>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8" name="Footer Placeholder 7">
            <a:extLst>
              <a:ext uri="{FF2B5EF4-FFF2-40B4-BE49-F238E27FC236}">
                <a16:creationId xmlns:a16="http://schemas.microsoft.com/office/drawing/2014/main" id="{E5EB6478-5EF7-B650-0137-BC110B06C3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44687-E64E-D993-EEC5-A4F879DA498A}"/>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3390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957-7E31-CCC9-CA34-F1DE9DF8CA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46D03-6665-34EC-A054-ECE8F479365E}"/>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4" name="Footer Placeholder 3">
            <a:extLst>
              <a:ext uri="{FF2B5EF4-FFF2-40B4-BE49-F238E27FC236}">
                <a16:creationId xmlns:a16="http://schemas.microsoft.com/office/drawing/2014/main" id="{0279C8FB-E855-F192-35B0-88BAB71D12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61AC07-0CA0-6B6D-E41E-5969DAA1592F}"/>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57591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A5DDE-1E05-76F7-BE23-F35FCB130A52}"/>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3" name="Footer Placeholder 2">
            <a:extLst>
              <a:ext uri="{FF2B5EF4-FFF2-40B4-BE49-F238E27FC236}">
                <a16:creationId xmlns:a16="http://schemas.microsoft.com/office/drawing/2014/main" id="{B7F37813-6CB9-DEBD-F7DB-9CA04679EA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536470-E2A6-A3E6-2221-47E52A50B8EB}"/>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30404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D585-9C36-08D1-51AC-5BE405EC7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71973E-21D3-5FF3-AE7B-7E929A78E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2E8CEC-AD6C-6142-512F-0793CE86C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0E790-D608-973C-6F0F-C32B3D4816BE}"/>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6" name="Footer Placeholder 5">
            <a:extLst>
              <a:ext uri="{FF2B5EF4-FFF2-40B4-BE49-F238E27FC236}">
                <a16:creationId xmlns:a16="http://schemas.microsoft.com/office/drawing/2014/main" id="{D6BE0EE6-24B2-25AB-61FD-175395F58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6DA60-5A4D-64FD-FF6D-4E847FAC3587}"/>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5193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66C3-B865-5E9B-DF3B-5F3CB9579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169115-B18C-E301-B841-C371C276F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5D8D73-B0FE-C36F-40B4-243135B6F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E0C1C-61C1-1B5C-ED2A-9D6411E701DD}"/>
              </a:ext>
            </a:extLst>
          </p:cNvPr>
          <p:cNvSpPr>
            <a:spLocks noGrp="1"/>
          </p:cNvSpPr>
          <p:nvPr>
            <p:ph type="dt" sz="half" idx="10"/>
          </p:nvPr>
        </p:nvSpPr>
        <p:spPr/>
        <p:txBody>
          <a:bodyPr/>
          <a:lstStyle/>
          <a:p>
            <a:fld id="{217A80FC-5795-421B-A1FE-2E3AF4DCE099}" type="datetimeFigureOut">
              <a:rPr lang="en-IN" smtClean="0"/>
              <a:t>22-11-2024</a:t>
            </a:fld>
            <a:endParaRPr lang="en-IN"/>
          </a:p>
        </p:txBody>
      </p:sp>
      <p:sp>
        <p:nvSpPr>
          <p:cNvPr id="6" name="Footer Placeholder 5">
            <a:extLst>
              <a:ext uri="{FF2B5EF4-FFF2-40B4-BE49-F238E27FC236}">
                <a16:creationId xmlns:a16="http://schemas.microsoft.com/office/drawing/2014/main" id="{A72C891A-D971-6746-C299-3800AD7AC7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1C620-BF64-318C-811E-2478CB6BCF7C}"/>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59304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0B7A4-94AF-82F3-F1F5-70063FF84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96B32B-C158-32FF-A718-59D43D41B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E3813-55FA-1596-70F9-75D314B25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A80FC-5795-421B-A1FE-2E3AF4DCE099}" type="datetimeFigureOut">
              <a:rPr lang="en-IN" smtClean="0"/>
              <a:t>22-11-2024</a:t>
            </a:fld>
            <a:endParaRPr lang="en-IN"/>
          </a:p>
        </p:txBody>
      </p:sp>
      <p:sp>
        <p:nvSpPr>
          <p:cNvPr id="5" name="Footer Placeholder 4">
            <a:extLst>
              <a:ext uri="{FF2B5EF4-FFF2-40B4-BE49-F238E27FC236}">
                <a16:creationId xmlns:a16="http://schemas.microsoft.com/office/drawing/2014/main" id="{78258C34-903C-FE61-1209-819476398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FCCA1C-759A-B31E-1938-28AA59BEB5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31407-7EF6-4709-ACBF-BE4798EC47AF}" type="slidenum">
              <a:rPr lang="en-IN" smtClean="0"/>
              <a:t>‹#›</a:t>
            </a:fld>
            <a:endParaRPr lang="en-IN"/>
          </a:p>
        </p:txBody>
      </p:sp>
    </p:spTree>
    <p:extLst>
      <p:ext uri="{BB962C8B-B14F-4D97-AF65-F5344CB8AC3E}">
        <p14:creationId xmlns:p14="http://schemas.microsoft.com/office/powerpoint/2010/main" val="399271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p2">
            <a:extLst>
              <a:ext uri="{FF2B5EF4-FFF2-40B4-BE49-F238E27FC236}">
                <a16:creationId xmlns:a16="http://schemas.microsoft.com/office/drawing/2014/main" id="{0321E613-3CA5-648F-68F0-42314482F5B1}"/>
              </a:ext>
            </a:extLst>
          </p:cNvPr>
          <p:cNvSpPr txBox="1"/>
          <p:nvPr/>
        </p:nvSpPr>
        <p:spPr>
          <a:xfrm>
            <a:off x="1" y="1929851"/>
            <a:ext cx="5570290" cy="191331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1" i="0" u="none" strike="noStrike" kern="1200" cap="none" spc="0" normalizeH="0" baseline="0" noProof="0" dirty="0">
              <a:ln>
                <a:noFill/>
              </a:ln>
              <a:solidFill>
                <a:srgbClr val="44546A"/>
              </a:solidFill>
              <a:effectLst/>
              <a:uLnTx/>
              <a:uFillTx/>
              <a:ea typeface="Lato"/>
              <a:cs typeface="Lato"/>
              <a:sym typeface="Lato"/>
            </a:endParaRPr>
          </a:p>
          <a:p>
            <a:pPr marL="0" marR="0" lvl="0" indent="0" algn="l" defTabSz="914400" rtl="0" eaLnBrk="1" fontAlgn="auto" latinLnBrk="0" hangingPunct="1">
              <a:lnSpc>
                <a:spcPct val="100000"/>
              </a:lnSpc>
              <a:spcBef>
                <a:spcPts val="1000"/>
              </a:spcBef>
              <a:spcAft>
                <a:spcPts val="0"/>
              </a:spcAft>
              <a:buClr>
                <a:prstClr val="black"/>
              </a:buClr>
              <a:buSzPts val="1100"/>
              <a:buFont typeface="Arial"/>
              <a:buNone/>
              <a:tabLst/>
              <a:defRPr/>
            </a:pPr>
            <a:r>
              <a:rPr kumimoji="0" lang="en-GB" sz="4000" b="1" i="0" u="none" strike="noStrike" kern="1200" cap="none" spc="0" normalizeH="0" baseline="0" noProof="0" dirty="0">
                <a:ln>
                  <a:noFill/>
                </a:ln>
                <a:effectLst/>
                <a:uLnTx/>
                <a:uFillTx/>
                <a:latin typeface="+mj-lt"/>
                <a:ea typeface="Lato"/>
                <a:cs typeface="Lato"/>
                <a:sym typeface="Lato"/>
              </a:rPr>
              <a:t>Zomato Restaurant Analysis</a:t>
            </a:r>
            <a:endParaRPr kumimoji="0" sz="4000" b="1" i="0" u="none" strike="noStrike" kern="1200" cap="none" spc="0" normalizeH="0" baseline="0" noProof="0" dirty="0">
              <a:ln>
                <a:noFill/>
              </a:ln>
              <a:effectLst/>
              <a:uLnTx/>
              <a:uFillTx/>
              <a:latin typeface="+mj-lt"/>
              <a:ea typeface="Lato"/>
              <a:cs typeface="Lato"/>
              <a:sym typeface="Lato"/>
            </a:endParaRPr>
          </a:p>
        </p:txBody>
      </p:sp>
      <p:sp>
        <p:nvSpPr>
          <p:cNvPr id="3" name="Google Shape;60;p2">
            <a:extLst>
              <a:ext uri="{FF2B5EF4-FFF2-40B4-BE49-F238E27FC236}">
                <a16:creationId xmlns:a16="http://schemas.microsoft.com/office/drawing/2014/main" id="{EAD55279-FB74-80E6-57E4-45F9BFF45E50}"/>
              </a:ext>
            </a:extLst>
          </p:cNvPr>
          <p:cNvSpPr txBox="1"/>
          <p:nvPr/>
        </p:nvSpPr>
        <p:spPr>
          <a:xfrm>
            <a:off x="1" y="5247116"/>
            <a:ext cx="5729679" cy="10518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IN" sz="2400" b="1" dirty="0">
                <a:latin typeface="+mj-lt"/>
                <a:ea typeface="Lato"/>
                <a:cs typeface="Lato"/>
                <a:sym typeface="Lato"/>
              </a:rPr>
              <a:t>Presentation</a:t>
            </a:r>
            <a:r>
              <a:rPr kumimoji="0" lang="en-IN" sz="2400" b="1" i="0" u="none" strike="noStrike" kern="1200" cap="none" spc="0" normalizeH="0" baseline="0" noProof="0" dirty="0">
                <a:ln>
                  <a:noFill/>
                </a:ln>
                <a:effectLst/>
                <a:uLnTx/>
                <a:uFillTx/>
                <a:latin typeface="+mj-lt"/>
                <a:ea typeface="Lato"/>
                <a:cs typeface="Lato"/>
                <a:sym typeface="Lato"/>
              </a:rPr>
              <a:t> </a:t>
            </a:r>
            <a:r>
              <a:rPr lang="en-IN" sz="2400" b="1" dirty="0">
                <a:latin typeface="+mj-lt"/>
                <a:ea typeface="Lato"/>
                <a:cs typeface="Lato"/>
                <a:sym typeface="Lato"/>
              </a:rPr>
              <a:t>B</a:t>
            </a:r>
            <a:r>
              <a:rPr kumimoji="0" lang="en-IN" sz="2400" b="1" i="0" u="none" strike="noStrike" kern="1200" cap="none" spc="0" normalizeH="0" baseline="0" noProof="0" dirty="0">
                <a:ln>
                  <a:noFill/>
                </a:ln>
                <a:effectLst/>
                <a:uLnTx/>
                <a:uFillTx/>
                <a:latin typeface="+mj-lt"/>
                <a:ea typeface="Lato"/>
                <a:cs typeface="Lato"/>
                <a:sym typeface="Lato"/>
              </a:rPr>
              <a:t>y: </a:t>
            </a:r>
            <a:endParaRPr kumimoji="0" sz="2400" b="1" i="0" u="none" strike="noStrike" kern="1200" cap="none" spc="0" normalizeH="0" baseline="0" noProof="0" dirty="0">
              <a:ln>
                <a:noFill/>
              </a:ln>
              <a:effectLst/>
              <a:uLnTx/>
              <a:uFillTx/>
              <a:latin typeface="+mj-lt"/>
              <a:ea typeface="Lato"/>
              <a:cs typeface="Lato"/>
              <a:sym typeface="Lato"/>
            </a:endParaRPr>
          </a:p>
          <a:p>
            <a:pPr marL="0" marR="0" lvl="0" indent="0" algn="l" defTabSz="914400" rtl="0" eaLnBrk="1" fontAlgn="auto" latinLnBrk="0" hangingPunct="1">
              <a:lnSpc>
                <a:spcPct val="100000"/>
              </a:lnSpc>
              <a:spcBef>
                <a:spcPts val="1000"/>
              </a:spcBef>
              <a:spcAft>
                <a:spcPts val="0"/>
              </a:spcAft>
              <a:buClr>
                <a:prstClr val="black"/>
              </a:buClr>
              <a:buSzPts val="1100"/>
              <a:buFont typeface="Arial"/>
              <a:buNone/>
              <a:tabLst/>
              <a:defRPr/>
            </a:pPr>
            <a:r>
              <a:rPr lang="en-GB" sz="2400" b="1" dirty="0">
                <a:latin typeface="+mj-lt"/>
                <a:ea typeface="Lato"/>
                <a:cs typeface="Lato"/>
                <a:sym typeface="Lato"/>
              </a:rPr>
              <a:t>Alisha Mohapatra</a:t>
            </a:r>
            <a:endParaRPr kumimoji="0" sz="2400" b="1" i="0" u="none" strike="noStrike" kern="1200" cap="none" spc="0" normalizeH="0" baseline="0" noProof="0" dirty="0">
              <a:ln>
                <a:noFill/>
              </a:ln>
              <a:effectLst/>
              <a:uLnTx/>
              <a:uFillTx/>
              <a:latin typeface="+mj-lt"/>
              <a:ea typeface="Lato"/>
              <a:cs typeface="Lato"/>
              <a:sym typeface="Lato"/>
            </a:endParaRPr>
          </a:p>
        </p:txBody>
      </p:sp>
      <p:pic>
        <p:nvPicPr>
          <p:cNvPr id="7" name="Google Shape;162;p29">
            <a:extLst>
              <a:ext uri="{FF2B5EF4-FFF2-40B4-BE49-F238E27FC236}">
                <a16:creationId xmlns:a16="http://schemas.microsoft.com/office/drawing/2014/main" id="{BCC396A0-AF5C-AEC8-BBAA-E5C7F8CB097B}"/>
              </a:ext>
            </a:extLst>
          </p:cNvPr>
          <p:cNvPicPr preferRelativeResize="0"/>
          <p:nvPr/>
        </p:nvPicPr>
        <p:blipFill>
          <a:blip r:embed="rId2">
            <a:alphaModFix/>
          </a:blip>
          <a:stretch>
            <a:fillRect/>
          </a:stretch>
        </p:blipFill>
        <p:spPr>
          <a:xfrm>
            <a:off x="5729680" y="0"/>
            <a:ext cx="6462319" cy="6858000"/>
          </a:xfrm>
          <a:prstGeom prst="rect">
            <a:avLst/>
          </a:prstGeom>
          <a:noFill/>
          <a:ln w="9525" cap="flat" cmpd="sng">
            <a:solidFill>
              <a:srgbClr val="F8D5C5"/>
            </a:solidFill>
            <a:prstDash val="solid"/>
            <a:round/>
            <a:headEnd type="none" w="sm" len="sm"/>
            <a:tailEnd type="none" w="sm" len="sm"/>
          </a:ln>
        </p:spPr>
      </p:pic>
    </p:spTree>
    <p:extLst>
      <p:ext uri="{BB962C8B-B14F-4D97-AF65-F5344CB8AC3E}">
        <p14:creationId xmlns:p14="http://schemas.microsoft.com/office/powerpoint/2010/main" val="197947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452C-230B-0860-D34D-7B33FF785E6B}"/>
              </a:ext>
            </a:extLst>
          </p:cNvPr>
          <p:cNvSpPr>
            <a:spLocks noGrp="1"/>
          </p:cNvSpPr>
          <p:nvPr>
            <p:ph type="title"/>
          </p:nvPr>
        </p:nvSpPr>
        <p:spPr>
          <a:xfrm>
            <a:off x="947956" y="310391"/>
            <a:ext cx="9940954" cy="784372"/>
          </a:xfrm>
        </p:spPr>
        <p:txBody>
          <a:bodyPr>
            <a:noAutofit/>
          </a:bodyPr>
          <a:lstStyle/>
          <a:p>
            <a:r>
              <a:rPr lang="en-US" sz="3200" b="1" dirty="0">
                <a:latin typeface="+mn-lt"/>
              </a:rPr>
              <a:t>Country Analysis.</a:t>
            </a:r>
            <a:endParaRPr lang="en-IN" sz="3200" b="1" dirty="0">
              <a:latin typeface="+mn-lt"/>
            </a:endParaRPr>
          </a:p>
        </p:txBody>
      </p:sp>
      <p:sp>
        <p:nvSpPr>
          <p:cNvPr id="6" name="Content Placeholder 5">
            <a:extLst>
              <a:ext uri="{FF2B5EF4-FFF2-40B4-BE49-F238E27FC236}">
                <a16:creationId xmlns:a16="http://schemas.microsoft.com/office/drawing/2014/main" id="{EF1FC882-7A43-3B14-7323-4B1F38948FAA}"/>
              </a:ext>
            </a:extLst>
          </p:cNvPr>
          <p:cNvSpPr>
            <a:spLocks noGrp="1"/>
          </p:cNvSpPr>
          <p:nvPr>
            <p:ph idx="1"/>
          </p:nvPr>
        </p:nvSpPr>
        <p:spPr>
          <a:xfrm>
            <a:off x="838200" y="855678"/>
            <a:ext cx="10050710" cy="4907559"/>
          </a:xfrm>
        </p:spPr>
        <p:txBody>
          <a:bodyPr>
            <a:normAutofit/>
          </a:bodyPr>
          <a:lstStyle/>
          <a:p>
            <a:pPr marL="0" indent="0">
              <a:buNone/>
            </a:pPr>
            <a:endParaRPr lang="en-US" sz="2000" b="1" dirty="0"/>
          </a:p>
          <a:p>
            <a:pPr marL="0" indent="0">
              <a:buNone/>
            </a:pPr>
            <a:r>
              <a:rPr lang="en-US" sz="2000" b="1" dirty="0"/>
              <a:t>Most suitable countries (cities) for opening new restaurants</a:t>
            </a:r>
            <a:r>
              <a:rPr lang="en-US" sz="2000" dirty="0"/>
              <a:t> </a:t>
            </a:r>
          </a:p>
          <a:p>
            <a:pPr marL="0" indent="0">
              <a:buNone/>
            </a:pPr>
            <a:r>
              <a:rPr lang="en-US" sz="2000" dirty="0"/>
              <a:t>Based on criteria where total number of restaurants are less than 200, average ratings are higher than or equals to 3, with less than Rs 1600 average expenditure for two person to have a meal and number of voters higher than 150, are :</a:t>
            </a:r>
          </a:p>
          <a:p>
            <a:pPr marL="0" indent="0">
              <a:buNone/>
            </a:pPr>
            <a:r>
              <a:rPr lang="en-US" sz="2000" b="1" dirty="0"/>
              <a:t>Australia </a:t>
            </a:r>
            <a:r>
              <a:rPr lang="en-US" sz="2000" dirty="0"/>
              <a:t>(Beechworth, Hepburn Springs, Phillip Island),</a:t>
            </a:r>
            <a:r>
              <a:rPr lang="en-US" sz="2000" b="1" dirty="0"/>
              <a:t> </a:t>
            </a:r>
          </a:p>
          <a:p>
            <a:pPr marL="0" indent="0">
              <a:buNone/>
            </a:pPr>
            <a:r>
              <a:rPr lang="en-US" sz="2000" b="1" dirty="0"/>
              <a:t>Canada </a:t>
            </a:r>
            <a:r>
              <a:rPr lang="en-US" sz="2000" dirty="0"/>
              <a:t>(Chatham-Kent),</a:t>
            </a:r>
            <a:r>
              <a:rPr lang="en-US" sz="2000" b="1" dirty="0"/>
              <a:t> Indonesia </a:t>
            </a:r>
            <a:r>
              <a:rPr lang="en-US" sz="2000" dirty="0"/>
              <a:t>(Bogor, Jakarta),</a:t>
            </a:r>
            <a:r>
              <a:rPr lang="en-US" sz="2000" b="1" dirty="0"/>
              <a:t> </a:t>
            </a:r>
          </a:p>
          <a:p>
            <a:pPr marL="0" indent="0">
              <a:buNone/>
            </a:pPr>
            <a:r>
              <a:rPr lang="en-US" sz="2000" b="1" dirty="0"/>
              <a:t>New Zealand </a:t>
            </a:r>
            <a:r>
              <a:rPr lang="en-US" sz="2000" dirty="0"/>
              <a:t>(Auckland, Wellington City),</a:t>
            </a:r>
            <a:r>
              <a:rPr lang="en-US" sz="2000" b="1" dirty="0"/>
              <a:t> </a:t>
            </a:r>
          </a:p>
          <a:p>
            <a:pPr marL="0" indent="0">
              <a:buNone/>
            </a:pPr>
            <a:r>
              <a:rPr lang="en-US" sz="2000" b="1" dirty="0"/>
              <a:t>Philippines </a:t>
            </a:r>
            <a:r>
              <a:rPr lang="en-US" sz="2000" dirty="0"/>
              <a:t>(Mandaluyong City, Pasig City, Quezon City, San Juan City),</a:t>
            </a:r>
            <a:r>
              <a:rPr lang="en-US" sz="2000" b="1" dirty="0"/>
              <a:t> Qatar </a:t>
            </a:r>
            <a:r>
              <a:rPr lang="en-US" sz="2000" dirty="0"/>
              <a:t>(Doha),</a:t>
            </a:r>
            <a:r>
              <a:rPr lang="en-US" sz="2000" b="1" dirty="0"/>
              <a:t> South </a:t>
            </a:r>
          </a:p>
          <a:p>
            <a:pPr marL="0" indent="0">
              <a:buNone/>
            </a:pPr>
            <a:r>
              <a:rPr lang="en-US" sz="2000" b="1" dirty="0"/>
              <a:t>Africa </a:t>
            </a:r>
            <a:r>
              <a:rPr lang="en-US" sz="2000" dirty="0"/>
              <a:t>(Cape Town, Johannesburg, Pretoria, Randburg, Sandton),</a:t>
            </a:r>
            <a:r>
              <a:rPr lang="en-US" sz="2000" b="1" dirty="0"/>
              <a:t> </a:t>
            </a:r>
          </a:p>
          <a:p>
            <a:pPr marL="0" indent="0">
              <a:buNone/>
            </a:pPr>
            <a:r>
              <a:rPr lang="en-US" sz="2000" b="1" dirty="0"/>
              <a:t>Sri Lanka </a:t>
            </a:r>
            <a:r>
              <a:rPr lang="en-US" sz="2000" dirty="0"/>
              <a:t>(Colombo),</a:t>
            </a:r>
            <a:r>
              <a:rPr lang="en-US" sz="2000" b="1" dirty="0"/>
              <a:t> Turkey </a:t>
            </a:r>
            <a:r>
              <a:rPr lang="en-US" sz="2000" dirty="0"/>
              <a:t>(Ankara, Istanbul),</a:t>
            </a:r>
            <a:r>
              <a:rPr lang="en-US" sz="2000" b="1" dirty="0"/>
              <a:t> UAE </a:t>
            </a:r>
            <a:r>
              <a:rPr lang="en-US" sz="2000" dirty="0"/>
              <a:t>(Abu Dhabi, Sharjah)</a:t>
            </a:r>
          </a:p>
        </p:txBody>
      </p:sp>
    </p:spTree>
    <p:extLst>
      <p:ext uri="{BB962C8B-B14F-4D97-AF65-F5344CB8AC3E}">
        <p14:creationId xmlns:p14="http://schemas.microsoft.com/office/powerpoint/2010/main" val="390306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62B1-8CFB-A701-6A8A-BFDA5FE04E03}"/>
              </a:ext>
            </a:extLst>
          </p:cNvPr>
          <p:cNvSpPr>
            <a:spLocks noGrp="1"/>
          </p:cNvSpPr>
          <p:nvPr>
            <p:ph type="title"/>
          </p:nvPr>
        </p:nvSpPr>
        <p:spPr>
          <a:xfrm>
            <a:off x="838200" y="365125"/>
            <a:ext cx="10515600" cy="431829"/>
          </a:xfrm>
        </p:spPr>
        <p:txBody>
          <a:bodyPr>
            <a:noAutofit/>
          </a:bodyPr>
          <a:lstStyle/>
          <a:p>
            <a:r>
              <a:rPr lang="en-US" sz="2800" b="1" dirty="0">
                <a:latin typeface="+mn-lt"/>
              </a:rPr>
              <a:t>Top 5 Cuisines By Votes.</a:t>
            </a:r>
            <a:endParaRPr lang="en-IN" sz="2800" b="1" dirty="0">
              <a:latin typeface="+mn-lt"/>
            </a:endParaRPr>
          </a:p>
        </p:txBody>
      </p:sp>
      <p:graphicFrame>
        <p:nvGraphicFramePr>
          <p:cNvPr id="8" name="Content Placeholder 7">
            <a:extLst>
              <a:ext uri="{FF2B5EF4-FFF2-40B4-BE49-F238E27FC236}">
                <a16:creationId xmlns:a16="http://schemas.microsoft.com/office/drawing/2014/main" id="{02733F6A-4561-E505-79C2-B9535167DB25}"/>
              </a:ext>
            </a:extLst>
          </p:cNvPr>
          <p:cNvGraphicFramePr>
            <a:graphicFrameLocks noGrp="1"/>
          </p:cNvGraphicFramePr>
          <p:nvPr>
            <p:ph idx="1"/>
            <p:extLst>
              <p:ext uri="{D42A27DB-BD31-4B8C-83A1-F6EECF244321}">
                <p14:modId xmlns:p14="http://schemas.microsoft.com/office/powerpoint/2010/main" val="146419577"/>
              </p:ext>
            </p:extLst>
          </p:nvPr>
        </p:nvGraphicFramePr>
        <p:xfrm>
          <a:off x="922789" y="889000"/>
          <a:ext cx="10209402" cy="25399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2ED06BF8-19AF-D8D3-5F03-825D5E7CF4F9}"/>
              </a:ext>
            </a:extLst>
          </p:cNvPr>
          <p:cNvGraphicFramePr>
            <a:graphicFrameLocks noGrp="1"/>
          </p:cNvGraphicFramePr>
          <p:nvPr>
            <p:extLst>
              <p:ext uri="{D42A27DB-BD31-4B8C-83A1-F6EECF244321}">
                <p14:modId xmlns:p14="http://schemas.microsoft.com/office/powerpoint/2010/main" val="2297884036"/>
              </p:ext>
            </p:extLst>
          </p:nvPr>
        </p:nvGraphicFramePr>
        <p:xfrm>
          <a:off x="872456" y="3833769"/>
          <a:ext cx="10318458" cy="2135231"/>
        </p:xfrm>
        <a:graphic>
          <a:graphicData uri="http://schemas.openxmlformats.org/drawingml/2006/table">
            <a:tbl>
              <a:tblPr/>
              <a:tblGrid>
                <a:gridCol w="10318458">
                  <a:extLst>
                    <a:ext uri="{9D8B030D-6E8A-4147-A177-3AD203B41FA5}">
                      <a16:colId xmlns:a16="http://schemas.microsoft.com/office/drawing/2014/main" val="197465203"/>
                    </a:ext>
                  </a:extLst>
                </a:gridCol>
              </a:tblGrid>
              <a:tr h="2135231">
                <a:tc>
                  <a:txBody>
                    <a:bodyPr/>
                    <a:lstStyle/>
                    <a:p>
                      <a:r>
                        <a:rPr lang="en-US" b="1" dirty="0">
                          <a:latin typeface="Arial" panose="020B0604020202020204" pitchFamily="34" charset="0"/>
                          <a:cs typeface="Arial" panose="020B0604020202020204" pitchFamily="34" charset="0"/>
                        </a:rPr>
                        <a:t>Insights :- </a:t>
                      </a:r>
                      <a:r>
                        <a:rPr lang="en-US" dirty="0">
                          <a:latin typeface="+mn-lt"/>
                        </a:rPr>
                        <a:t>It is evident from the following data that North Indian, Muglai is the most popular and highly rated food among consumers. The top five cuisines, as determined by customer votes, are listed above, and their popularity can be inferred from the quantity of votes.</a:t>
                      </a:r>
                      <a:endParaRPr lang="en-IN" sz="1800" b="1" dirty="0">
                        <a:latin typeface="+mn-lt"/>
                        <a:cs typeface="Arial" panose="020B0604020202020204" pitchFamily="34" charset="0"/>
                      </a:endParaRPr>
                    </a:p>
                    <a:p>
                      <a:r>
                        <a:rPr lang="en-IN" sz="1800" b="1" dirty="0">
                          <a:latin typeface="+mn-lt"/>
                          <a:cs typeface="Arial" panose="020B0604020202020204" pitchFamily="34" charset="0"/>
                        </a:rPr>
                        <a:t>More number of votes – </a:t>
                      </a:r>
                      <a:r>
                        <a:rPr lang="en-IN" sz="1800" b="0" dirty="0">
                          <a:latin typeface="+mn-lt"/>
                          <a:cs typeface="Arial" panose="020B0604020202020204" pitchFamily="34" charset="0"/>
                        </a:rPr>
                        <a:t>More popular among consumers.</a:t>
                      </a:r>
                    </a:p>
                    <a:p>
                      <a:r>
                        <a:rPr lang="en-IN" sz="1800" b="1" dirty="0">
                          <a:latin typeface="+mn-lt"/>
                          <a:cs typeface="Arial" panose="020B0604020202020204" pitchFamily="34" charset="0"/>
                        </a:rPr>
                        <a:t>Less number of votes – </a:t>
                      </a:r>
                      <a:r>
                        <a:rPr lang="en-IN" sz="1800" b="0" dirty="0">
                          <a:latin typeface="+mn-lt"/>
                          <a:cs typeface="Arial" panose="020B0604020202020204" pitchFamily="34" charset="0"/>
                        </a:rPr>
                        <a:t>Less popular, need to work on the feedbacks by the consumer for the improvement of those cuisines</a:t>
                      </a:r>
                      <a:r>
                        <a:rPr lang="en-IN" sz="2000" b="0" dirty="0">
                          <a:latin typeface="+mn-lt"/>
                          <a:cs typeface="Arial" panose="020B0604020202020204" pitchFamily="34" charset="0"/>
                        </a:rPr>
                        <a:t>.</a:t>
                      </a:r>
                      <a:endParaRPr lang="en-US" sz="2000" b="0" dirty="0">
                        <a:latin typeface="+mn-lt"/>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22782739"/>
                  </a:ext>
                </a:extLst>
              </a:tr>
            </a:tbl>
          </a:graphicData>
        </a:graphic>
      </p:graphicFrame>
    </p:spTree>
    <p:extLst>
      <p:ext uri="{BB962C8B-B14F-4D97-AF65-F5344CB8AC3E}">
        <p14:creationId xmlns:p14="http://schemas.microsoft.com/office/powerpoint/2010/main" val="26223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661F8-7AFD-DB6C-C059-3B51002D33FB}"/>
              </a:ext>
            </a:extLst>
          </p:cNvPr>
          <p:cNvSpPr>
            <a:spLocks noGrp="1"/>
          </p:cNvSpPr>
          <p:nvPr>
            <p:ph idx="1"/>
          </p:nvPr>
        </p:nvSpPr>
        <p:spPr>
          <a:xfrm>
            <a:off x="838200" y="142240"/>
            <a:ext cx="10515600" cy="6034723"/>
          </a:xfrm>
        </p:spPr>
        <p:txBody>
          <a:bodyPr>
            <a:normAutofit/>
          </a:bodyPr>
          <a:lstStyle/>
          <a:p>
            <a:pPr marL="0" indent="0">
              <a:buNone/>
            </a:pPr>
            <a:endParaRPr lang="en-GB" sz="2400" b="1" dirty="0">
              <a:ea typeface="Arial" panose="020B0604020202020204" pitchFamily="34" charset="0"/>
            </a:endParaRPr>
          </a:p>
          <a:p>
            <a:pPr marL="0" indent="0">
              <a:buNone/>
            </a:pPr>
            <a:r>
              <a:rPr lang="en-GB" sz="2400" b="1" dirty="0">
                <a:ea typeface="Arial" panose="020B0604020202020204" pitchFamily="34" charset="0"/>
              </a:rPr>
              <a:t>T</a:t>
            </a:r>
            <a:r>
              <a:rPr lang="en-GB" sz="2400" b="1" dirty="0">
                <a:effectLst/>
                <a:ea typeface="Arial" panose="020B0604020202020204" pitchFamily="34" charset="0"/>
              </a:rPr>
              <a:t>he current quality regarding ratings for restaurants that are open there.</a:t>
            </a:r>
            <a:endParaRPr lang="en-IN" sz="2400" b="1" dirty="0"/>
          </a:p>
        </p:txBody>
      </p:sp>
      <p:graphicFrame>
        <p:nvGraphicFramePr>
          <p:cNvPr id="2" name="Chart 1">
            <a:extLst>
              <a:ext uri="{FF2B5EF4-FFF2-40B4-BE49-F238E27FC236}">
                <a16:creationId xmlns:a16="http://schemas.microsoft.com/office/drawing/2014/main" id="{24B963C3-3777-23E8-744A-161397565855}"/>
              </a:ext>
            </a:extLst>
          </p:cNvPr>
          <p:cNvGraphicFramePr>
            <a:graphicFrameLocks/>
          </p:cNvGraphicFramePr>
          <p:nvPr>
            <p:extLst>
              <p:ext uri="{D42A27DB-BD31-4B8C-83A1-F6EECF244321}">
                <p14:modId xmlns:p14="http://schemas.microsoft.com/office/powerpoint/2010/main" val="3334503105"/>
              </p:ext>
            </p:extLst>
          </p:nvPr>
        </p:nvGraphicFramePr>
        <p:xfrm>
          <a:off x="952850" y="1140903"/>
          <a:ext cx="9407553" cy="31458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718B3F13-CB88-255E-4B24-B52B96FFD6C8}"/>
              </a:ext>
            </a:extLst>
          </p:cNvPr>
          <p:cNvGraphicFramePr>
            <a:graphicFrameLocks noGrp="1"/>
          </p:cNvGraphicFramePr>
          <p:nvPr>
            <p:extLst>
              <p:ext uri="{D42A27DB-BD31-4B8C-83A1-F6EECF244321}">
                <p14:modId xmlns:p14="http://schemas.microsoft.com/office/powerpoint/2010/main" val="4061681423"/>
              </p:ext>
            </p:extLst>
          </p:nvPr>
        </p:nvGraphicFramePr>
        <p:xfrm>
          <a:off x="952850" y="4286774"/>
          <a:ext cx="10286300" cy="2011680"/>
        </p:xfrm>
        <a:graphic>
          <a:graphicData uri="http://schemas.openxmlformats.org/drawingml/2006/table">
            <a:tbl>
              <a:tblPr/>
              <a:tblGrid>
                <a:gridCol w="10286300">
                  <a:extLst>
                    <a:ext uri="{9D8B030D-6E8A-4147-A177-3AD203B41FA5}">
                      <a16:colId xmlns:a16="http://schemas.microsoft.com/office/drawing/2014/main" val="691045446"/>
                    </a:ext>
                  </a:extLst>
                </a:gridCol>
              </a:tblGrid>
              <a:tr h="1672075">
                <a:tc>
                  <a:txBody>
                    <a:bodyPr/>
                    <a:lstStyle/>
                    <a:p>
                      <a:r>
                        <a:rPr lang="en-US" sz="1800" b="1" dirty="0">
                          <a:latin typeface="Arial" panose="020B0604020202020204" pitchFamily="34" charset="0"/>
                          <a:cs typeface="Arial" panose="020B0604020202020204" pitchFamily="34" charset="0"/>
                        </a:rPr>
                        <a:t>Insights :- </a:t>
                      </a:r>
                      <a:r>
                        <a:rPr lang="en-US" sz="1800" dirty="0"/>
                        <a:t>Utilized statistical methods to calculate critical metrics such as average ratings for guiding operational improvements and strategic adjustments.</a:t>
                      </a:r>
                    </a:p>
                    <a:p>
                      <a:r>
                        <a:rPr lang="en-US" sz="1800" dirty="0"/>
                        <a:t>Country with high rating and low rating have their won reasons to be considered for opening new restaurants:</a:t>
                      </a:r>
                    </a:p>
                    <a:p>
                      <a:r>
                        <a:rPr lang="en-US" sz="1800" b="1" u="none" dirty="0"/>
                        <a:t>High rating- </a:t>
                      </a:r>
                      <a:r>
                        <a:rPr lang="en-US" sz="1800" dirty="0"/>
                        <a:t>Such countries have high market appeal.</a:t>
                      </a:r>
                    </a:p>
                    <a:p>
                      <a:r>
                        <a:rPr lang="en-US" sz="1800" b="1" u="none" dirty="0"/>
                        <a:t>Low rating- </a:t>
                      </a:r>
                      <a:r>
                        <a:rPr lang="en-US" sz="1800" dirty="0"/>
                        <a:t>Such countries have opportunity for improvement.</a:t>
                      </a:r>
                      <a:endParaRPr lang="en-IN" sz="1800" dirty="0"/>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14577351"/>
                  </a:ext>
                </a:extLst>
              </a:tr>
            </a:tbl>
          </a:graphicData>
        </a:graphic>
      </p:graphicFrame>
    </p:spTree>
    <p:extLst>
      <p:ext uri="{BB962C8B-B14F-4D97-AF65-F5344CB8AC3E}">
        <p14:creationId xmlns:p14="http://schemas.microsoft.com/office/powerpoint/2010/main" val="28630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1AFFE-DBF7-09AA-E552-E4D49AA7FB54}"/>
              </a:ext>
            </a:extLst>
          </p:cNvPr>
          <p:cNvSpPr>
            <a:spLocks noGrp="1"/>
          </p:cNvSpPr>
          <p:nvPr>
            <p:ph idx="1"/>
          </p:nvPr>
        </p:nvSpPr>
        <p:spPr>
          <a:xfrm>
            <a:off x="713232" y="250370"/>
            <a:ext cx="11375136" cy="6205293"/>
          </a:xfrm>
        </p:spPr>
        <p:txBody>
          <a:bodyPr>
            <a:normAutofit/>
          </a:bodyPr>
          <a:lstStyle/>
          <a:p>
            <a:pPr marL="0" indent="0">
              <a:buNone/>
            </a:pPr>
            <a:r>
              <a:rPr lang="en-GB" sz="2400" b="1" dirty="0">
                <a:ea typeface="Arial" panose="020B0604020202020204" pitchFamily="34" charset="0"/>
              </a:rPr>
              <a:t>O</a:t>
            </a:r>
            <a:r>
              <a:rPr lang="en-GB" sz="2400" b="1" dirty="0">
                <a:effectLst/>
                <a:ea typeface="Arial" panose="020B0604020202020204" pitchFamily="34" charset="0"/>
              </a:rPr>
              <a:t>nline delivery and table booking affects the customer’s ratings:</a:t>
            </a:r>
          </a:p>
          <a:p>
            <a:pPr marL="0" indent="0">
              <a:buNone/>
            </a:pPr>
            <a:endParaRPr lang="en-IN" sz="3200" b="1" dirty="0"/>
          </a:p>
        </p:txBody>
      </p:sp>
      <p:sp>
        <p:nvSpPr>
          <p:cNvPr id="5" name="TextBox 4">
            <a:extLst>
              <a:ext uri="{FF2B5EF4-FFF2-40B4-BE49-F238E27FC236}">
                <a16:creationId xmlns:a16="http://schemas.microsoft.com/office/drawing/2014/main" id="{0DD1E5F7-5B41-5240-C54A-3BEF082D6764}"/>
              </a:ext>
            </a:extLst>
          </p:cNvPr>
          <p:cNvSpPr txBox="1"/>
          <p:nvPr/>
        </p:nvSpPr>
        <p:spPr>
          <a:xfrm>
            <a:off x="713232" y="5388429"/>
            <a:ext cx="10888742" cy="923330"/>
          </a:xfrm>
          <a:prstGeom prst="rect">
            <a:avLst/>
          </a:prstGeom>
          <a:noFill/>
        </p:spPr>
        <p:txBody>
          <a:bodyPr wrap="square" rtlCol="0">
            <a:spAutoFit/>
          </a:bodyPr>
          <a:lstStyle/>
          <a:p>
            <a:pPr marL="0" indent="0">
              <a:buNone/>
            </a:pPr>
            <a:r>
              <a:rPr lang="en-GB" sz="1800" b="1" dirty="0">
                <a:effectLst/>
                <a:latin typeface="Arial" panose="020B0604020202020204" pitchFamily="34" charset="0"/>
                <a:ea typeface="Arial" panose="020B0604020202020204" pitchFamily="34" charset="0"/>
              </a:rPr>
              <a:t>Insights: -</a:t>
            </a:r>
            <a:r>
              <a:rPr kumimoji="0" lang="en-US" altLang="en-US" sz="1800" b="0" i="0" u="none" strike="noStrike" cap="none" normalizeH="0" baseline="0" dirty="0">
                <a:ln>
                  <a:noFill/>
                </a:ln>
                <a:solidFill>
                  <a:schemeClr val="tx1"/>
                </a:solidFill>
                <a:effectLst/>
              </a:rPr>
              <a:t>Ratings for restaurants that offer both online ordering and table reservations are rising. Thus, we may conclude that online ordering and delivery do have an impact on consumer evaluations.</a:t>
            </a:r>
          </a:p>
          <a:p>
            <a:pPr marL="0" indent="0">
              <a:buNone/>
            </a:pPr>
            <a:r>
              <a:rPr lang="en-GB" sz="1800" b="1" dirty="0">
                <a:effectLst/>
                <a:latin typeface="Arial" panose="020B0604020202020204" pitchFamily="34" charset="0"/>
                <a:ea typeface="Arial" panose="020B0604020202020204" pitchFamily="34" charset="0"/>
              </a:rPr>
              <a:t>Recommendations: </a:t>
            </a:r>
            <a:r>
              <a:rPr kumimoji="0" lang="en-US" altLang="en-US" sz="1800" b="0" i="0" u="none" strike="noStrike" cap="none" normalizeH="0" baseline="0" dirty="0">
                <a:ln>
                  <a:noFill/>
                </a:ln>
                <a:solidFill>
                  <a:schemeClr val="tx1"/>
                </a:solidFill>
                <a:effectLst/>
              </a:rPr>
              <a:t>For the convenience of the customer, incorporate online ordering and table reservations </a:t>
            </a:r>
            <a:r>
              <a:rPr kumimoji="0" lang="en-GB" altLang="en-US" sz="1800" b="1" i="0" u="none" strike="noStrike" cap="none" normalizeH="0" baseline="0" dirty="0">
                <a:ln>
                  <a:noFill/>
                </a:ln>
                <a:solidFill>
                  <a:schemeClr val="tx1"/>
                </a:solidFill>
              </a:rPr>
              <a:t>.</a:t>
            </a:r>
            <a:endParaRPr lang="en-GB" sz="1800" b="1" dirty="0">
              <a:effectLst/>
              <a:ea typeface="Arial" panose="020B0604020202020204" pitchFamily="34" charset="0"/>
            </a:endParaRPr>
          </a:p>
        </p:txBody>
      </p:sp>
      <p:graphicFrame>
        <p:nvGraphicFramePr>
          <p:cNvPr id="2" name="Chart 1">
            <a:extLst>
              <a:ext uri="{FF2B5EF4-FFF2-40B4-BE49-F238E27FC236}">
                <a16:creationId xmlns:a16="http://schemas.microsoft.com/office/drawing/2014/main" id="{B72C0D3D-5417-F43E-96B5-BD18D4DA8CD4}"/>
              </a:ext>
            </a:extLst>
          </p:cNvPr>
          <p:cNvGraphicFramePr>
            <a:graphicFrameLocks/>
          </p:cNvGraphicFramePr>
          <p:nvPr>
            <p:extLst>
              <p:ext uri="{D42A27DB-BD31-4B8C-83A1-F6EECF244321}">
                <p14:modId xmlns:p14="http://schemas.microsoft.com/office/powerpoint/2010/main" val="3798151442"/>
              </p:ext>
            </p:extLst>
          </p:nvPr>
        </p:nvGraphicFramePr>
        <p:xfrm>
          <a:off x="796953" y="1132514"/>
          <a:ext cx="4857227" cy="38924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FA09B27-000A-92A2-B0C3-CE57DABC2F0C}"/>
              </a:ext>
            </a:extLst>
          </p:cNvPr>
          <p:cNvGraphicFramePr>
            <a:graphicFrameLocks/>
          </p:cNvGraphicFramePr>
          <p:nvPr>
            <p:extLst>
              <p:ext uri="{D42A27DB-BD31-4B8C-83A1-F6EECF244321}">
                <p14:modId xmlns:p14="http://schemas.microsoft.com/office/powerpoint/2010/main" val="446290915"/>
              </p:ext>
            </p:extLst>
          </p:nvPr>
        </p:nvGraphicFramePr>
        <p:xfrm>
          <a:off x="6096000" y="1191236"/>
          <a:ext cx="5011023" cy="38337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673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70E79-9F13-519C-3556-1A286E88A0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D7AE1-DEAA-FBB7-4D45-BDA400E939BF}"/>
              </a:ext>
            </a:extLst>
          </p:cNvPr>
          <p:cNvSpPr>
            <a:spLocks noGrp="1"/>
          </p:cNvSpPr>
          <p:nvPr>
            <p:ph idx="1"/>
          </p:nvPr>
        </p:nvSpPr>
        <p:spPr>
          <a:xfrm>
            <a:off x="713232" y="250370"/>
            <a:ext cx="11375136" cy="6205293"/>
          </a:xfrm>
        </p:spPr>
        <p:txBody>
          <a:bodyPr>
            <a:normAutofit/>
          </a:bodyPr>
          <a:lstStyle/>
          <a:p>
            <a:pPr marL="0" indent="0">
              <a:buNone/>
            </a:pPr>
            <a:r>
              <a:rPr lang="en-GB" sz="2400" b="1" dirty="0">
                <a:effectLst/>
                <a:ea typeface="Arial" panose="020B0604020202020204" pitchFamily="34" charset="0"/>
              </a:rPr>
              <a:t>Should the team keep the rate of cuisines higher? Will that affect the feedback?</a:t>
            </a:r>
          </a:p>
          <a:p>
            <a:pPr marL="0" indent="0">
              <a:buNone/>
            </a:pPr>
            <a:endParaRPr lang="en-IN" sz="3200" b="1" dirty="0"/>
          </a:p>
        </p:txBody>
      </p:sp>
      <p:graphicFrame>
        <p:nvGraphicFramePr>
          <p:cNvPr id="4" name="Chart 3">
            <a:extLst>
              <a:ext uri="{FF2B5EF4-FFF2-40B4-BE49-F238E27FC236}">
                <a16:creationId xmlns:a16="http://schemas.microsoft.com/office/drawing/2014/main" id="{2C2E8590-002F-F72E-2617-D36F8798609D}"/>
              </a:ext>
            </a:extLst>
          </p:cNvPr>
          <p:cNvGraphicFramePr/>
          <p:nvPr>
            <p:extLst>
              <p:ext uri="{D42A27DB-BD31-4B8C-83A1-F6EECF244321}">
                <p14:modId xmlns:p14="http://schemas.microsoft.com/office/powerpoint/2010/main" val="3132218649"/>
              </p:ext>
            </p:extLst>
          </p:nvPr>
        </p:nvGraphicFramePr>
        <p:xfrm>
          <a:off x="1593908" y="1266738"/>
          <a:ext cx="7768205" cy="36910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9B09EBC-8819-D9F8-85CE-9BA6701FFB75}"/>
              </a:ext>
            </a:extLst>
          </p:cNvPr>
          <p:cNvSpPr txBox="1"/>
          <p:nvPr/>
        </p:nvSpPr>
        <p:spPr>
          <a:xfrm>
            <a:off x="713232" y="5388429"/>
            <a:ext cx="11106856" cy="1477328"/>
          </a:xfrm>
          <a:prstGeom prst="rect">
            <a:avLst/>
          </a:prstGeom>
          <a:noFill/>
        </p:spPr>
        <p:txBody>
          <a:bodyPr wrap="square" rtlCol="0">
            <a:spAutoFit/>
          </a:bodyPr>
          <a:lstStyle/>
          <a:p>
            <a:r>
              <a:rPr lang="en-GB" sz="1800" b="1" dirty="0">
                <a:effectLst/>
                <a:latin typeface="Arial" panose="020B0604020202020204" pitchFamily="34" charset="0"/>
                <a:ea typeface="Arial" panose="020B0604020202020204" pitchFamily="34" charset="0"/>
              </a:rPr>
              <a:t>Insights: - </a:t>
            </a:r>
            <a:r>
              <a:rPr kumimoji="0" lang="en-US" altLang="en-US" sz="1800" b="0" i="0" u="none" strike="noStrike" cap="none" normalizeH="0" baseline="0" dirty="0">
                <a:ln>
                  <a:noFill/>
                </a:ln>
                <a:solidFill>
                  <a:schemeClr val="tx1"/>
                </a:solidFill>
                <a:effectLst/>
              </a:rPr>
              <a:t>We may conclude that there is a positive correlation between the rates of cuisines and ratings because the linear forecast trendline is moving slightly upward and the correlation coefficient is trending towards +1. This means that as one variable rises, the other one tends to rise as well.</a:t>
            </a:r>
          </a:p>
          <a:p>
            <a:endParaRPr lang="en-GB"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28483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80C6F-F5B1-5EB4-1777-281911D37B10}"/>
              </a:ext>
            </a:extLst>
          </p:cNvPr>
          <p:cNvSpPr>
            <a:spLocks noGrp="1"/>
          </p:cNvSpPr>
          <p:nvPr>
            <p:ph idx="1"/>
          </p:nvPr>
        </p:nvSpPr>
        <p:spPr>
          <a:xfrm>
            <a:off x="838200" y="326570"/>
            <a:ext cx="10515600" cy="6366837"/>
          </a:xfrm>
        </p:spPr>
        <p:txBody>
          <a:bodyPr>
            <a:normAutofit/>
          </a:bodyPr>
          <a:lstStyle/>
          <a:p>
            <a:pPr marL="0" indent="0">
              <a:buNone/>
            </a:pPr>
            <a:br>
              <a:rPr kumimoji="0" lang="en-US" altLang="en-US" sz="2000" b="0" i="0" u="none" strike="noStrike" cap="none" normalizeH="0" baseline="0" dirty="0">
                <a:ln>
                  <a:noFill/>
                </a:ln>
                <a:effectLst/>
              </a:rPr>
            </a:br>
            <a:r>
              <a:rPr kumimoji="0" lang="en-GB" altLang="en-US" sz="2400" b="1" i="0" cap="none" normalizeH="0" baseline="0" dirty="0">
                <a:ln>
                  <a:noFill/>
                </a:ln>
                <a:cs typeface="Arial" panose="020B0604020202020204" pitchFamily="34" charset="0"/>
              </a:rPr>
              <a:t>T</a:t>
            </a:r>
            <a:r>
              <a:rPr lang="en-GB" sz="2400" b="1" u="none" strike="noStrike" dirty="0">
                <a:effectLst/>
                <a:ea typeface="Arial" panose="020B0604020202020204" pitchFamily="34" charset="0"/>
                <a:cs typeface="Arial" panose="020B0604020202020204" pitchFamily="34" charset="0"/>
              </a:rPr>
              <a:t>he distribution of the number of restaurants of different price ranges in all the countries.</a:t>
            </a:r>
          </a:p>
          <a:p>
            <a:pPr marL="0" indent="0">
              <a:buNone/>
            </a:pPr>
            <a:r>
              <a:rPr lang="en-GB" sz="2000" b="1" dirty="0">
                <a:effectLst/>
                <a:ea typeface="Arial" panose="020B0604020202020204" pitchFamily="34" charset="0"/>
              </a:rPr>
              <a:t>Visualization: - </a:t>
            </a:r>
            <a:r>
              <a:rPr lang="en-GB" sz="2000" dirty="0">
                <a:effectLst/>
                <a:ea typeface="Arial" panose="020B0604020202020204" pitchFamily="34" charset="0"/>
              </a:rPr>
              <a:t>Doughnut chart since we need to show many parts (like price range) taking up space within a single unit (like country).</a:t>
            </a:r>
            <a:endParaRPr lang="en-IN" sz="2000" dirty="0">
              <a:effectLst/>
              <a:ea typeface="Arial" panose="020B0604020202020204" pitchFamily="34" charset="0"/>
            </a:endParaRPr>
          </a:p>
          <a:p>
            <a:pPr marL="0" indent="0">
              <a:buNone/>
            </a:pPr>
            <a:endParaRPr lang="en-GB" sz="2400" b="1" u="none" strike="noStrike" dirty="0">
              <a:effectLst/>
              <a:ea typeface="Arial" panose="020B0604020202020204" pitchFamily="34" charset="0"/>
              <a:cs typeface="Arial" panose="020B0604020202020204" pitchFamily="34" charset="0"/>
            </a:endParaRPr>
          </a:p>
          <a:p>
            <a:pPr marL="0" indent="0">
              <a:buNone/>
            </a:pPr>
            <a:endParaRPr lang="en-GB" sz="2400" b="1" u="none" strike="noStrike" dirty="0">
              <a:effectLst/>
              <a:ea typeface="Arial" panose="020B0604020202020204" pitchFamily="34" charset="0"/>
              <a:cs typeface="Arial" panose="020B0604020202020204" pitchFamily="34" charset="0"/>
            </a:endParaRPr>
          </a:p>
          <a:p>
            <a:pPr marL="0" indent="0">
              <a:buNone/>
            </a:pPr>
            <a:endParaRPr lang="en-IN" sz="2000" b="1" u="none" strike="noStrike" dirty="0">
              <a:effectLst/>
              <a:ea typeface="Arial" panose="020B0604020202020204" pitchFamily="34" charset="0"/>
              <a:cs typeface="Arial" panose="020B0604020202020204" pitchFamily="34" charset="0"/>
            </a:endParaRPr>
          </a:p>
          <a:p>
            <a:endParaRPr lang="en-IN" sz="2000" dirty="0"/>
          </a:p>
        </p:txBody>
      </p:sp>
      <p:graphicFrame>
        <p:nvGraphicFramePr>
          <p:cNvPr id="4" name="Chart 3">
            <a:extLst>
              <a:ext uri="{FF2B5EF4-FFF2-40B4-BE49-F238E27FC236}">
                <a16:creationId xmlns:a16="http://schemas.microsoft.com/office/drawing/2014/main" id="{F66297E8-688A-D87A-DA74-C69D3124BC25}"/>
              </a:ext>
            </a:extLst>
          </p:cNvPr>
          <p:cNvGraphicFramePr/>
          <p:nvPr>
            <p:extLst>
              <p:ext uri="{D42A27DB-BD31-4B8C-83A1-F6EECF244321}">
                <p14:modId xmlns:p14="http://schemas.microsoft.com/office/powerpoint/2010/main" val="451020702"/>
              </p:ext>
            </p:extLst>
          </p:nvPr>
        </p:nvGraphicFramePr>
        <p:xfrm>
          <a:off x="1350627" y="2323750"/>
          <a:ext cx="9731230" cy="4043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139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BEDD-3679-4651-0A4F-7D0D45BE30A7}"/>
              </a:ext>
            </a:extLst>
          </p:cNvPr>
          <p:cNvSpPr>
            <a:spLocks noGrp="1"/>
          </p:cNvSpPr>
          <p:nvPr>
            <p:ph type="title"/>
          </p:nvPr>
        </p:nvSpPr>
        <p:spPr>
          <a:xfrm>
            <a:off x="755009" y="209725"/>
            <a:ext cx="10598791" cy="813732"/>
          </a:xfrm>
        </p:spPr>
        <p:txBody>
          <a:bodyPr>
            <a:normAutofit/>
          </a:bodyPr>
          <a:lstStyle/>
          <a:p>
            <a:r>
              <a:rPr lang="en-GB" sz="2800" b="1" dirty="0">
                <a:solidFill>
                  <a:srgbClr val="000000"/>
                </a:solidFill>
                <a:effectLst/>
                <a:latin typeface="+mn-lt"/>
                <a:ea typeface="Arial" panose="020B0604020202020204" pitchFamily="34" charset="0"/>
              </a:rPr>
              <a:t>OBSERVATIONS AND ANALYSIS</a:t>
            </a:r>
            <a:r>
              <a:rPr lang="en-GB" sz="2800" b="1" strike="noStrike" dirty="0">
                <a:solidFill>
                  <a:srgbClr val="000000"/>
                </a:solidFill>
                <a:effectLst/>
                <a:latin typeface="+mn-lt"/>
                <a:ea typeface="Arial" panose="020B0604020202020204" pitchFamily="34" charset="0"/>
              </a:rPr>
              <a:t> </a:t>
            </a:r>
            <a:endParaRPr lang="en-IN" sz="2800" dirty="0">
              <a:latin typeface="+mn-lt"/>
            </a:endParaRPr>
          </a:p>
        </p:txBody>
      </p:sp>
      <p:sp>
        <p:nvSpPr>
          <p:cNvPr id="3" name="Content Placeholder 2">
            <a:extLst>
              <a:ext uri="{FF2B5EF4-FFF2-40B4-BE49-F238E27FC236}">
                <a16:creationId xmlns:a16="http://schemas.microsoft.com/office/drawing/2014/main" id="{F73BAC25-0C21-7B9F-3A38-D9C1EA94AA76}"/>
              </a:ext>
            </a:extLst>
          </p:cNvPr>
          <p:cNvSpPr>
            <a:spLocks noGrp="1"/>
          </p:cNvSpPr>
          <p:nvPr>
            <p:ph idx="1"/>
          </p:nvPr>
        </p:nvSpPr>
        <p:spPr>
          <a:xfrm>
            <a:off x="838200" y="1241570"/>
            <a:ext cx="10515600" cy="4935393"/>
          </a:xfrm>
        </p:spPr>
        <p:txBody>
          <a:bodyPr/>
          <a:lstStyle/>
          <a:p>
            <a:pPr marL="0" indent="0">
              <a:lnSpc>
                <a:spcPct val="115000"/>
              </a:lnSpc>
              <a:buNone/>
            </a:pPr>
            <a:r>
              <a:rPr lang="en-GB" sz="2400" b="1" dirty="0">
                <a:solidFill>
                  <a:srgbClr val="000000"/>
                </a:solidFill>
                <a:effectLst/>
                <a:ea typeface="Arial" panose="020B0604020202020204" pitchFamily="34" charset="0"/>
              </a:rPr>
              <a:t>General Distribution:</a:t>
            </a:r>
          </a:p>
          <a:p>
            <a:pPr marL="0" indent="0">
              <a:lnSpc>
                <a:spcPct val="115000"/>
              </a:lnSpc>
              <a:buNone/>
            </a:pPr>
            <a:endParaRPr lang="en-IN" sz="1100" dirty="0">
              <a:solidFill>
                <a:srgbClr val="000000"/>
              </a:solidFill>
              <a:effectLst/>
              <a:latin typeface="Arial" panose="020B0604020202020204" pitchFamily="34" charset="0"/>
              <a:ea typeface="Arial" panose="020B0604020202020204" pitchFamily="34" charset="0"/>
            </a:endParaRP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1</a:t>
            </a:r>
            <a:r>
              <a:rPr lang="en-GB" sz="2000" dirty="0">
                <a:solidFill>
                  <a:srgbClr val="000000"/>
                </a:solidFill>
                <a:effectLst/>
                <a:ea typeface="Arial" panose="020B0604020202020204" pitchFamily="34" charset="0"/>
              </a:rPr>
              <a:t>: This range has the highest number of restaurants (4444). It indicates a strong presence of budget-friendly or low-priced dining options across countries.</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2</a:t>
            </a:r>
            <a:r>
              <a:rPr lang="en-GB" sz="2000" dirty="0">
                <a:solidFill>
                  <a:srgbClr val="000000"/>
                </a:solidFill>
                <a:effectLst/>
                <a:ea typeface="Arial" panose="020B0604020202020204" pitchFamily="34" charset="0"/>
              </a:rPr>
              <a:t>: This range has the second-highest number of restaurants (3113), suggesting a significant portion of mid-range dining options.</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3</a:t>
            </a:r>
            <a:r>
              <a:rPr lang="en-GB" sz="2000" dirty="0">
                <a:solidFill>
                  <a:srgbClr val="000000"/>
                </a:solidFill>
                <a:effectLst/>
                <a:ea typeface="Arial" panose="020B0604020202020204" pitchFamily="34" charset="0"/>
              </a:rPr>
              <a:t>: There are (1408) restaurants in this range, showing a moderate presence of higher-priced dining options.</a:t>
            </a: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4</a:t>
            </a:r>
            <a:r>
              <a:rPr lang="en-GB" sz="2000" dirty="0">
                <a:solidFill>
                  <a:srgbClr val="000000"/>
                </a:solidFill>
                <a:effectLst/>
                <a:ea typeface="Arial" panose="020B0604020202020204" pitchFamily="34" charset="0"/>
              </a:rPr>
              <a:t>: The lowest number of restaurants (586) are in this range, indicating fewer high-end or premium dining options</a:t>
            </a:r>
            <a:endParaRPr lang="en-IN" sz="2000" dirty="0">
              <a:effectLst/>
              <a:ea typeface="Arial" panose="020B0604020202020204" pitchFamily="34" charset="0"/>
            </a:endParaRPr>
          </a:p>
        </p:txBody>
      </p:sp>
    </p:spTree>
    <p:extLst>
      <p:ext uri="{BB962C8B-B14F-4D97-AF65-F5344CB8AC3E}">
        <p14:creationId xmlns:p14="http://schemas.microsoft.com/office/powerpoint/2010/main" val="346068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781C-20B4-3AAA-F695-0082DEC6C9D8}"/>
              </a:ext>
            </a:extLst>
          </p:cNvPr>
          <p:cNvSpPr>
            <a:spLocks noGrp="1"/>
          </p:cNvSpPr>
          <p:nvPr>
            <p:ph type="title"/>
          </p:nvPr>
        </p:nvSpPr>
        <p:spPr>
          <a:xfrm>
            <a:off x="767443" y="620785"/>
            <a:ext cx="10616418" cy="453005"/>
          </a:xfrm>
        </p:spPr>
        <p:txBody>
          <a:bodyPr>
            <a:noAutofit/>
          </a:bodyPr>
          <a:lstStyle/>
          <a:p>
            <a:pPr algn="ctr"/>
            <a:r>
              <a:rPr lang="en-US" sz="3600" b="1" dirty="0">
                <a:latin typeface="+mn-lt"/>
              </a:rPr>
              <a:t>DASHBOARD</a:t>
            </a:r>
            <a:endParaRPr lang="en-IN" sz="3600" b="1" dirty="0">
              <a:latin typeface="+mn-lt"/>
            </a:endParaRPr>
          </a:p>
        </p:txBody>
      </p:sp>
      <p:sp>
        <p:nvSpPr>
          <p:cNvPr id="4" name="Content Placeholder 3">
            <a:extLst>
              <a:ext uri="{FF2B5EF4-FFF2-40B4-BE49-F238E27FC236}">
                <a16:creationId xmlns:a16="http://schemas.microsoft.com/office/drawing/2014/main" id="{04B2F42A-FB19-624D-56FA-2DFD5C9ADFB3}"/>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D28F976A-F917-CDFE-9C9F-AA77097181A4}"/>
              </a:ext>
            </a:extLst>
          </p:cNvPr>
          <p:cNvPicPr>
            <a:picLocks noChangeAspect="1"/>
          </p:cNvPicPr>
          <p:nvPr/>
        </p:nvPicPr>
        <p:blipFill>
          <a:blip r:embed="rId2"/>
          <a:stretch>
            <a:fillRect/>
          </a:stretch>
        </p:blipFill>
        <p:spPr>
          <a:xfrm>
            <a:off x="838200" y="1291905"/>
            <a:ext cx="10545661" cy="4885059"/>
          </a:xfrm>
          <a:prstGeom prst="rect">
            <a:avLst/>
          </a:prstGeom>
        </p:spPr>
      </p:pic>
    </p:spTree>
    <p:extLst>
      <p:ext uri="{BB962C8B-B14F-4D97-AF65-F5344CB8AC3E}">
        <p14:creationId xmlns:p14="http://schemas.microsoft.com/office/powerpoint/2010/main" val="132500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9F2D-BA2B-4734-D763-A011B3821548}"/>
              </a:ext>
            </a:extLst>
          </p:cNvPr>
          <p:cNvSpPr>
            <a:spLocks noGrp="1"/>
          </p:cNvSpPr>
          <p:nvPr>
            <p:ph type="title"/>
          </p:nvPr>
        </p:nvSpPr>
        <p:spPr/>
        <p:txBody>
          <a:bodyPr>
            <a:normAutofit/>
          </a:bodyPr>
          <a:lstStyle/>
          <a:p>
            <a:r>
              <a:rPr lang="en-US" sz="4000" b="1" dirty="0">
                <a:latin typeface="+mn-lt"/>
              </a:rPr>
              <a:t>Conclusion</a:t>
            </a:r>
            <a:endParaRPr lang="en-IN" sz="4000" b="1" dirty="0">
              <a:latin typeface="+mn-lt"/>
            </a:endParaRPr>
          </a:p>
        </p:txBody>
      </p:sp>
      <p:sp>
        <p:nvSpPr>
          <p:cNvPr id="3" name="Content Placeholder 2">
            <a:extLst>
              <a:ext uri="{FF2B5EF4-FFF2-40B4-BE49-F238E27FC236}">
                <a16:creationId xmlns:a16="http://schemas.microsoft.com/office/drawing/2014/main" id="{ED0931CF-480E-08AD-BEE7-0C89483368B5}"/>
              </a:ext>
            </a:extLst>
          </p:cNvPr>
          <p:cNvSpPr>
            <a:spLocks noGrp="1"/>
          </p:cNvSpPr>
          <p:nvPr>
            <p:ph idx="1"/>
          </p:nvPr>
        </p:nvSpPr>
        <p:spPr>
          <a:xfrm>
            <a:off x="838200" y="1344168"/>
            <a:ext cx="11131296" cy="4832795"/>
          </a:xfrm>
        </p:spPr>
        <p:txBody>
          <a:bodyPr>
            <a:normAutofit fontScale="70000" lnSpcReduction="20000"/>
          </a:bodyPr>
          <a:lstStyle/>
          <a:p>
            <a:pPr marL="0" indent="0">
              <a:buNone/>
            </a:pPr>
            <a:endParaRPr lang="en-US" dirty="0"/>
          </a:p>
          <a:p>
            <a:pPr marL="0" marR="0" lvl="0" indent="0" algn="l" rtl="0">
              <a:lnSpc>
                <a:spcPct val="150000"/>
              </a:lnSpc>
              <a:spcBef>
                <a:spcPts val="0"/>
              </a:spcBef>
              <a:spcAft>
                <a:spcPts val="0"/>
              </a:spcAft>
              <a:buClr>
                <a:srgbClr val="000000"/>
              </a:buClr>
              <a:buSzPts val="2900"/>
              <a:buFont typeface="Arial"/>
              <a:buNone/>
            </a:pPr>
            <a:r>
              <a:rPr lang="en-US" sz="2900" b="0" i="0" u="none" strike="noStrike" cap="none" dirty="0">
                <a:ea typeface="Montserrat"/>
                <a:cs typeface="Montserrat"/>
                <a:sym typeface="Montserrat"/>
              </a:rPr>
              <a:t>The analysis reveals valuable insights into restaurant data, guiding strategic decisions for expansion and improvement. Key findings include:</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Identification of countries with low competition and high potential for new restaurant ventures.</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Understanding customer preferences and the impact of factors like cuisine, price range, and services on ratings.</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Recommendations for targeted culinary offerings, service enhancements, and pricing strategies to enhance customer satisfaction and competitiveness.</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Visualizations provide clear insights into market trends, competitor analysis, and financial expenditure.</a:t>
            </a:r>
            <a:endParaRPr lang="en-US" sz="2900" b="0" i="0" u="none" strike="noStrike" cap="none" dirty="0">
              <a:ea typeface="Arial"/>
              <a:cs typeface="Arial"/>
              <a:sym typeface="Arial"/>
            </a:endParaRPr>
          </a:p>
          <a:p>
            <a:pPr marL="0" marR="0" lvl="0" indent="0" algn="l" rtl="0">
              <a:lnSpc>
                <a:spcPct val="150000"/>
              </a:lnSpc>
              <a:spcBef>
                <a:spcPts val="0"/>
              </a:spcBef>
              <a:spcAft>
                <a:spcPts val="0"/>
              </a:spcAft>
              <a:buClr>
                <a:srgbClr val="000000"/>
              </a:buClr>
              <a:buSzPts val="2900"/>
              <a:buFont typeface="Arial"/>
              <a:buNone/>
            </a:pPr>
            <a:r>
              <a:rPr lang="en-US" sz="2900" b="0" i="0" u="none" strike="noStrike" cap="none" dirty="0">
                <a:ea typeface="Montserrat"/>
                <a:cs typeface="Montserrat"/>
                <a:sym typeface="Montserrat"/>
              </a:rPr>
              <a:t>This analysis underscores the importance of data-driven decision-making in the restaurant industry, enabling businesses to optimize performance and meet evolving consumer demands effectively.</a:t>
            </a:r>
            <a:endParaRPr lang="en-US" sz="2900" b="0" i="0" u="none" strike="noStrike" cap="none" dirty="0">
              <a:ea typeface="Arial"/>
              <a:cs typeface="Arial"/>
              <a:sym typeface="Arial"/>
            </a:endParaRPr>
          </a:p>
        </p:txBody>
      </p:sp>
    </p:spTree>
    <p:extLst>
      <p:ext uri="{BB962C8B-B14F-4D97-AF65-F5344CB8AC3E}">
        <p14:creationId xmlns:p14="http://schemas.microsoft.com/office/powerpoint/2010/main" val="273581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450C30B-A987-2160-4161-C3B4218186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584" y="1619075"/>
            <a:ext cx="6979640" cy="380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6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BA51-B37C-EE1A-2250-EA0E813A5D58}"/>
              </a:ext>
            </a:extLst>
          </p:cNvPr>
          <p:cNvSpPr>
            <a:spLocks noGrp="1"/>
          </p:cNvSpPr>
          <p:nvPr>
            <p:ph type="title"/>
          </p:nvPr>
        </p:nvSpPr>
        <p:spPr>
          <a:xfrm>
            <a:off x="838200" y="365125"/>
            <a:ext cx="10327546" cy="1128115"/>
          </a:xfrm>
        </p:spPr>
        <p:txBody>
          <a:bodyPr>
            <a:normAutofit/>
          </a:bodyPr>
          <a:lstStyle/>
          <a:p>
            <a:r>
              <a:rPr lang="en-US" sz="4000" b="1" dirty="0">
                <a:latin typeface="+mn-lt"/>
              </a:rPr>
              <a:t>Problem Statement</a:t>
            </a:r>
            <a:endParaRPr lang="en-IN" sz="4000" dirty="0"/>
          </a:p>
        </p:txBody>
      </p:sp>
      <p:sp>
        <p:nvSpPr>
          <p:cNvPr id="3" name="Content Placeholder 2">
            <a:extLst>
              <a:ext uri="{FF2B5EF4-FFF2-40B4-BE49-F238E27FC236}">
                <a16:creationId xmlns:a16="http://schemas.microsoft.com/office/drawing/2014/main" id="{0412030D-B97F-E09E-D7C3-98DADBFF6F9F}"/>
              </a:ext>
            </a:extLst>
          </p:cNvPr>
          <p:cNvSpPr>
            <a:spLocks noGrp="1"/>
          </p:cNvSpPr>
          <p:nvPr>
            <p:ph idx="1"/>
          </p:nvPr>
        </p:nvSpPr>
        <p:spPr>
          <a:xfrm>
            <a:off x="838200" y="1635853"/>
            <a:ext cx="10515600" cy="4541110"/>
          </a:xfrm>
        </p:spPr>
        <p:txBody>
          <a:bodyPr>
            <a:normAutofit/>
          </a:bodyPr>
          <a:lstStyle/>
          <a:p>
            <a:pPr marL="0" indent="0">
              <a:buNone/>
            </a:pPr>
            <a:r>
              <a:rPr lang="en-US" sz="2400" dirty="0">
                <a:sym typeface="Be Vietnam Pro"/>
              </a:rPr>
              <a:t>Suggesting some countries and cities for opening new restaurants and expansion strategies for Zomato by analyzing their datasets, </a:t>
            </a:r>
            <a:r>
              <a:rPr lang="en-US" sz="2400" dirty="0">
                <a:sym typeface="Montserrat"/>
              </a:rPr>
              <a:t>the quality regarding ratings for restaurants that are already present in the countries, the cuisines that need to be focused, trends of the Online deliveries and table bookings, the rates of the cuisines.</a:t>
            </a:r>
          </a:p>
          <a:p>
            <a:pPr marL="0" indent="0">
              <a:buNone/>
            </a:pPr>
            <a:endParaRPr lang="en-US" sz="2400" dirty="0"/>
          </a:p>
          <a:p>
            <a:pPr marL="0" indent="0">
              <a:buNone/>
            </a:pPr>
            <a:endParaRPr lang="en-IN" dirty="0"/>
          </a:p>
        </p:txBody>
      </p:sp>
    </p:spTree>
    <p:extLst>
      <p:ext uri="{BB962C8B-B14F-4D97-AF65-F5344CB8AC3E}">
        <p14:creationId xmlns:p14="http://schemas.microsoft.com/office/powerpoint/2010/main" val="47166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948-79C9-308D-4CF0-2F7A7DC00C2F}"/>
              </a:ext>
            </a:extLst>
          </p:cNvPr>
          <p:cNvSpPr>
            <a:spLocks noGrp="1"/>
          </p:cNvSpPr>
          <p:nvPr>
            <p:ph type="title"/>
          </p:nvPr>
        </p:nvSpPr>
        <p:spPr>
          <a:xfrm>
            <a:off x="870438" y="200533"/>
            <a:ext cx="9837185" cy="796163"/>
          </a:xfrm>
        </p:spPr>
        <p:txBody>
          <a:bodyPr>
            <a:normAutofit/>
          </a:bodyPr>
          <a:lstStyle/>
          <a:p>
            <a:r>
              <a:rPr lang="en-US" sz="4000" b="1" dirty="0">
                <a:latin typeface="+mn-lt"/>
              </a:rPr>
              <a:t>Data Overview</a:t>
            </a:r>
            <a:endParaRPr lang="en-IN" sz="4000" dirty="0"/>
          </a:p>
        </p:txBody>
      </p:sp>
      <p:sp>
        <p:nvSpPr>
          <p:cNvPr id="4" name="Rectangle 1">
            <a:extLst>
              <a:ext uri="{FF2B5EF4-FFF2-40B4-BE49-F238E27FC236}">
                <a16:creationId xmlns:a16="http://schemas.microsoft.com/office/drawing/2014/main" id="{E71367D4-6025-1D12-5A22-2BE2558BF602}"/>
              </a:ext>
            </a:extLst>
          </p:cNvPr>
          <p:cNvSpPr>
            <a:spLocks noGrp="1" noChangeArrowheads="1"/>
          </p:cNvSpPr>
          <p:nvPr>
            <p:ph idx="1"/>
          </p:nvPr>
        </p:nvSpPr>
        <p:spPr bwMode="auto">
          <a:xfrm>
            <a:off x="870439" y="1109301"/>
            <a:ext cx="522556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Restaurant ID: </a:t>
            </a:r>
            <a:r>
              <a:rPr kumimoji="0" lang="en-US" altLang="en-US" sz="1800" b="0" i="0" u="none" strike="noStrike" cap="none" normalizeH="0" baseline="0" dirty="0">
                <a:ln>
                  <a:noFill/>
                </a:ln>
                <a:solidFill>
                  <a:schemeClr val="tx1"/>
                </a:solidFill>
                <a:effectLst/>
              </a:rPr>
              <a:t>A unique number that each institution is given.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Restaurant Name: </a:t>
            </a:r>
            <a:r>
              <a:rPr kumimoji="0" lang="en-US" altLang="en-US" sz="1800" b="0" i="0" u="none" strike="noStrike" cap="none" normalizeH="0" baseline="0" dirty="0">
                <a:ln>
                  <a:noFill/>
                </a:ln>
                <a:solidFill>
                  <a:schemeClr val="tx1"/>
                </a:solidFill>
                <a:effectLst/>
              </a:rPr>
              <a:t>The restaurant's name.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Country Code: </a:t>
            </a:r>
            <a:r>
              <a:rPr kumimoji="0" lang="en-US" altLang="en-US" sz="1800" b="0" i="0" u="none" strike="noStrike" cap="none" normalizeH="0" baseline="0" dirty="0">
                <a:ln>
                  <a:noFill/>
                </a:ln>
                <a:solidFill>
                  <a:schemeClr val="tx1"/>
                </a:solidFill>
                <a:effectLst/>
              </a:rPr>
              <a:t>The country code of the area in which the eatery is located.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City: </a:t>
            </a:r>
            <a:r>
              <a:rPr kumimoji="0" lang="en-US" altLang="en-US" sz="1800" b="0" i="0" u="none" strike="noStrike" cap="none" normalizeH="0" baseline="0" dirty="0">
                <a:ln>
                  <a:noFill/>
                </a:ln>
                <a:solidFill>
                  <a:schemeClr val="tx1"/>
                </a:solidFill>
                <a:effectLst/>
              </a:rPr>
              <a:t>The city in where the eatery is situated.</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Address: </a:t>
            </a:r>
            <a:r>
              <a:rPr kumimoji="0" lang="en-US" altLang="en-US" sz="1800" b="0" i="0" u="none" strike="noStrike" cap="none" normalizeH="0" baseline="0" dirty="0">
                <a:ln>
                  <a:noFill/>
                </a:ln>
                <a:solidFill>
                  <a:schemeClr val="tx1"/>
                </a:solidFill>
                <a:effectLst/>
              </a:rPr>
              <a:t>The restaurant's precise address.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Locality: </a:t>
            </a:r>
            <a:r>
              <a:rPr kumimoji="0" lang="en-US" altLang="en-US" sz="1800" b="0" i="0" u="none" strike="noStrike" cap="none" normalizeH="0" baseline="0" dirty="0">
                <a:ln>
                  <a:noFill/>
                </a:ln>
                <a:solidFill>
                  <a:schemeClr val="tx1"/>
                </a:solidFill>
                <a:effectLst/>
              </a:rPr>
              <a:t>The area or community in which the eatery is located.</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Locality Verbose: </a:t>
            </a:r>
            <a:r>
              <a:rPr kumimoji="0" lang="en-US" altLang="en-US" sz="1800" b="0" i="0" u="none" strike="noStrike" cap="none" normalizeH="0" baseline="0" dirty="0">
                <a:ln>
                  <a:noFill/>
                </a:ln>
                <a:solidFill>
                  <a:schemeClr val="tx1"/>
                </a:solidFill>
                <a:effectLst/>
              </a:rPr>
              <a:t>Comprehensive details on the area.</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Longitude: </a:t>
            </a:r>
            <a:r>
              <a:rPr kumimoji="0" lang="en-US" altLang="en-US" sz="1800" b="0" i="0" u="none" strike="noStrike" cap="none" normalizeH="0" baseline="0" dirty="0">
                <a:ln>
                  <a:noFill/>
                </a:ln>
                <a:solidFill>
                  <a:schemeClr val="tx1"/>
                </a:solidFill>
                <a:effectLst/>
              </a:rPr>
              <a:t>The restaurant's geographic longitude coordinate.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Latitude: </a:t>
            </a:r>
            <a:r>
              <a:rPr kumimoji="0" lang="en-US" altLang="en-US" sz="1800" b="0" i="0" u="none" strike="noStrike" cap="none" normalizeH="0" baseline="0" dirty="0">
                <a:ln>
                  <a:noFill/>
                </a:ln>
                <a:solidFill>
                  <a:schemeClr val="tx1"/>
                </a:solidFill>
                <a:effectLst/>
              </a:rPr>
              <a:t>The restaurant's geographic latitude coordinate.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Cuisines: </a:t>
            </a:r>
            <a:r>
              <a:rPr kumimoji="0" lang="en-US" altLang="en-US" sz="1800" b="0" i="0" u="none" strike="noStrike" cap="none" normalizeH="0" baseline="0" dirty="0">
                <a:ln>
                  <a:noFill/>
                </a:ln>
                <a:solidFill>
                  <a:schemeClr val="tx1"/>
                </a:solidFill>
                <a:effectLst/>
              </a:rPr>
              <a:t>The variety of food that the restaurant serves.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Currency: </a:t>
            </a:r>
            <a:r>
              <a:rPr kumimoji="0" lang="en-US" altLang="en-US" sz="1800" b="0" i="0" u="none" strike="noStrike" cap="none" normalizeH="0" baseline="0" dirty="0">
                <a:ln>
                  <a:noFill/>
                </a:ln>
                <a:solidFill>
                  <a:schemeClr val="tx1"/>
                </a:solidFill>
                <a:effectLst/>
              </a:rPr>
              <a:t>The money that is exchanged in the restaurant.</a:t>
            </a:r>
          </a:p>
        </p:txBody>
      </p:sp>
      <p:sp>
        <p:nvSpPr>
          <p:cNvPr id="6" name="TextBox 5">
            <a:extLst>
              <a:ext uri="{FF2B5EF4-FFF2-40B4-BE49-F238E27FC236}">
                <a16:creationId xmlns:a16="http://schemas.microsoft.com/office/drawing/2014/main" id="{94B319F1-7EDD-EC2A-0207-E816DF3260D3}"/>
              </a:ext>
            </a:extLst>
          </p:cNvPr>
          <p:cNvSpPr txBox="1"/>
          <p:nvPr/>
        </p:nvSpPr>
        <p:spPr>
          <a:xfrm>
            <a:off x="6210534" y="525257"/>
            <a:ext cx="5502930" cy="5807487"/>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Has_Table_booking: </a:t>
            </a:r>
            <a:r>
              <a:rPr lang="en-US" b="0" i="0" u="none" strike="noStrike" cap="none" dirty="0">
                <a:solidFill>
                  <a:schemeClr val="dk1"/>
                </a:solidFill>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Has_Online_delivery: </a:t>
            </a:r>
            <a:r>
              <a:rPr lang="en-US" b="0" i="0" u="none" strike="noStrike" cap="none" dirty="0">
                <a:solidFill>
                  <a:schemeClr val="dk1"/>
                </a:solidFill>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Is_delivering_now: </a:t>
            </a:r>
            <a:r>
              <a:rPr lang="en-US" b="0" i="0" u="none" strike="noStrike" cap="none" dirty="0">
                <a:solidFill>
                  <a:schemeClr val="dk1"/>
                </a:solidFill>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Switch_to_order_menu: </a:t>
            </a:r>
            <a:r>
              <a:rPr lang="en-US" b="0" i="0" u="none" strike="noStrike" cap="none" dirty="0">
                <a:solidFill>
                  <a:schemeClr val="dk1"/>
                </a:solidFill>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Price range: </a:t>
            </a:r>
            <a:r>
              <a:rPr lang="en-US" b="0" i="0" u="none" strike="noStrike" cap="none" dirty="0">
                <a:solidFill>
                  <a:schemeClr val="dk1"/>
                </a:solidFill>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Votes: </a:t>
            </a:r>
            <a:r>
              <a:rPr lang="en-US" b="0" i="0" u="none" strike="noStrike" cap="none" dirty="0">
                <a:solidFill>
                  <a:schemeClr val="dk1"/>
                </a:solidFill>
                <a:ea typeface="Lato"/>
                <a:cs typeface="Lato"/>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Average_Cost_for_two: </a:t>
            </a:r>
            <a:r>
              <a:rPr lang="en-US" b="0" i="0" u="none" strike="noStrike" cap="none" dirty="0">
                <a:solidFill>
                  <a:schemeClr val="dk1"/>
                </a:solidFill>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b="1" i="0" u="none" strike="noStrike" cap="none" dirty="0">
                <a:solidFill>
                  <a:schemeClr val="dk1"/>
                </a:solidFill>
                <a:ea typeface="Lato"/>
                <a:cs typeface="Lato"/>
                <a:sym typeface="Lato"/>
              </a:rPr>
              <a:t>Rating: </a:t>
            </a:r>
            <a:r>
              <a:rPr lang="en-US" b="0" i="0" u="none" strike="noStrike" cap="none" dirty="0">
                <a:solidFill>
                  <a:schemeClr val="dk1"/>
                </a:solidFill>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b="1" i="0" u="none" strike="noStrike" cap="none" dirty="0">
                <a:solidFill>
                  <a:schemeClr val="dk1"/>
                </a:solidFill>
                <a:ea typeface="Lato"/>
                <a:cs typeface="Lato"/>
                <a:sym typeface="Lato"/>
              </a:rPr>
              <a:t>Datekey_opening: </a:t>
            </a:r>
            <a:r>
              <a:rPr lang="en-US" b="0" i="0" u="none" strike="noStrike" cap="none" dirty="0">
                <a:solidFill>
                  <a:schemeClr val="dk1"/>
                </a:solidFill>
                <a:ea typeface="Lato"/>
                <a:cs typeface="Lato"/>
                <a:sym typeface="Lato"/>
              </a:rPr>
              <a:t>The date when the restaurant was opened.</a:t>
            </a:r>
          </a:p>
        </p:txBody>
      </p:sp>
    </p:spTree>
    <p:extLst>
      <p:ext uri="{BB962C8B-B14F-4D97-AF65-F5344CB8AC3E}">
        <p14:creationId xmlns:p14="http://schemas.microsoft.com/office/powerpoint/2010/main" val="325041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58FD-7810-3C5B-D588-600E50F525FC}"/>
              </a:ext>
            </a:extLst>
          </p:cNvPr>
          <p:cNvSpPr>
            <a:spLocks noGrp="1"/>
          </p:cNvSpPr>
          <p:nvPr>
            <p:ph type="title"/>
          </p:nvPr>
        </p:nvSpPr>
        <p:spPr>
          <a:xfrm>
            <a:off x="838200" y="629174"/>
            <a:ext cx="9153088" cy="1061514"/>
          </a:xfrm>
        </p:spPr>
        <p:txBody>
          <a:bodyPr>
            <a:normAutofit/>
          </a:bodyPr>
          <a:lstStyle/>
          <a:p>
            <a:r>
              <a:rPr lang="en-US" sz="4000" b="1" dirty="0">
                <a:latin typeface="+mn-lt"/>
              </a:rPr>
              <a:t>Data Cleaning and Processing</a:t>
            </a:r>
            <a:endParaRPr lang="en-IN" sz="4000" b="1" dirty="0">
              <a:latin typeface="+mn-lt"/>
            </a:endParaRPr>
          </a:p>
        </p:txBody>
      </p:sp>
      <p:sp>
        <p:nvSpPr>
          <p:cNvPr id="3" name="Content Placeholder 2">
            <a:extLst>
              <a:ext uri="{FF2B5EF4-FFF2-40B4-BE49-F238E27FC236}">
                <a16:creationId xmlns:a16="http://schemas.microsoft.com/office/drawing/2014/main" id="{8FA4DFCB-79EE-6E73-D561-CA8083F07F45}"/>
              </a:ext>
            </a:extLst>
          </p:cNvPr>
          <p:cNvSpPr>
            <a:spLocks noGrp="1"/>
          </p:cNvSpPr>
          <p:nvPr>
            <p:ph idx="1"/>
          </p:nvPr>
        </p:nvSpPr>
        <p:spPr>
          <a:xfrm>
            <a:off x="462280" y="1551963"/>
            <a:ext cx="9772290" cy="4490063"/>
          </a:xfrm>
        </p:spPr>
        <p:txBody>
          <a:bodyPr>
            <a:normAutofit/>
          </a:bodyPr>
          <a:lstStyle/>
          <a:p>
            <a:endParaRPr lang="en-US" dirty="0"/>
          </a:p>
          <a:p>
            <a:r>
              <a:rPr kumimoji="0" lang="en-US" altLang="en-US" sz="2000" b="0" i="0" u="none" strike="noStrike" cap="none" normalizeH="0" baseline="0" dirty="0">
                <a:ln>
                  <a:noFill/>
                </a:ln>
                <a:solidFill>
                  <a:schemeClr val="tx1"/>
                </a:solidFill>
                <a:effectLst/>
              </a:rPr>
              <a:t>Create a dynamic table that is linked to the raw data so that any modifications made by the business to the original data will be reflected in both the dynamic table and the dashboard. </a:t>
            </a:r>
          </a:p>
          <a:p>
            <a:r>
              <a:rPr lang="en-US" altLang="en-US" sz="2000" dirty="0"/>
              <a:t>A</a:t>
            </a:r>
            <a:r>
              <a:rPr kumimoji="0" lang="en-US" altLang="en-US" sz="2000" b="0" i="0" u="none" strike="noStrike" cap="none" normalizeH="0" baseline="0" dirty="0">
                <a:ln>
                  <a:noFill/>
                </a:ln>
                <a:solidFill>
                  <a:schemeClr val="tx1"/>
                </a:solidFill>
                <a:effectLst/>
              </a:rPr>
              <a:t>ddressed the missing virtues in American food. </a:t>
            </a:r>
          </a:p>
          <a:p>
            <a:r>
              <a:rPr kumimoji="0" lang="en-US" altLang="en-US" sz="2000" b="0" i="0" u="none" strike="noStrike" cap="none" normalizeH="0" baseline="0" dirty="0">
                <a:ln>
                  <a:noFill/>
                </a:ln>
                <a:solidFill>
                  <a:schemeClr val="tx1"/>
                </a:solidFill>
                <a:effectLst/>
              </a:rPr>
              <a:t>Determined the total number of eateries in each nation. </a:t>
            </a:r>
          </a:p>
          <a:p>
            <a:r>
              <a:rPr kumimoji="0" lang="en-US" altLang="en-US" sz="2000" b="0" i="0" u="none" strike="noStrike" cap="none" normalizeH="0" baseline="0" dirty="0">
                <a:ln>
                  <a:noFill/>
                </a:ln>
                <a:solidFill>
                  <a:schemeClr val="tx1"/>
                </a:solidFill>
                <a:effectLst/>
              </a:rPr>
              <a:t>Translated several currencies into Indian rupees (INR) for comparison.</a:t>
            </a:r>
          </a:p>
          <a:p>
            <a:r>
              <a:rPr kumimoji="0" lang="en-US" altLang="en-US" sz="2000" b="0" i="0" u="none" strike="noStrike" cap="none" normalizeH="0" baseline="0" dirty="0">
                <a:ln>
                  <a:noFill/>
                </a:ln>
                <a:solidFill>
                  <a:schemeClr val="tx1"/>
                </a:solidFill>
                <a:effectLst/>
              </a:rPr>
              <a:t> To retrieve the country code using the proper LOOKUP methods.</a:t>
            </a:r>
          </a:p>
          <a:p>
            <a:endParaRPr lang="en-US" sz="2400" dirty="0"/>
          </a:p>
          <a:p>
            <a:endParaRPr lang="en-IN" dirty="0"/>
          </a:p>
        </p:txBody>
      </p:sp>
    </p:spTree>
    <p:extLst>
      <p:ext uri="{BB962C8B-B14F-4D97-AF65-F5344CB8AC3E}">
        <p14:creationId xmlns:p14="http://schemas.microsoft.com/office/powerpoint/2010/main" val="397903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30B3-F1A9-1D34-DC1D-BE3012552CD6}"/>
              </a:ext>
            </a:extLst>
          </p:cNvPr>
          <p:cNvSpPr>
            <a:spLocks noGrp="1"/>
          </p:cNvSpPr>
          <p:nvPr>
            <p:ph type="title"/>
          </p:nvPr>
        </p:nvSpPr>
        <p:spPr/>
        <p:txBody>
          <a:bodyPr>
            <a:normAutofit/>
          </a:bodyPr>
          <a:lstStyle/>
          <a:p>
            <a:r>
              <a:rPr lang="en-US" sz="4000" b="1" dirty="0">
                <a:latin typeface="+mn-lt"/>
              </a:rPr>
              <a:t>Methodology</a:t>
            </a:r>
            <a:endParaRPr lang="en-IN" sz="4000" dirty="0"/>
          </a:p>
        </p:txBody>
      </p:sp>
      <p:sp>
        <p:nvSpPr>
          <p:cNvPr id="3" name="Content Placeholder 2">
            <a:extLst>
              <a:ext uri="{FF2B5EF4-FFF2-40B4-BE49-F238E27FC236}">
                <a16:creationId xmlns:a16="http://schemas.microsoft.com/office/drawing/2014/main" id="{C093FAAC-C0C2-9310-F41D-E89731E3466D}"/>
              </a:ext>
            </a:extLst>
          </p:cNvPr>
          <p:cNvSpPr>
            <a:spLocks noGrp="1"/>
          </p:cNvSpPr>
          <p:nvPr>
            <p:ph idx="1"/>
          </p:nvPr>
        </p:nvSpPr>
        <p:spPr>
          <a:xfrm>
            <a:off x="384048" y="1527751"/>
            <a:ext cx="10396728" cy="4763321"/>
          </a:xfrm>
        </p:spPr>
        <p:txBody>
          <a:bodyPr>
            <a:normAutofit/>
          </a:bodyPr>
          <a:lstStyle/>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Missing value treatment: </a:t>
            </a:r>
            <a:r>
              <a:rPr lang="en-US" altLang="en-US" sz="1800" dirty="0"/>
              <a:t>U</a:t>
            </a:r>
            <a:r>
              <a:rPr kumimoji="0" lang="en-US" altLang="en-US" sz="1800" b="0" i="0" u="none" strike="noStrike" cap="none" normalizeH="0" baseline="0" dirty="0">
                <a:ln>
                  <a:noFill/>
                </a:ln>
                <a:solidFill>
                  <a:schemeClr val="tx1"/>
                </a:solidFill>
                <a:effectLst/>
              </a:rPr>
              <a:t>tilizing pivot tables, XLOOKUP functions, MAX functions, and the power query editor. </a:t>
            </a:r>
          </a:p>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Data Enrichment: </a:t>
            </a:r>
            <a:r>
              <a:rPr kumimoji="0" lang="en-US" altLang="en-US" sz="1800" b="0" i="0" u="none" strike="noStrike" cap="none" normalizeH="0" baseline="0" dirty="0">
                <a:ln>
                  <a:noFill/>
                </a:ln>
                <a:solidFill>
                  <a:schemeClr val="tx1"/>
                </a:solidFill>
                <a:effectLst/>
              </a:rPr>
              <a:t>Using VLOOKUP, MID, SEARCH, TRUNC, CONCAT, and connecting tables to cross-reference with the original data source, the data set was enhanced with extra variables.</a:t>
            </a:r>
          </a:p>
          <a:p>
            <a:pPr>
              <a:buFont typeface="Wingdings" panose="05000000000000000000" pitchFamily="2" charset="2"/>
              <a:buChar char="§"/>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Descriptive Analysis:</a:t>
            </a:r>
            <a:r>
              <a:rPr kumimoji="0" lang="en-US" altLang="en-US" sz="1800" b="0" i="0" u="none" strike="noStrike" cap="none" normalizeH="0" baseline="0" dirty="0">
                <a:ln>
                  <a:noFill/>
                </a:ln>
                <a:solidFill>
                  <a:schemeClr val="tx1"/>
                </a:solidFill>
                <a:effectLst/>
              </a:rPr>
              <a:t>  Used standard Excel functions (count, if, etc.) to analyze objective questions, conditional aggregational functions, and pivot tables to summarize important metrics. </a:t>
            </a:r>
          </a:p>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Trend Analysis: </a:t>
            </a:r>
            <a:r>
              <a:rPr kumimoji="0" lang="en-US" altLang="en-US" sz="1800" b="0" i="0" u="none" strike="noStrike" cap="none" normalizeH="0" baseline="0" dirty="0">
                <a:ln>
                  <a:noFill/>
                </a:ln>
                <a:solidFill>
                  <a:schemeClr val="tx1"/>
                </a:solidFill>
                <a:effectLst/>
              </a:rPr>
              <a:t>Using sparklines, scatter plots, and trendlines, the trend between reviews and ratings, meal costs, online delivery, and reservations was examined.</a:t>
            </a:r>
          </a:p>
          <a:p>
            <a:pPr>
              <a:buFont typeface="Wingdings" panose="05000000000000000000" pitchFamily="2" charset="2"/>
              <a:buChar char="§"/>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Executive Segmentations: </a:t>
            </a:r>
            <a:r>
              <a:rPr kumimoji="0" lang="en-US" altLang="en-US" sz="1800" b="0" i="0" u="none" strike="noStrike" cap="none" normalizeH="0" baseline="0" dirty="0">
                <a:ln>
                  <a:noFill/>
                </a:ln>
                <a:solidFill>
                  <a:schemeClr val="tx1"/>
                </a:solidFill>
                <a:effectLst/>
              </a:rPr>
              <a:t>Various ratings, pricing, and other outcomes for different nations at different times were analyzed using year- and country-wise filters. </a:t>
            </a:r>
          </a:p>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Data Visualization:</a:t>
            </a:r>
            <a:r>
              <a:rPr kumimoji="0" lang="en-US" altLang="en-US" sz="1800" b="0" i="0" u="none" strike="noStrike" cap="none" normalizeH="0" baseline="0" dirty="0">
                <a:ln>
                  <a:noFill/>
                </a:ln>
                <a:solidFill>
                  <a:schemeClr val="tx1"/>
                </a:solidFill>
                <a:effectLst/>
              </a:rPr>
              <a:t> To enable interactive data exploration, dynamic charts and a dashboard were created.</a:t>
            </a:r>
          </a:p>
          <a:p>
            <a:pPr marL="0" indent="0">
              <a:buNone/>
            </a:pPr>
            <a:endParaRPr lang="en-IN" dirty="0"/>
          </a:p>
        </p:txBody>
      </p:sp>
    </p:spTree>
    <p:extLst>
      <p:ext uri="{BB962C8B-B14F-4D97-AF65-F5344CB8AC3E}">
        <p14:creationId xmlns:p14="http://schemas.microsoft.com/office/powerpoint/2010/main" val="125135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0C75-91E2-B09F-0724-A01C22F697DD}"/>
              </a:ext>
            </a:extLst>
          </p:cNvPr>
          <p:cNvSpPr>
            <a:spLocks noGrp="1"/>
          </p:cNvSpPr>
          <p:nvPr>
            <p:ph type="title"/>
          </p:nvPr>
        </p:nvSpPr>
        <p:spPr>
          <a:xfrm>
            <a:off x="897622" y="365126"/>
            <a:ext cx="10799078" cy="1267704"/>
          </a:xfrm>
        </p:spPr>
        <p:txBody>
          <a:bodyPr>
            <a:normAutofit/>
          </a:bodyPr>
          <a:lstStyle/>
          <a:p>
            <a:r>
              <a:rPr lang="en-GB" sz="2700" b="1" dirty="0">
                <a:latin typeface="+mn-lt"/>
                <a:ea typeface="Arial" panose="020B0604020202020204" pitchFamily="34" charset="0"/>
              </a:rPr>
              <a:t>T</a:t>
            </a:r>
            <a:r>
              <a:rPr lang="en-GB" sz="2700" b="1" dirty="0">
                <a:effectLst/>
                <a:latin typeface="+mn-lt"/>
                <a:ea typeface="Arial" panose="020B0604020202020204" pitchFamily="34" charset="0"/>
              </a:rPr>
              <a:t>he number of restaurants opened in each country.</a:t>
            </a:r>
            <a:br>
              <a:rPr lang="en-GB" sz="4000" b="1" dirty="0">
                <a:effectLst/>
                <a:ea typeface="Arial" panose="020B0604020202020204" pitchFamily="34" charset="0"/>
              </a:rPr>
            </a:br>
            <a:endParaRPr lang="en-IN" sz="4000" b="1" dirty="0">
              <a:latin typeface="+mn-lt"/>
            </a:endParaRPr>
          </a:p>
        </p:txBody>
      </p:sp>
      <p:sp>
        <p:nvSpPr>
          <p:cNvPr id="3" name="Content Placeholder 2">
            <a:extLst>
              <a:ext uri="{FF2B5EF4-FFF2-40B4-BE49-F238E27FC236}">
                <a16:creationId xmlns:a16="http://schemas.microsoft.com/office/drawing/2014/main" id="{528548D8-6EBF-117F-EFE6-582D737213F2}"/>
              </a:ext>
            </a:extLst>
          </p:cNvPr>
          <p:cNvSpPr>
            <a:spLocks noGrp="1"/>
          </p:cNvSpPr>
          <p:nvPr>
            <p:ph idx="1"/>
          </p:nvPr>
        </p:nvSpPr>
        <p:spPr>
          <a:xfrm>
            <a:off x="897622" y="1632829"/>
            <a:ext cx="10799078" cy="4860046"/>
          </a:xfrm>
        </p:spPr>
        <p:txBody>
          <a:bodyPr>
            <a:normAutofit/>
          </a:bodyPr>
          <a:lstStyle/>
          <a:p>
            <a:endParaRPr lang="en-IN" sz="2000" b="1" dirty="0"/>
          </a:p>
        </p:txBody>
      </p:sp>
      <p:graphicFrame>
        <p:nvGraphicFramePr>
          <p:cNvPr id="4" name="Chart 3">
            <a:extLst>
              <a:ext uri="{FF2B5EF4-FFF2-40B4-BE49-F238E27FC236}">
                <a16:creationId xmlns:a16="http://schemas.microsoft.com/office/drawing/2014/main" id="{E591157B-0AB4-452F-B235-3E0817555EE8}"/>
              </a:ext>
            </a:extLst>
          </p:cNvPr>
          <p:cNvGraphicFramePr>
            <a:graphicFrameLocks/>
          </p:cNvGraphicFramePr>
          <p:nvPr>
            <p:extLst>
              <p:ext uri="{D42A27DB-BD31-4B8C-83A1-F6EECF244321}">
                <p14:modId xmlns:p14="http://schemas.microsoft.com/office/powerpoint/2010/main" val="4215206497"/>
              </p:ext>
            </p:extLst>
          </p:nvPr>
        </p:nvGraphicFramePr>
        <p:xfrm>
          <a:off x="1182848" y="2417517"/>
          <a:ext cx="6841012" cy="363085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8C50A9-5A20-2972-6BC1-2D1C311F237C}"/>
              </a:ext>
            </a:extLst>
          </p:cNvPr>
          <p:cNvSpPr txBox="1"/>
          <p:nvPr/>
        </p:nvSpPr>
        <p:spPr>
          <a:xfrm>
            <a:off x="8252460" y="2663285"/>
            <a:ext cx="33793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Chart displays the number of restaurants in each country of the dataset.</a:t>
            </a:r>
          </a:p>
          <a:p>
            <a:pPr marL="285750" indent="-285750">
              <a:buFont typeface="Arial" panose="020B0604020202020204" pitchFamily="34" charset="0"/>
              <a:buChar char="•"/>
            </a:pPr>
            <a:r>
              <a:rPr lang="en-US" dirty="0"/>
              <a:t>India is having the highest number of restaurants i.e. 8652 </a:t>
            </a:r>
          </a:p>
          <a:p>
            <a:pPr marL="285750" indent="-285750">
              <a:buFont typeface="Arial" panose="020B0604020202020204" pitchFamily="34" charset="0"/>
              <a:buChar char="•"/>
            </a:pPr>
            <a:r>
              <a:rPr lang="en-US" dirty="0"/>
              <a:t>Second place is occupied by USA with 434 restaurants.</a:t>
            </a:r>
          </a:p>
          <a:p>
            <a:pPr marL="285750" indent="-285750">
              <a:buFont typeface="Arial" panose="020B0604020202020204" pitchFamily="34" charset="0"/>
              <a:buChar char="•"/>
            </a:pPr>
            <a:r>
              <a:rPr lang="en-US" dirty="0"/>
              <a:t>Canada is at the last of the graph indicating least number of restaurants i.e. 4</a:t>
            </a:r>
            <a:endParaRPr lang="en-IN" dirty="0"/>
          </a:p>
        </p:txBody>
      </p:sp>
    </p:spTree>
    <p:extLst>
      <p:ext uri="{BB962C8B-B14F-4D97-AF65-F5344CB8AC3E}">
        <p14:creationId xmlns:p14="http://schemas.microsoft.com/office/powerpoint/2010/main" val="265757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5706C-3D9B-5402-835E-471D620673A6}"/>
              </a:ext>
            </a:extLst>
          </p:cNvPr>
          <p:cNvSpPr>
            <a:spLocks noGrp="1"/>
          </p:cNvSpPr>
          <p:nvPr>
            <p:ph idx="1"/>
          </p:nvPr>
        </p:nvSpPr>
        <p:spPr>
          <a:xfrm>
            <a:off x="838200" y="284480"/>
            <a:ext cx="10515600" cy="5892483"/>
          </a:xfrm>
        </p:spPr>
        <p:txBody>
          <a:bodyPr>
            <a:normAutofit/>
          </a:bodyPr>
          <a:lstStyle/>
          <a:p>
            <a:pPr marL="0" indent="0">
              <a:buNone/>
            </a:pPr>
            <a:r>
              <a:rPr lang="en-GB" sz="2400" b="1" dirty="0">
                <a:ea typeface="Arial" panose="020B0604020202020204" pitchFamily="34" charset="0"/>
              </a:rPr>
              <a:t>T</a:t>
            </a:r>
            <a:r>
              <a:rPr lang="en-GB" sz="2400" b="1" dirty="0">
                <a:effectLst/>
                <a:ea typeface="Arial" panose="020B0604020202020204" pitchFamily="34" charset="0"/>
              </a:rPr>
              <a:t>he number of restaurants opened each year.</a:t>
            </a:r>
          </a:p>
          <a:p>
            <a:endParaRPr lang="en-IN" sz="3600" dirty="0"/>
          </a:p>
        </p:txBody>
      </p:sp>
      <p:graphicFrame>
        <p:nvGraphicFramePr>
          <p:cNvPr id="5" name="Chart 4">
            <a:extLst>
              <a:ext uri="{FF2B5EF4-FFF2-40B4-BE49-F238E27FC236}">
                <a16:creationId xmlns:a16="http://schemas.microsoft.com/office/drawing/2014/main" id="{45ADAC60-474B-BF84-A362-B8874004672A}"/>
              </a:ext>
            </a:extLst>
          </p:cNvPr>
          <p:cNvGraphicFramePr>
            <a:graphicFrameLocks/>
          </p:cNvGraphicFramePr>
          <p:nvPr>
            <p:extLst>
              <p:ext uri="{D42A27DB-BD31-4B8C-83A1-F6EECF244321}">
                <p14:modId xmlns:p14="http://schemas.microsoft.com/office/powerpoint/2010/main" val="2111887662"/>
              </p:ext>
            </p:extLst>
          </p:nvPr>
        </p:nvGraphicFramePr>
        <p:xfrm>
          <a:off x="1107440" y="1173480"/>
          <a:ext cx="9236186" cy="383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DFD658B-8AB3-E8D1-C771-7616ADEAB6F3}"/>
              </a:ext>
            </a:extLst>
          </p:cNvPr>
          <p:cNvSpPr txBox="1"/>
          <p:nvPr/>
        </p:nvSpPr>
        <p:spPr>
          <a:xfrm>
            <a:off x="1320800" y="5469075"/>
            <a:ext cx="887984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Highest number of restaurant was open in year 2012, following with 2011, 2013.</a:t>
            </a:r>
          </a:p>
          <a:p>
            <a:pPr marL="285750" indent="-285750">
              <a:buFont typeface="Arial" panose="020B0604020202020204" pitchFamily="34" charset="0"/>
              <a:buChar char="•"/>
            </a:pPr>
            <a:r>
              <a:rPr lang="en-US" sz="2000" dirty="0"/>
              <a:t>After 2015 we can se a drop in 3yrs constantly </a:t>
            </a:r>
            <a:endParaRPr lang="en-IN" sz="2000" dirty="0"/>
          </a:p>
        </p:txBody>
      </p:sp>
    </p:spTree>
    <p:extLst>
      <p:ext uri="{BB962C8B-B14F-4D97-AF65-F5344CB8AC3E}">
        <p14:creationId xmlns:p14="http://schemas.microsoft.com/office/powerpoint/2010/main" val="29017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8C8DD-6BED-3BD4-E0B1-97A71A55B033}"/>
              </a:ext>
            </a:extLst>
          </p:cNvPr>
          <p:cNvSpPr>
            <a:spLocks noGrp="1"/>
          </p:cNvSpPr>
          <p:nvPr>
            <p:ph idx="1"/>
          </p:nvPr>
        </p:nvSpPr>
        <p:spPr>
          <a:xfrm>
            <a:off x="838200" y="294640"/>
            <a:ext cx="10515600" cy="6350000"/>
          </a:xfrm>
        </p:spPr>
        <p:txBody>
          <a:bodyPr>
            <a:normAutofit/>
          </a:bodyPr>
          <a:lstStyle/>
          <a:p>
            <a:pPr marL="0" indent="0">
              <a:buNone/>
            </a:pPr>
            <a:r>
              <a:rPr lang="en-GB" sz="2400" b="1" dirty="0">
                <a:ea typeface="Arial" panose="020B0604020202020204" pitchFamily="34" charset="0"/>
              </a:rPr>
              <a:t>T</a:t>
            </a:r>
            <a:r>
              <a:rPr lang="en-GB" sz="2400" b="1" dirty="0">
                <a:effectLst/>
                <a:ea typeface="Arial" panose="020B0604020202020204" pitchFamily="34" charset="0"/>
              </a:rPr>
              <a:t>he average number of voters for the restaurants in each country.</a:t>
            </a:r>
          </a:p>
          <a:p>
            <a:endParaRPr lang="en-IN" sz="3600" b="1" dirty="0"/>
          </a:p>
        </p:txBody>
      </p:sp>
      <p:graphicFrame>
        <p:nvGraphicFramePr>
          <p:cNvPr id="5" name="Chart 4">
            <a:extLst>
              <a:ext uri="{FF2B5EF4-FFF2-40B4-BE49-F238E27FC236}">
                <a16:creationId xmlns:a16="http://schemas.microsoft.com/office/drawing/2014/main" id="{2D1A5ECF-CF15-9435-E742-206A5F7065B5}"/>
              </a:ext>
            </a:extLst>
          </p:cNvPr>
          <p:cNvGraphicFramePr>
            <a:graphicFrameLocks/>
          </p:cNvGraphicFramePr>
          <p:nvPr>
            <p:extLst>
              <p:ext uri="{D42A27DB-BD31-4B8C-83A1-F6EECF244321}">
                <p14:modId xmlns:p14="http://schemas.microsoft.com/office/powerpoint/2010/main" val="2914175385"/>
              </p:ext>
            </p:extLst>
          </p:nvPr>
        </p:nvGraphicFramePr>
        <p:xfrm>
          <a:off x="1198880" y="681037"/>
          <a:ext cx="9499600" cy="420624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3A037F2-68C1-62AB-D888-0B839EF5A021}"/>
              </a:ext>
            </a:extLst>
          </p:cNvPr>
          <p:cNvSpPr txBox="1"/>
          <p:nvPr/>
        </p:nvSpPr>
        <p:spPr>
          <a:xfrm>
            <a:off x="1422400" y="5313680"/>
            <a:ext cx="93675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Indonesia is having the highest number of voters in restaurants, followed by UAE, USA AND Philippines</a:t>
            </a:r>
            <a:r>
              <a:rPr lang="en-IN" dirty="0"/>
              <a:t>.</a:t>
            </a:r>
          </a:p>
          <a:p>
            <a:pPr marL="285750" indent="-285750">
              <a:buFont typeface="Arial" panose="020B0604020202020204" pitchFamily="34" charset="0"/>
              <a:buChar char="•"/>
            </a:pPr>
            <a:r>
              <a:rPr lang="en-IN" dirty="0"/>
              <a:t>As compare to number of restaurants in India, the number of voters are very less.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257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B63A-3533-B094-9140-1731C6F1EFF7}"/>
              </a:ext>
            </a:extLst>
          </p:cNvPr>
          <p:cNvSpPr>
            <a:spLocks noGrp="1"/>
          </p:cNvSpPr>
          <p:nvPr>
            <p:ph type="title"/>
          </p:nvPr>
        </p:nvSpPr>
        <p:spPr>
          <a:xfrm>
            <a:off x="838200" y="365125"/>
            <a:ext cx="10515600" cy="582831"/>
          </a:xfrm>
        </p:spPr>
        <p:txBody>
          <a:bodyPr>
            <a:normAutofit/>
          </a:bodyPr>
          <a:lstStyle/>
          <a:p>
            <a:r>
              <a:rPr lang="en-US" sz="2400" b="1" dirty="0">
                <a:latin typeface="+mn-lt"/>
              </a:rPr>
              <a:t>Country Wise Expenditure Analysis.</a:t>
            </a:r>
            <a:endParaRPr lang="en-IN" sz="2400" b="1" dirty="0">
              <a:latin typeface="+mn-lt"/>
            </a:endParaRPr>
          </a:p>
        </p:txBody>
      </p:sp>
      <p:sp>
        <p:nvSpPr>
          <p:cNvPr id="3" name="Content Placeholder 2">
            <a:extLst>
              <a:ext uri="{FF2B5EF4-FFF2-40B4-BE49-F238E27FC236}">
                <a16:creationId xmlns:a16="http://schemas.microsoft.com/office/drawing/2014/main" id="{B241C0E9-834B-8861-B8F3-000224B1AAB1}"/>
              </a:ext>
            </a:extLst>
          </p:cNvPr>
          <p:cNvSpPr>
            <a:spLocks noGrp="1"/>
          </p:cNvSpPr>
          <p:nvPr>
            <p:ph idx="1"/>
          </p:nvPr>
        </p:nvSpPr>
        <p:spPr>
          <a:xfrm>
            <a:off x="838200" y="1082180"/>
            <a:ext cx="10515600" cy="5229007"/>
          </a:xfrm>
        </p:spPr>
        <p:txBody>
          <a:bodyPr>
            <a:normAutofit/>
          </a:bodyPr>
          <a:lstStyle/>
          <a:p>
            <a:pPr marL="342900" lvl="0" indent="-342900">
              <a:lnSpc>
                <a:spcPct val="115000"/>
              </a:lnSpc>
              <a:buFont typeface="+mj-lt"/>
              <a:buAutoNum type="alphaUcPeriod"/>
            </a:pPr>
            <a:r>
              <a:rPr lang="en-IN" sz="2000" b="1" dirty="0">
                <a:effectLst/>
                <a:ea typeface="Arial" panose="020B0604020202020204" pitchFamily="34" charset="0"/>
              </a:rPr>
              <a:t>Highest and Lowest Expenditures</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Canada has the highest average food cost.</a:t>
            </a: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Turkey has the lowest average food cost.</a:t>
            </a:r>
          </a:p>
          <a:p>
            <a:pPr marL="342900" lvl="0" indent="-342900">
              <a:lnSpc>
                <a:spcPct val="115000"/>
              </a:lnSpc>
              <a:buFont typeface="+mj-lt"/>
              <a:buAutoNum type="alphaUcPeriod"/>
            </a:pPr>
            <a:r>
              <a:rPr lang="en-IN" sz="2000" b="1" dirty="0">
                <a:effectLst/>
                <a:ea typeface="Arial" panose="020B0604020202020204" pitchFamily="34" charset="0"/>
              </a:rPr>
              <a:t>General Cost Observation</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Canada has notably high average food costs, suggesting that dining out in this country is relatively expensive.</a:t>
            </a: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Turkey has relatively lower average food costs, indicating more affordable dining options. </a:t>
            </a:r>
          </a:p>
          <a:p>
            <a:pPr marL="685800" indent="0">
              <a:lnSpc>
                <a:spcPct val="115000"/>
              </a:lnSpc>
              <a:buNone/>
            </a:pPr>
            <a:r>
              <a:rPr lang="en-IN" sz="1200" dirty="0">
                <a:effectLst/>
                <a:latin typeface="Arial" panose="020B0604020202020204" pitchFamily="34"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p>
            <a:pPr marL="0" indent="0">
              <a:buNone/>
            </a:pPr>
            <a:endParaRPr lang="en-IN" dirty="0"/>
          </a:p>
        </p:txBody>
      </p:sp>
      <p:graphicFrame>
        <p:nvGraphicFramePr>
          <p:cNvPr id="4" name="Chart 3">
            <a:extLst>
              <a:ext uri="{FF2B5EF4-FFF2-40B4-BE49-F238E27FC236}">
                <a16:creationId xmlns:a16="http://schemas.microsoft.com/office/drawing/2014/main" id="{58F12902-E150-C0F6-5A99-0F1986E9AB8E}"/>
              </a:ext>
            </a:extLst>
          </p:cNvPr>
          <p:cNvGraphicFramePr>
            <a:graphicFrameLocks/>
          </p:cNvGraphicFramePr>
          <p:nvPr>
            <p:extLst>
              <p:ext uri="{D42A27DB-BD31-4B8C-83A1-F6EECF244321}">
                <p14:modId xmlns:p14="http://schemas.microsoft.com/office/powerpoint/2010/main" val="3534598846"/>
              </p:ext>
            </p:extLst>
          </p:nvPr>
        </p:nvGraphicFramePr>
        <p:xfrm>
          <a:off x="1359017" y="4160939"/>
          <a:ext cx="9378891" cy="21502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924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694</TotalTime>
  <Words>1499</Words>
  <Application>Microsoft Office PowerPoint</Application>
  <PresentationFormat>Widescreen</PresentationFormat>
  <Paragraphs>111</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 Vietnam Pro</vt:lpstr>
      <vt:lpstr>Calibri</vt:lpstr>
      <vt:lpstr>Calibri Light</vt:lpstr>
      <vt:lpstr>Lato</vt:lpstr>
      <vt:lpstr>Montserrat</vt:lpstr>
      <vt:lpstr>Symbol</vt:lpstr>
      <vt:lpstr>Wingdings</vt:lpstr>
      <vt:lpstr>Office Theme</vt:lpstr>
      <vt:lpstr>PowerPoint Presentation</vt:lpstr>
      <vt:lpstr>Problem Statement</vt:lpstr>
      <vt:lpstr>Data Overview</vt:lpstr>
      <vt:lpstr>Data Cleaning and Processing</vt:lpstr>
      <vt:lpstr>Methodology</vt:lpstr>
      <vt:lpstr>The number of restaurants opened in each country. </vt:lpstr>
      <vt:lpstr>PowerPoint Presentation</vt:lpstr>
      <vt:lpstr>PowerPoint Presentation</vt:lpstr>
      <vt:lpstr>Country Wise Expenditure Analysis.</vt:lpstr>
      <vt:lpstr>Country Analysis.</vt:lpstr>
      <vt:lpstr>Top 5 Cuisines By Votes.</vt:lpstr>
      <vt:lpstr>PowerPoint Presentation</vt:lpstr>
      <vt:lpstr>PowerPoint Presentation</vt:lpstr>
      <vt:lpstr>PowerPoint Presentation</vt:lpstr>
      <vt:lpstr>PowerPoint Presentation</vt:lpstr>
      <vt:lpstr>OBSERVATIONS AND ANALYSIS </vt:lpstr>
      <vt:lpstr>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  Aniket Trivedi 13/03/2024</dc:title>
  <dc:creator>Stark .</dc:creator>
  <cp:lastModifiedBy>mohapatraalisha68@outlook.com</cp:lastModifiedBy>
  <cp:revision>46</cp:revision>
  <dcterms:created xsi:type="dcterms:W3CDTF">2024-03-13T11:20:29Z</dcterms:created>
  <dcterms:modified xsi:type="dcterms:W3CDTF">2024-11-22T07:35:58Z</dcterms:modified>
</cp:coreProperties>
</file>