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660066"/>
    <a:srgbClr val="5F5F5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 varScale="1">
        <p:scale>
          <a:sx n="81" d="100"/>
          <a:sy n="81" d="100"/>
        </p:scale>
        <p:origin x="9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0A33-1764-4ADC-B4C8-CE7596AA6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9BA34-E41A-4204-BD49-1F690A515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037C-5271-4984-B0D2-8FB42218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18A55-BC6F-4668-94AD-D86279D4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32B7-16E0-4F52-8865-C48468CD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36DCA-D583-4EBA-B9AA-E9457F3835D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9864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460C-5AD0-4F04-AB18-8D77AF3B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A5585-2F2E-4686-BFCD-C4302BA69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82362-8AF3-4E2B-BC12-1F39C0F7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D3D1F-1670-4E77-8E1C-FF65E4C5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687E-DF63-4B1A-8115-5D3FCA5D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80545-4C96-45A9-94F7-416095B9051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6873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C99E2-2D4C-4182-B255-31E9DC328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B9AE5-02FE-4FCF-95A4-5451E77DE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6F3A3-24DD-42EF-A1E5-587076AA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C881-5888-464C-8AAF-6FFF5A4B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B6F8A-7E33-4D35-B3C4-CAC8BE8F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30CB6-293D-4F7B-B9C9-F164424088D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3377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0303-81A2-414B-80BB-0D5AA14B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A258-C233-4A23-9D0C-63D774D1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1AD0E-E03A-4B33-898D-1CEF7D5F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58E6-EC10-4F31-8AC2-8E15FFEF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2A36-76F1-4640-91A1-4FCE05DF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DCA-A4CA-4DFC-857F-B73E77925BE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6401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16F7-78F0-4146-B354-7ED6F521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70494-E99F-4A4C-B186-D0ED05202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A7838-472B-4555-9B13-AB3D1F62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F09C-1B3C-4A31-A1DF-35DBD323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0898-4F16-420E-ACFA-DE1266F6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81F32-78D1-456C-962B-9E034069C9C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3829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116B-9066-4450-9DE1-9133E6DF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6E9A-3FA3-47A7-9937-E33C15631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1E2A5-C058-4BC3-8B1C-257D3A1FA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FD788-450C-439E-BA38-97779430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42EF8-79F5-4F8E-B093-56D74E5D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5D8BB-6CF9-4C72-ACCB-F3F6463E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63E04-457B-4570-B065-B42FF7659C7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6394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A48C-3FD6-4D1E-A937-1FB08ACF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D9439-0843-423F-AE4B-548328FC0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9AF5F-1011-41FD-A7A1-24746EAB8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54A03-7FC3-4044-8B07-4B7E6B85F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FA5AD-9A62-4CF8-BA96-BBAEE356B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88DEA-AD7D-4D62-8724-7B5816DE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7BC33-0D03-4675-9485-2108EF94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41FB3-A9F8-4D5C-81F8-535298F2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0F065-A4F9-4BD5-8B86-9762981E077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2231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36D4-0B93-40C5-9F7C-CF1A024C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E4C38-22F0-465F-A67F-CF2FC1A6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B986B-5016-48D2-AC79-0B861AFE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2A053-AC7B-40BC-88EA-ED9B4368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9B923-F8FD-40C2-AD84-EF76CD9C278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5003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2D60A-7BC6-49EB-A917-C4E59E0B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5252E-46CF-4CCE-B359-B75AC01C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27670-11B3-42C2-AA28-40F52A68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9E5BD-E8A9-46BF-A373-4D7ED1C1957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8996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8E30-3BFB-46BD-9A21-D96424AA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DEDD-89BA-49D0-AD0F-1E3132001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139EC-869D-49BA-8782-F424D779B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507B6-2A23-4E93-A893-79EB1386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0FC92-4E8B-4249-B283-0128440A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5D32-A784-4B0C-BF30-9CE843EA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F2F73-E2F1-467C-9198-8B73BDECA43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7352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563A-C123-4CA0-B7C7-04A2BB2B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1EC11-5914-4C01-B377-5FF403801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E8E39-6986-4F0E-8FA5-41D31B51D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C3743-0B50-4492-8FAA-C139ECA6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8667F-FFE9-4B76-B31F-2F8F447B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0C138-05CD-483F-A850-23EA6DD3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93258-843B-42C8-894C-A5200536274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2654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F8B792-718A-48A8-9FE9-92F3CEB14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801BDE-6266-4907-9BE9-6C9949ED8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558B367-2C48-46BC-8092-6805983158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E9EE484-0309-4AF4-8E27-9C7D0F7D09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B23283E-FD55-4FC9-A03E-006884CB75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71CF21-D4B7-45B9-B375-CD12541E6BFE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>
            <a:extLst>
              <a:ext uri="{FF2B5EF4-FFF2-40B4-BE49-F238E27FC236}">
                <a16:creationId xmlns:a16="http://schemas.microsoft.com/office/drawing/2014/main" id="{A73ABBD4-7FF3-4EA0-BD35-D0F405F5AF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39952" y="5373216"/>
            <a:ext cx="4283075" cy="544512"/>
          </a:xfrm>
          <a:noFill/>
          <a:ln/>
        </p:spPr>
        <p:txBody>
          <a:bodyPr anchor="ctr"/>
          <a:lstStyle/>
          <a:p>
            <a:pPr algn="r"/>
            <a:r>
              <a:rPr lang="es-UY" altLang="en-US" sz="3600" b="1" dirty="0" err="1">
                <a:solidFill>
                  <a:schemeClr val="tx1"/>
                </a:solidFill>
              </a:rPr>
              <a:t>Olympic</a:t>
            </a:r>
            <a:r>
              <a:rPr lang="es-UY" altLang="en-US" sz="3600" b="1" dirty="0">
                <a:solidFill>
                  <a:schemeClr val="tx1"/>
                </a:solidFill>
              </a:rPr>
              <a:t> </a:t>
            </a:r>
            <a:r>
              <a:rPr lang="es-UY" altLang="en-US" sz="3600" b="1" dirty="0" err="1">
                <a:solidFill>
                  <a:schemeClr val="tx1"/>
                </a:solidFill>
              </a:rPr>
              <a:t>Games</a:t>
            </a:r>
            <a:endParaRPr lang="es-ES" altLang="en-US" sz="3600" b="1" dirty="0">
              <a:solidFill>
                <a:schemeClr val="tx1"/>
              </a:solidFill>
            </a:endParaRPr>
          </a:p>
        </p:txBody>
      </p:sp>
      <p:sp>
        <p:nvSpPr>
          <p:cNvPr id="2173" name="Rectangle 125">
            <a:extLst>
              <a:ext uri="{FF2B5EF4-FFF2-40B4-BE49-F238E27FC236}">
                <a16:creationId xmlns:a16="http://schemas.microsoft.com/office/drawing/2014/main" id="{630B3463-FAB7-4179-A64C-6C3AAD5A3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805488"/>
            <a:ext cx="5040313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s-UY" altLang="en-US" sz="1800" dirty="0">
                <a:solidFill>
                  <a:schemeClr val="tx1"/>
                </a:solidFill>
              </a:rPr>
              <a:t>Can Data </a:t>
            </a:r>
            <a:r>
              <a:rPr lang="es-UY" altLang="en-US" sz="1800" dirty="0" err="1">
                <a:solidFill>
                  <a:schemeClr val="tx1"/>
                </a:solidFill>
              </a:rPr>
              <a:t>Predict</a:t>
            </a:r>
            <a:r>
              <a:rPr lang="es-UY" altLang="en-US" sz="1800" dirty="0">
                <a:solidFill>
                  <a:schemeClr val="tx1"/>
                </a:solidFill>
              </a:rPr>
              <a:t> </a:t>
            </a:r>
            <a:r>
              <a:rPr lang="es-UY" altLang="en-US" sz="1800" dirty="0" err="1">
                <a:solidFill>
                  <a:schemeClr val="tx1"/>
                </a:solidFill>
              </a:rPr>
              <a:t>How</a:t>
            </a:r>
            <a:r>
              <a:rPr lang="es-UY" altLang="en-US" sz="1800" dirty="0">
                <a:solidFill>
                  <a:schemeClr val="tx1"/>
                </a:solidFill>
              </a:rPr>
              <a:t> </a:t>
            </a:r>
            <a:r>
              <a:rPr lang="es-UY" altLang="en-US" sz="1800" dirty="0" err="1">
                <a:solidFill>
                  <a:schemeClr val="tx1"/>
                </a:solidFill>
              </a:rPr>
              <a:t>Countries</a:t>
            </a:r>
            <a:r>
              <a:rPr lang="es-UY" altLang="en-US" sz="1800" dirty="0">
                <a:solidFill>
                  <a:schemeClr val="tx1"/>
                </a:solidFill>
              </a:rPr>
              <a:t> </a:t>
            </a:r>
            <a:r>
              <a:rPr lang="es-UY" altLang="en-US" sz="1800" dirty="0" err="1">
                <a:solidFill>
                  <a:schemeClr val="tx1"/>
                </a:solidFill>
              </a:rPr>
              <a:t>will</a:t>
            </a:r>
            <a:r>
              <a:rPr lang="es-UY" altLang="en-US" sz="1800" dirty="0">
                <a:solidFill>
                  <a:schemeClr val="tx1"/>
                </a:solidFill>
              </a:rPr>
              <a:t> </a:t>
            </a:r>
            <a:r>
              <a:rPr lang="es-UY" altLang="en-US" sz="1800" dirty="0" err="1">
                <a:solidFill>
                  <a:schemeClr val="tx1"/>
                </a:solidFill>
              </a:rPr>
              <a:t>Perform</a:t>
            </a:r>
            <a:r>
              <a:rPr lang="es-UY" altLang="en-US" sz="1800" dirty="0">
                <a:solidFill>
                  <a:schemeClr val="tx1"/>
                </a:solidFill>
              </a:rPr>
              <a:t>?</a:t>
            </a:r>
            <a:endParaRPr lang="es-E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0BB5494A-DB9D-45FB-9D97-ED79E4659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721E743F-6498-4D88-87F8-00BA8B53A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sz="2400" dirty="0"/>
              <a:t>Is it possible to predict how well a country will do in the Olympics?</a:t>
            </a:r>
          </a:p>
          <a:p>
            <a:pPr lvl="1"/>
            <a:r>
              <a:rPr lang="en-US" altLang="en-US" sz="2000" dirty="0"/>
              <a:t>Outside of specific strategies and training for sports, is it possible to tell whether a country will do well or not based on population and economic data?</a:t>
            </a:r>
          </a:p>
          <a:p>
            <a:pPr lvl="2"/>
            <a:r>
              <a:rPr lang="en-US" altLang="en-US" sz="1600" dirty="0"/>
              <a:t>Are more populous countries more likely to win Olympic medals?</a:t>
            </a:r>
          </a:p>
          <a:p>
            <a:pPr lvl="2"/>
            <a:r>
              <a:rPr lang="en-US" altLang="en-US" sz="1600" dirty="0"/>
              <a:t>Are countries with higher GDP (Gross Domestic Product) winning more medals? </a:t>
            </a:r>
          </a:p>
          <a:p>
            <a:pPr lvl="2"/>
            <a:r>
              <a:rPr lang="en-US" altLang="en-US" sz="1600" dirty="0"/>
              <a:t>Are countries with growing population and growing GDP performing better over time?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C9ABD7BE-0B13-4E99-9F88-142FF0D28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D018D92F-5A99-4703-BC4A-D1C1F8C19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6019"/>
            <a:ext cx="8229600" cy="4525962"/>
          </a:xfrm>
        </p:spPr>
        <p:txBody>
          <a:bodyPr/>
          <a:lstStyle/>
          <a:p>
            <a:r>
              <a:rPr lang="en-US" altLang="en-US" sz="1800" dirty="0"/>
              <a:t>Why these data sets?</a:t>
            </a:r>
          </a:p>
          <a:p>
            <a:pPr lvl="1"/>
            <a:r>
              <a:rPr lang="en-US" altLang="en-US" sz="1600" dirty="0"/>
              <a:t>We were looking for data sets that contained: number of medals, country, Olympic year, type of Olympic event, so that we could cross-reference with them with GPD and Population data trying to find trends or correlations. </a:t>
            </a:r>
          </a:p>
          <a:p>
            <a:pPr lvl="2"/>
            <a:r>
              <a:rPr lang="en-US" altLang="en-US" sz="1200" dirty="0"/>
              <a:t>Data Sets Used: Olympic Athlete Event Analysis, Olympic Games Medals 1986-2018, Country Wise GDP from 1994 to 2017 (Kaggle.com)</a:t>
            </a:r>
          </a:p>
          <a:p>
            <a:r>
              <a:rPr lang="en-US" altLang="en-US" sz="1800" dirty="0"/>
              <a:t>Were there any problems with the data?</a:t>
            </a:r>
          </a:p>
          <a:p>
            <a:pPr lvl="1"/>
            <a:r>
              <a:rPr lang="en-US" altLang="en-US" sz="1600" dirty="0"/>
              <a:t>Overlapping information</a:t>
            </a:r>
          </a:p>
          <a:p>
            <a:pPr lvl="2"/>
            <a:r>
              <a:rPr lang="en-US" altLang="en-US" sz="1200" dirty="0"/>
              <a:t>Olympic Athlete Event Analysis was removed</a:t>
            </a:r>
          </a:p>
          <a:p>
            <a:pPr lvl="2"/>
            <a:r>
              <a:rPr lang="en-US" altLang="en-US" sz="1200" dirty="0"/>
              <a:t>Sorting data by athlete was confusing and produced duplicates</a:t>
            </a:r>
          </a:p>
          <a:p>
            <a:pPr lvl="1"/>
            <a:r>
              <a:rPr lang="en-US" altLang="en-US" sz="1600" dirty="0"/>
              <a:t>Discrepancies in country names, countries have changed names or become new independent countries.</a:t>
            </a:r>
          </a:p>
          <a:p>
            <a:pPr lvl="2"/>
            <a:r>
              <a:rPr lang="en-US" altLang="en-US" sz="1200" dirty="0"/>
              <a:t>Russian Olympic Committee, IOC Refugee Olympic team,  Great Britain x United Kingdom, etc..</a:t>
            </a:r>
          </a:p>
          <a:p>
            <a:pPr lvl="1"/>
            <a:r>
              <a:rPr lang="en-US" altLang="en-US" sz="1600" dirty="0"/>
              <a:t>Missing total medal counts for event, country, or year.</a:t>
            </a:r>
          </a:p>
          <a:p>
            <a:pPr lvl="1"/>
            <a:endParaRPr lang="en-US" altLang="en-US" sz="1600" dirty="0"/>
          </a:p>
          <a:p>
            <a:pPr marL="514350" lvl="1" indent="0">
              <a:buNone/>
            </a:pPr>
            <a:endParaRPr lang="en-US" altLang="en-US" sz="1800" dirty="0"/>
          </a:p>
          <a:p>
            <a:pPr lvl="1"/>
            <a:endParaRPr lang="en-US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7B70-6C46-4FBE-9837-0BC1CAF8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story is the data telling?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9062-88F8-46CE-96CA-4EA6899F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What initial impressions do we have of the data?</a:t>
            </a:r>
          </a:p>
          <a:p>
            <a:pPr lvl="1"/>
            <a:r>
              <a:rPr lang="en-US" sz="1400" dirty="0"/>
              <a:t>The data seems to show that the model works well for countries with small population, but not necessarily for larger populations</a:t>
            </a:r>
          </a:p>
          <a:p>
            <a:r>
              <a:rPr lang="en-US" sz="1800" dirty="0"/>
              <a:t>What do statical measures tell us about the data (mean, mode, percentiles, standard deviation…)</a:t>
            </a:r>
          </a:p>
          <a:p>
            <a:r>
              <a:rPr lang="en-US" sz="1800" dirty="0"/>
              <a:t>What does the data show?</a:t>
            </a:r>
          </a:p>
          <a:p>
            <a:r>
              <a:rPr lang="en-US" sz="1800" dirty="0"/>
              <a:t>What conclusions can we take from the data and the graphing of the data?</a:t>
            </a:r>
          </a:p>
        </p:txBody>
      </p:sp>
    </p:spTree>
    <p:extLst>
      <p:ext uri="{BB962C8B-B14F-4D97-AF65-F5344CB8AC3E}">
        <p14:creationId xmlns:p14="http://schemas.microsoft.com/office/powerpoint/2010/main" val="90433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4296-E67B-419D-A1CD-7E7300A2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1EFF6-123B-44EC-BF9B-896B65BB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data support your initial assumptions</a:t>
            </a:r>
          </a:p>
          <a:p>
            <a:r>
              <a:rPr lang="en-US" dirty="0"/>
              <a:t>Does the data provide any surprising nuances</a:t>
            </a:r>
          </a:p>
        </p:txBody>
      </p:sp>
    </p:spTree>
    <p:extLst>
      <p:ext uri="{BB962C8B-B14F-4D97-AF65-F5344CB8AC3E}">
        <p14:creationId xmlns:p14="http://schemas.microsoft.com/office/powerpoint/2010/main" val="197318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ED22-CE63-43AA-9EE5-356A793F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818E-4A3D-487E-8471-9A8AF9B27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Can we predict how a country will do in the Olympics based on their GDP or Population</a:t>
            </a:r>
          </a:p>
          <a:p>
            <a:r>
              <a:rPr lang="en-US" sz="2800" dirty="0"/>
              <a:t>If a country increases their population by X would they perform better in the Olympics?</a:t>
            </a:r>
          </a:p>
          <a:p>
            <a:r>
              <a:rPr lang="en-US" sz="2800" dirty="0"/>
              <a:t>If a country increases their GDP by X will they perform better in the Olympics?</a:t>
            </a:r>
          </a:p>
        </p:txBody>
      </p:sp>
    </p:spTree>
    <p:extLst>
      <p:ext uri="{BB962C8B-B14F-4D97-AF65-F5344CB8AC3E}">
        <p14:creationId xmlns:p14="http://schemas.microsoft.com/office/powerpoint/2010/main" val="324262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E4FB-3988-4A3E-923D-371BF341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EEAFC-4292-4B47-9974-30E0B9CC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resources were unlimited, what would you do differently? What would you have explored? What would you have attempted?</a:t>
            </a:r>
          </a:p>
          <a:p>
            <a:pPr lvl="1"/>
            <a:r>
              <a:rPr lang="en-US" sz="2000" dirty="0"/>
              <a:t>Performance comparisons between N. America x Western Europe</a:t>
            </a:r>
          </a:p>
          <a:p>
            <a:pPr lvl="1"/>
            <a:r>
              <a:rPr lang="en-US" sz="2000" dirty="0"/>
              <a:t>GDP and performance by gender</a:t>
            </a:r>
          </a:p>
          <a:p>
            <a:pPr lvl="1"/>
            <a:r>
              <a:rPr lang="en-US" sz="2000" dirty="0"/>
              <a:t>Can demographic data and GDP help predict if Olympic records would be broken?</a:t>
            </a:r>
          </a:p>
          <a:p>
            <a:pPr lvl="1"/>
            <a:r>
              <a:rPr lang="en-US" sz="2000" dirty="0"/>
              <a:t>Winter Olympics x Summer Olympics</a:t>
            </a:r>
          </a:p>
          <a:p>
            <a:pPr lvl="1"/>
            <a:r>
              <a:rPr lang="en-US" sz="2000" dirty="0"/>
              <a:t>Sub-groups: team sports x individual sports, track and field, indoor x outdoor sports…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6502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15426</TotalTime>
  <Words>456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Diseño predeterminado</vt:lpstr>
      <vt:lpstr>Olympic Games</vt:lpstr>
      <vt:lpstr>Introduction</vt:lpstr>
      <vt:lpstr>Data</vt:lpstr>
      <vt:lpstr>What story is the data telling?</vt:lpstr>
      <vt:lpstr>Findings</vt:lpstr>
      <vt:lpstr>Calls to Action</vt:lpstr>
      <vt:lpstr>Limitations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Lucas da Silva</cp:lastModifiedBy>
  <cp:revision>746</cp:revision>
  <dcterms:created xsi:type="dcterms:W3CDTF">2010-05-23T14:28:12Z</dcterms:created>
  <dcterms:modified xsi:type="dcterms:W3CDTF">2021-08-04T01:51:25Z</dcterms:modified>
</cp:coreProperties>
</file>