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11" r:id="rId4"/>
    <p:sldId id="312" r:id="rId5"/>
    <p:sldId id="313" r:id="rId6"/>
    <p:sldId id="314" r:id="rId7"/>
    <p:sldId id="315" r:id="rId8"/>
    <p:sldId id="317" r:id="rId9"/>
    <p:sldId id="31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Bandwidth Based “Proof of Work”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Alishan Hassan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Bitcoin’s</a:t>
            </a:r>
            <a:r>
              <a:rPr lang="en-US" dirty="0" smtClean="0"/>
              <a:t> proof of work be used for more useful computations?</a:t>
            </a:r>
          </a:p>
          <a:p>
            <a:pPr lvl="1"/>
            <a:r>
              <a:rPr lang="en-US" dirty="0" smtClean="0"/>
              <a:t>Protein Folding</a:t>
            </a:r>
          </a:p>
          <a:p>
            <a:pPr lvl="1"/>
            <a:r>
              <a:rPr lang="en-US" dirty="0" err="1" smtClean="0"/>
              <a:t>SETI@home</a:t>
            </a:r>
            <a:endParaRPr lang="en-US" dirty="0" smtClean="0"/>
          </a:p>
          <a:p>
            <a:r>
              <a:rPr lang="en-US" dirty="0" smtClean="0"/>
              <a:t>Security compromises</a:t>
            </a:r>
          </a:p>
          <a:p>
            <a:r>
              <a:rPr lang="en-US" dirty="0" smtClean="0"/>
              <a:t>Wasting energy intrinsic to </a:t>
            </a:r>
            <a:r>
              <a:rPr lang="en-US" dirty="0" err="1" smtClean="0"/>
              <a:t>Bitcoin</a:t>
            </a:r>
            <a:endParaRPr lang="en-US" dirty="0" smtClean="0"/>
          </a:p>
          <a:p>
            <a:r>
              <a:rPr lang="en-US" dirty="0" smtClean="0"/>
              <a:t>Can we spend something else?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bandwidth expenditure be used to reward users with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would the bandwidth be used for?</a:t>
            </a:r>
          </a:p>
          <a:p>
            <a:r>
              <a:rPr lang="en-US" dirty="0" smtClean="0"/>
              <a:t>Can bandwidth back a currency?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5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P2P Network with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ran an anonymous P2P network?</a:t>
            </a:r>
          </a:p>
          <a:p>
            <a:r>
              <a:rPr lang="en-US" dirty="0" smtClean="0"/>
              <a:t>But network could also reward users who contribute large amounts of bandwidth?</a:t>
            </a:r>
          </a:p>
          <a:p>
            <a:r>
              <a:rPr lang="en-US" dirty="0" smtClean="0"/>
              <a:t>Reward a type of electronic currency</a:t>
            </a:r>
          </a:p>
          <a:p>
            <a:pPr lvl="1"/>
            <a:r>
              <a:rPr lang="en-US" dirty="0" smtClean="0"/>
              <a:t>Can be spent among nodes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244364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decentralize the network?</a:t>
            </a:r>
          </a:p>
          <a:p>
            <a:r>
              <a:rPr lang="en-US" dirty="0" smtClean="0"/>
              <a:t>Can such a network work without a centralized ledger?</a:t>
            </a:r>
          </a:p>
          <a:p>
            <a:r>
              <a:rPr lang="en-US" dirty="0" smtClean="0"/>
              <a:t>Perhaps introduce limited centralization?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4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Inspiration: Private Torrent 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upload/download ratio</a:t>
            </a:r>
          </a:p>
          <a:p>
            <a:r>
              <a:rPr lang="en-US" dirty="0" smtClean="0"/>
              <a:t>Allows peers to find and connect to each other</a:t>
            </a:r>
          </a:p>
          <a:p>
            <a:r>
              <a:rPr lang="en-US" dirty="0" smtClean="0"/>
              <a:t>In our P2P network, similar setup could be used</a:t>
            </a:r>
          </a:p>
          <a:p>
            <a:pPr lvl="1"/>
            <a:r>
              <a:rPr lang="en-US" dirty="0" smtClean="0"/>
              <a:t>Bandwidth used to support network can be tracked</a:t>
            </a:r>
          </a:p>
          <a:p>
            <a:pPr lvl="2"/>
            <a:r>
              <a:rPr lang="en-US" dirty="0" smtClean="0"/>
              <a:t>Based on consensus of other nodes</a:t>
            </a:r>
          </a:p>
          <a:p>
            <a:pPr lvl="1"/>
            <a:r>
              <a:rPr lang="en-US" dirty="0" smtClean="0"/>
              <a:t>Reward given based on bandwidth spent</a:t>
            </a:r>
          </a:p>
        </p:txBody>
      </p:sp>
      <p:pic>
        <p:nvPicPr>
          <p:cNvPr id="1026" name="Picture 2" descr="http://techxt.com/wp-content/uploads/2013/01/utorren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3935626"/>
            <a:ext cx="2509837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3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Private network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4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Private/Public Key</a:t>
            </a:r>
          </a:p>
          <a:p>
            <a:pPr lvl="1"/>
            <a:r>
              <a:rPr lang="en-US" dirty="0" smtClean="0"/>
              <a:t>Used for both encrypting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4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190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A Bandwidth Based “Proof of Work”</vt:lpstr>
      <vt:lpstr>Motivation</vt:lpstr>
      <vt:lpstr>Bandwidth</vt:lpstr>
      <vt:lpstr>Anonymous P2P Network with Rewards</vt:lpstr>
      <vt:lpstr>Problem</vt:lpstr>
      <vt:lpstr>Inspiration: Private Torrent Trackers</vt:lpstr>
      <vt:lpstr>Big Picture</vt:lpstr>
      <vt:lpstr>Nodes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2015-12-07T15:08:05Z</dcterms:created>
  <dcterms:modified xsi:type="dcterms:W3CDTF">2015-12-07T16:55:05Z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