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7" r:id="rId17"/>
    <p:sldId id="276" r:id="rId18"/>
    <p:sldId id="274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D9EEA-FBA3-A0D8-3DF5-090712796908}" v="623" dt="2024-10-21T13:58:13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AAA79329FE9B98/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AAA79329FE9B98/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AAA79329FE9B98/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AAA79329FE9B98/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AAA79329FE9B98/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user activity levels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'https://d.docs.live.net/1DAAA79329FE9B98/[Charts.xlsx]O2'!$G$3:$J$3</c:f>
              <c:strCache>
                <c:ptCount val="4"/>
                <c:pt idx="0">
                  <c:v>COUNT of user_id</c:v>
                </c:pt>
                <c:pt idx="1">
                  <c:v>SUM of post_count</c:v>
                </c:pt>
                <c:pt idx="2">
                  <c:v>SUM of comment_count</c:v>
                </c:pt>
                <c:pt idx="3">
                  <c:v>SUM of like_count</c:v>
                </c:pt>
              </c:strCache>
            </c:strRef>
          </c:cat>
          <c:val>
            <c:numRef>
              <c:f>'https://d.docs.live.net/1DAAA79329FE9B98/[Charts.xlsx]O2'!$G$4:$J$4</c:f>
              <c:numCache>
                <c:formatCode>General</c:formatCode>
                <c:ptCount val="4"/>
                <c:pt idx="0">
                  <c:v>100</c:v>
                </c:pt>
                <c:pt idx="1">
                  <c:v>257</c:v>
                </c:pt>
                <c:pt idx="2">
                  <c:v>7488</c:v>
                </c:pt>
                <c:pt idx="3">
                  <c:v>8782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23-4C39-9B92-258430254C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06619655"/>
        <c:axId val="1606622215"/>
      </c:barChart>
      <c:valAx>
        <c:axId val="1606622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6619655"/>
        <c:crosses val="autoZero"/>
        <c:crossBetween val="between"/>
      </c:valAx>
      <c:catAx>
        <c:axId val="1606619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66222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Enagment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'https://d.docs.live.net/1DAAA79329FE9B98/[Charts.xlsx]S3'!$B$3</c:f>
              <c:strCache>
                <c:ptCount val="1"/>
                <c:pt idx="0">
                  <c:v> photo_count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'https://d.docs.live.net/1DAAA79329FE9B98/[Charts.xlsx]S3'!$A$4:$A$13</c:f>
              <c:strCache>
                <c:ptCount val="10"/>
                <c:pt idx="0">
                  <c:v>smile</c:v>
                </c:pt>
                <c:pt idx="1">
                  <c:v>beach</c:v>
                </c:pt>
                <c:pt idx="2">
                  <c:v>party</c:v>
                </c:pt>
                <c:pt idx="3">
                  <c:v>fun</c:v>
                </c:pt>
                <c:pt idx="4">
                  <c:v>food</c:v>
                </c:pt>
                <c:pt idx="5">
                  <c:v>lol</c:v>
                </c:pt>
                <c:pt idx="6">
                  <c:v>concert</c:v>
                </c:pt>
                <c:pt idx="7">
                  <c:v>hair</c:v>
                </c:pt>
                <c:pt idx="8">
                  <c:v>happy</c:v>
                </c:pt>
                <c:pt idx="9">
                  <c:v>beauty</c:v>
                </c:pt>
              </c:strCache>
            </c:strRef>
          </c:cat>
          <c:val>
            <c:numRef>
              <c:f>'https://d.docs.live.net/1DAAA79329FE9B98/[Charts.xlsx]S3'!$B$4:$B$13</c:f>
              <c:numCache>
                <c:formatCode>General</c:formatCode>
                <c:ptCount val="10"/>
                <c:pt idx="0">
                  <c:v>59</c:v>
                </c:pt>
                <c:pt idx="1">
                  <c:v>42</c:v>
                </c:pt>
                <c:pt idx="2">
                  <c:v>39</c:v>
                </c:pt>
                <c:pt idx="3">
                  <c:v>38</c:v>
                </c:pt>
                <c:pt idx="4">
                  <c:v>24</c:v>
                </c:pt>
                <c:pt idx="5">
                  <c:v>24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1-43BE-9679-BE8704B827FB}"/>
            </c:ext>
          </c:extLst>
        </c:ser>
        <c:ser>
          <c:idx val="1"/>
          <c:order val="1"/>
          <c:tx>
            <c:strRef>
              <c:f>'https://d.docs.live.net/1DAAA79329FE9B98/[Charts.xlsx]S3'!$C$3</c:f>
              <c:strCache>
                <c:ptCount val="1"/>
                <c:pt idx="0">
                  <c:v> likes_count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'https://d.docs.live.net/1DAAA79329FE9B98/[Charts.xlsx]S3'!$A$4:$A$13</c:f>
              <c:strCache>
                <c:ptCount val="10"/>
                <c:pt idx="0">
                  <c:v>smile</c:v>
                </c:pt>
                <c:pt idx="1">
                  <c:v>beach</c:v>
                </c:pt>
                <c:pt idx="2">
                  <c:v>party</c:v>
                </c:pt>
                <c:pt idx="3">
                  <c:v>fun</c:v>
                </c:pt>
                <c:pt idx="4">
                  <c:v>food</c:v>
                </c:pt>
                <c:pt idx="5">
                  <c:v>lol</c:v>
                </c:pt>
                <c:pt idx="6">
                  <c:v>concert</c:v>
                </c:pt>
                <c:pt idx="7">
                  <c:v>hair</c:v>
                </c:pt>
                <c:pt idx="8">
                  <c:v>happy</c:v>
                </c:pt>
                <c:pt idx="9">
                  <c:v>beauty</c:v>
                </c:pt>
              </c:strCache>
            </c:strRef>
          </c:cat>
          <c:val>
            <c:numRef>
              <c:f>'https://d.docs.live.net/1DAAA79329FE9B98/[Charts.xlsx]S3'!$C$4:$C$13</c:f>
              <c:numCache>
                <c:formatCode>General</c:formatCode>
                <c:ptCount val="10"/>
                <c:pt idx="0">
                  <c:v>77</c:v>
                </c:pt>
                <c:pt idx="1">
                  <c:v>77</c:v>
                </c:pt>
                <c:pt idx="2">
                  <c:v>77</c:v>
                </c:pt>
                <c:pt idx="3">
                  <c:v>77</c:v>
                </c:pt>
                <c:pt idx="4">
                  <c:v>77</c:v>
                </c:pt>
                <c:pt idx="5">
                  <c:v>77</c:v>
                </c:pt>
                <c:pt idx="6">
                  <c:v>77</c:v>
                </c:pt>
                <c:pt idx="7">
                  <c:v>77</c:v>
                </c:pt>
                <c:pt idx="8">
                  <c:v>77</c:v>
                </c:pt>
                <c:pt idx="9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A1-43BE-9679-BE8704B827FB}"/>
            </c:ext>
          </c:extLst>
        </c:ser>
        <c:ser>
          <c:idx val="2"/>
          <c:order val="2"/>
          <c:tx>
            <c:strRef>
              <c:f>'https://d.docs.live.net/1DAAA79329FE9B98/[Charts.xlsx]S3'!$D$3</c:f>
              <c:strCache>
                <c:ptCount val="1"/>
                <c:pt idx="0">
                  <c:v> comments_count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'https://d.docs.live.net/1DAAA79329FE9B98/[Charts.xlsx]S3'!$A$4:$A$13</c:f>
              <c:strCache>
                <c:ptCount val="10"/>
                <c:pt idx="0">
                  <c:v>smile</c:v>
                </c:pt>
                <c:pt idx="1">
                  <c:v>beach</c:v>
                </c:pt>
                <c:pt idx="2">
                  <c:v>party</c:v>
                </c:pt>
                <c:pt idx="3">
                  <c:v>fun</c:v>
                </c:pt>
                <c:pt idx="4">
                  <c:v>food</c:v>
                </c:pt>
                <c:pt idx="5">
                  <c:v>lol</c:v>
                </c:pt>
                <c:pt idx="6">
                  <c:v>concert</c:v>
                </c:pt>
                <c:pt idx="7">
                  <c:v>hair</c:v>
                </c:pt>
                <c:pt idx="8">
                  <c:v>happy</c:v>
                </c:pt>
                <c:pt idx="9">
                  <c:v>beauty</c:v>
                </c:pt>
              </c:strCache>
            </c:strRef>
          </c:cat>
          <c:val>
            <c:numRef>
              <c:f>'https://d.docs.live.net/1DAAA79329FE9B98/[Charts.xlsx]S3'!$D$4:$D$13</c:f>
              <c:numCache>
                <c:formatCode>General</c:formatCode>
                <c:ptCount val="10"/>
                <c:pt idx="0">
                  <c:v>1725</c:v>
                </c:pt>
                <c:pt idx="1">
                  <c:v>1216</c:v>
                </c:pt>
                <c:pt idx="2">
                  <c:v>1151</c:v>
                </c:pt>
                <c:pt idx="3">
                  <c:v>1089</c:v>
                </c:pt>
                <c:pt idx="4">
                  <c:v>727</c:v>
                </c:pt>
                <c:pt idx="5">
                  <c:v>691</c:v>
                </c:pt>
                <c:pt idx="6">
                  <c:v>676</c:v>
                </c:pt>
                <c:pt idx="7">
                  <c:v>652</c:v>
                </c:pt>
                <c:pt idx="8">
                  <c:v>625</c:v>
                </c:pt>
                <c:pt idx="9">
                  <c:v>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A1-43BE-9679-BE8704B827FB}"/>
            </c:ext>
          </c:extLst>
        </c:ser>
        <c:ser>
          <c:idx val="3"/>
          <c:order val="3"/>
          <c:tx>
            <c:strRef>
              <c:f>'https://d.docs.live.net/1DAAA79329FE9B98/[Charts.xlsx]S3'!$E$3</c:f>
              <c:strCache>
                <c:ptCount val="1"/>
                <c:pt idx="0">
                  <c:v> engagement_score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'https://d.docs.live.net/1DAAA79329FE9B98/[Charts.xlsx]S3'!$A$4:$A$13</c:f>
              <c:strCache>
                <c:ptCount val="10"/>
                <c:pt idx="0">
                  <c:v>smile</c:v>
                </c:pt>
                <c:pt idx="1">
                  <c:v>beach</c:v>
                </c:pt>
                <c:pt idx="2">
                  <c:v>party</c:v>
                </c:pt>
                <c:pt idx="3">
                  <c:v>fun</c:v>
                </c:pt>
                <c:pt idx="4">
                  <c:v>food</c:v>
                </c:pt>
                <c:pt idx="5">
                  <c:v>lol</c:v>
                </c:pt>
                <c:pt idx="6">
                  <c:v>concert</c:v>
                </c:pt>
                <c:pt idx="7">
                  <c:v>hair</c:v>
                </c:pt>
                <c:pt idx="8">
                  <c:v>happy</c:v>
                </c:pt>
                <c:pt idx="9">
                  <c:v>beauty</c:v>
                </c:pt>
              </c:strCache>
            </c:strRef>
          </c:cat>
          <c:val>
            <c:numRef>
              <c:f>'https://d.docs.live.net/1DAAA79329FE9B98/[Charts.xlsx]S3'!$E$4:$E$13</c:f>
              <c:numCache>
                <c:formatCode>General</c:formatCode>
                <c:ptCount val="10"/>
                <c:pt idx="0">
                  <c:v>1802</c:v>
                </c:pt>
                <c:pt idx="1">
                  <c:v>1293</c:v>
                </c:pt>
                <c:pt idx="2">
                  <c:v>1228</c:v>
                </c:pt>
                <c:pt idx="3">
                  <c:v>1166</c:v>
                </c:pt>
                <c:pt idx="4">
                  <c:v>804</c:v>
                </c:pt>
                <c:pt idx="5">
                  <c:v>768</c:v>
                </c:pt>
                <c:pt idx="6">
                  <c:v>753</c:v>
                </c:pt>
                <c:pt idx="7">
                  <c:v>729</c:v>
                </c:pt>
                <c:pt idx="8">
                  <c:v>702</c:v>
                </c:pt>
                <c:pt idx="9">
                  <c:v>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A1-43BE-9679-BE8704B82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427144"/>
        <c:axId val="452334088"/>
      </c:barChart>
      <c:catAx>
        <c:axId val="222427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334088"/>
        <c:crosses val="autoZero"/>
        <c:auto val="1"/>
        <c:lblAlgn val="ctr"/>
        <c:lblOffset val="100"/>
        <c:noMultiLvlLbl val="0"/>
      </c:catAx>
      <c:valAx>
        <c:axId val="452334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427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'https://d.docs.live.net/1DAAA79329FE9B98/[Charts.xlsx]S1'!$C$3</c:f>
              <c:strCache>
                <c:ptCount val="1"/>
                <c:pt idx="0">
                  <c:v> total_likes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'https://d.docs.live.net/1DAAA79329FE9B98/[Charts.xlsx]S1'!$A$4:$B$13</c:f>
              <c:multiLvlStrCache>
                <c:ptCount val="10"/>
                <c:lvl>
                  <c:pt idx="0">
                    <c:v>Keenan.Schamberger60</c:v>
                  </c:pt>
                  <c:pt idx="1">
                    <c:v>Rick29</c:v>
                  </c:pt>
                  <c:pt idx="2">
                    <c:v>Karley_Bosco</c:v>
                  </c:pt>
                  <c:pt idx="3">
                    <c:v>Josianne.Friesen</c:v>
                  </c:pt>
                  <c:pt idx="4">
                    <c:v>Elenor88</c:v>
                  </c:pt>
                  <c:pt idx="5">
                    <c:v>Emilio_Bernier52</c:v>
                  </c:pt>
                  <c:pt idx="6">
                    <c:v>Billy52</c:v>
                  </c:pt>
                  <c:pt idx="7">
                    <c:v>Norbert_Carroll35</c:v>
                  </c:pt>
                  <c:pt idx="8">
                    <c:v>Andre_Purdy85</c:v>
                  </c:pt>
                  <c:pt idx="9">
                    <c:v>Lennie_Hartmann40</c:v>
                  </c:pt>
                </c:lvl>
                <c:lvl>
                  <c:pt idx="0">
                    <c:v>96</c:v>
                  </c:pt>
                  <c:pt idx="1">
                    <c:v>87</c:v>
                  </c:pt>
                  <c:pt idx="2">
                    <c:v>69</c:v>
                  </c:pt>
                  <c:pt idx="3">
                    <c:v>26</c:v>
                  </c:pt>
                  <c:pt idx="4">
                    <c:v>63</c:v>
                  </c:pt>
                  <c:pt idx="5">
                    <c:v>67</c:v>
                  </c:pt>
                  <c:pt idx="6">
                    <c:v>15</c:v>
                  </c:pt>
                  <c:pt idx="7">
                    <c:v>17</c:v>
                  </c:pt>
                  <c:pt idx="8">
                    <c:v>2</c:v>
                  </c:pt>
                  <c:pt idx="9">
                    <c:v>35</c:v>
                  </c:pt>
                </c:lvl>
              </c:multiLvlStrCache>
            </c:multiLvlStrRef>
          </c:cat>
          <c:val>
            <c:numRef>
              <c:f>'https://d.docs.live.net/1DAAA79329FE9B98/[Charts.xlsx]S1'!$C$4:$C$13</c:f>
              <c:numCache>
                <c:formatCode>General</c:formatCode>
                <c:ptCount val="10"/>
                <c:pt idx="0">
                  <c:v>98</c:v>
                </c:pt>
                <c:pt idx="1">
                  <c:v>92</c:v>
                </c:pt>
                <c:pt idx="2">
                  <c:v>97</c:v>
                </c:pt>
                <c:pt idx="3">
                  <c:v>94</c:v>
                </c:pt>
                <c:pt idx="4">
                  <c:v>83</c:v>
                </c:pt>
                <c:pt idx="5">
                  <c:v>86</c:v>
                </c:pt>
                <c:pt idx="6">
                  <c:v>84</c:v>
                </c:pt>
                <c:pt idx="7">
                  <c:v>78</c:v>
                </c:pt>
                <c:pt idx="8">
                  <c:v>94</c:v>
                </c:pt>
                <c:pt idx="9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49-4F51-A07A-8F83566128D5}"/>
            </c:ext>
          </c:extLst>
        </c:ser>
        <c:ser>
          <c:idx val="1"/>
          <c:order val="1"/>
          <c:tx>
            <c:strRef>
              <c:f>'https://d.docs.live.net/1DAAA79329FE9B98/[Charts.xlsx]S1'!$D$3</c:f>
              <c:strCache>
                <c:ptCount val="1"/>
                <c:pt idx="0">
                  <c:v> total_comments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'https://d.docs.live.net/1DAAA79329FE9B98/[Charts.xlsx]S1'!$A$4:$B$13</c:f>
              <c:multiLvlStrCache>
                <c:ptCount val="10"/>
                <c:lvl>
                  <c:pt idx="0">
                    <c:v>Keenan.Schamberger60</c:v>
                  </c:pt>
                  <c:pt idx="1">
                    <c:v>Rick29</c:v>
                  </c:pt>
                  <c:pt idx="2">
                    <c:v>Karley_Bosco</c:v>
                  </c:pt>
                  <c:pt idx="3">
                    <c:v>Josianne.Friesen</c:v>
                  </c:pt>
                  <c:pt idx="4">
                    <c:v>Elenor88</c:v>
                  </c:pt>
                  <c:pt idx="5">
                    <c:v>Emilio_Bernier52</c:v>
                  </c:pt>
                  <c:pt idx="6">
                    <c:v>Billy52</c:v>
                  </c:pt>
                  <c:pt idx="7">
                    <c:v>Norbert_Carroll35</c:v>
                  </c:pt>
                  <c:pt idx="8">
                    <c:v>Andre_Purdy85</c:v>
                  </c:pt>
                  <c:pt idx="9">
                    <c:v>Lennie_Hartmann40</c:v>
                  </c:pt>
                </c:lvl>
                <c:lvl>
                  <c:pt idx="0">
                    <c:v>96</c:v>
                  </c:pt>
                  <c:pt idx="1">
                    <c:v>87</c:v>
                  </c:pt>
                  <c:pt idx="2">
                    <c:v>69</c:v>
                  </c:pt>
                  <c:pt idx="3">
                    <c:v>26</c:v>
                  </c:pt>
                  <c:pt idx="4">
                    <c:v>63</c:v>
                  </c:pt>
                  <c:pt idx="5">
                    <c:v>67</c:v>
                  </c:pt>
                  <c:pt idx="6">
                    <c:v>15</c:v>
                  </c:pt>
                  <c:pt idx="7">
                    <c:v>17</c:v>
                  </c:pt>
                  <c:pt idx="8">
                    <c:v>2</c:v>
                  </c:pt>
                  <c:pt idx="9">
                    <c:v>35</c:v>
                  </c:pt>
                </c:lvl>
              </c:multiLvlStrCache>
            </c:multiLvlStrRef>
          </c:cat>
          <c:val>
            <c:numRef>
              <c:f>'https://d.docs.live.net/1DAAA79329FE9B98/[Charts.xlsx]S1'!$D$4:$D$13</c:f>
              <c:numCache>
                <c:formatCode>General</c:formatCode>
                <c:ptCount val="10"/>
                <c:pt idx="0">
                  <c:v>75</c:v>
                </c:pt>
                <c:pt idx="1">
                  <c:v>74</c:v>
                </c:pt>
                <c:pt idx="2">
                  <c:v>69</c:v>
                </c:pt>
                <c:pt idx="3">
                  <c:v>69</c:v>
                </c:pt>
                <c:pt idx="4">
                  <c:v>80</c:v>
                </c:pt>
                <c:pt idx="5">
                  <c:v>76</c:v>
                </c:pt>
                <c:pt idx="6">
                  <c:v>77</c:v>
                </c:pt>
                <c:pt idx="7">
                  <c:v>83</c:v>
                </c:pt>
                <c:pt idx="8">
                  <c:v>66</c:v>
                </c:pt>
                <c:pt idx="9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49-4F51-A07A-8F83566128D5}"/>
            </c:ext>
          </c:extLst>
        </c:ser>
        <c:ser>
          <c:idx val="2"/>
          <c:order val="2"/>
          <c:tx>
            <c:strRef>
              <c:f>'https://d.docs.live.net/1DAAA79329FE9B98/[Charts.xlsx]S1'!$E$3</c:f>
              <c:strCache>
                <c:ptCount val="1"/>
                <c:pt idx="0">
                  <c:v> total_photos_posted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'https://d.docs.live.net/1DAAA79329FE9B98/[Charts.xlsx]S1'!$A$4:$B$13</c:f>
              <c:multiLvlStrCache>
                <c:ptCount val="10"/>
                <c:lvl>
                  <c:pt idx="0">
                    <c:v>Keenan.Schamberger60</c:v>
                  </c:pt>
                  <c:pt idx="1">
                    <c:v>Rick29</c:v>
                  </c:pt>
                  <c:pt idx="2">
                    <c:v>Karley_Bosco</c:v>
                  </c:pt>
                  <c:pt idx="3">
                    <c:v>Josianne.Friesen</c:v>
                  </c:pt>
                  <c:pt idx="4">
                    <c:v>Elenor88</c:v>
                  </c:pt>
                  <c:pt idx="5">
                    <c:v>Emilio_Bernier52</c:v>
                  </c:pt>
                  <c:pt idx="6">
                    <c:v>Billy52</c:v>
                  </c:pt>
                  <c:pt idx="7">
                    <c:v>Norbert_Carroll35</c:v>
                  </c:pt>
                  <c:pt idx="8">
                    <c:v>Andre_Purdy85</c:v>
                  </c:pt>
                  <c:pt idx="9">
                    <c:v>Lennie_Hartmann40</c:v>
                  </c:pt>
                </c:lvl>
                <c:lvl>
                  <c:pt idx="0">
                    <c:v>96</c:v>
                  </c:pt>
                  <c:pt idx="1">
                    <c:v>87</c:v>
                  </c:pt>
                  <c:pt idx="2">
                    <c:v>69</c:v>
                  </c:pt>
                  <c:pt idx="3">
                    <c:v>26</c:v>
                  </c:pt>
                  <c:pt idx="4">
                    <c:v>63</c:v>
                  </c:pt>
                  <c:pt idx="5">
                    <c:v>67</c:v>
                  </c:pt>
                  <c:pt idx="6">
                    <c:v>15</c:v>
                  </c:pt>
                  <c:pt idx="7">
                    <c:v>17</c:v>
                  </c:pt>
                  <c:pt idx="8">
                    <c:v>2</c:v>
                  </c:pt>
                  <c:pt idx="9">
                    <c:v>35</c:v>
                  </c:pt>
                </c:lvl>
              </c:multiLvlStrCache>
            </c:multiLvlStrRef>
          </c:cat>
          <c:val>
            <c:numRef>
              <c:f>'https://d.docs.live.net/1DAAA79329FE9B98/[Charts.xlsx]S1'!$E$4:$E$13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49-4F51-A07A-8F83566128D5}"/>
            </c:ext>
          </c:extLst>
        </c:ser>
        <c:ser>
          <c:idx val="3"/>
          <c:order val="3"/>
          <c:tx>
            <c:strRef>
              <c:f>'https://d.docs.live.net/1DAAA79329FE9B98/[Charts.xlsx]S1'!$F$3</c:f>
              <c:strCache>
                <c:ptCount val="1"/>
                <c:pt idx="0">
                  <c:v> total_followers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'https://d.docs.live.net/1DAAA79329FE9B98/[Charts.xlsx]S1'!$A$4:$B$13</c:f>
              <c:multiLvlStrCache>
                <c:ptCount val="10"/>
                <c:lvl>
                  <c:pt idx="0">
                    <c:v>Keenan.Schamberger60</c:v>
                  </c:pt>
                  <c:pt idx="1">
                    <c:v>Rick29</c:v>
                  </c:pt>
                  <c:pt idx="2">
                    <c:v>Karley_Bosco</c:v>
                  </c:pt>
                  <c:pt idx="3">
                    <c:v>Josianne.Friesen</c:v>
                  </c:pt>
                  <c:pt idx="4">
                    <c:v>Elenor88</c:v>
                  </c:pt>
                  <c:pt idx="5">
                    <c:v>Emilio_Bernier52</c:v>
                  </c:pt>
                  <c:pt idx="6">
                    <c:v>Billy52</c:v>
                  </c:pt>
                  <c:pt idx="7">
                    <c:v>Norbert_Carroll35</c:v>
                  </c:pt>
                  <c:pt idx="8">
                    <c:v>Andre_Purdy85</c:v>
                  </c:pt>
                  <c:pt idx="9">
                    <c:v>Lennie_Hartmann40</c:v>
                  </c:pt>
                </c:lvl>
                <c:lvl>
                  <c:pt idx="0">
                    <c:v>96</c:v>
                  </c:pt>
                  <c:pt idx="1">
                    <c:v>87</c:v>
                  </c:pt>
                  <c:pt idx="2">
                    <c:v>69</c:v>
                  </c:pt>
                  <c:pt idx="3">
                    <c:v>26</c:v>
                  </c:pt>
                  <c:pt idx="4">
                    <c:v>63</c:v>
                  </c:pt>
                  <c:pt idx="5">
                    <c:v>67</c:v>
                  </c:pt>
                  <c:pt idx="6">
                    <c:v>15</c:v>
                  </c:pt>
                  <c:pt idx="7">
                    <c:v>17</c:v>
                  </c:pt>
                  <c:pt idx="8">
                    <c:v>2</c:v>
                  </c:pt>
                  <c:pt idx="9">
                    <c:v>35</c:v>
                  </c:pt>
                </c:lvl>
              </c:multiLvlStrCache>
            </c:multiLvlStrRef>
          </c:cat>
          <c:val>
            <c:numRef>
              <c:f>'https://d.docs.live.net/1DAAA79329FE9B98/[Charts.xlsx]S1'!$F$4:$F$13</c:f>
              <c:numCache>
                <c:formatCode>General</c:formatCode>
                <c:ptCount val="10"/>
                <c:pt idx="0">
                  <c:v>76</c:v>
                </c:pt>
                <c:pt idx="1">
                  <c:v>76</c:v>
                </c:pt>
                <c:pt idx="2">
                  <c:v>76</c:v>
                </c:pt>
                <c:pt idx="3">
                  <c:v>76</c:v>
                </c:pt>
                <c:pt idx="4">
                  <c:v>76</c:v>
                </c:pt>
                <c:pt idx="5">
                  <c:v>76</c:v>
                </c:pt>
                <c:pt idx="6">
                  <c:v>76</c:v>
                </c:pt>
                <c:pt idx="7">
                  <c:v>76</c:v>
                </c:pt>
                <c:pt idx="8">
                  <c:v>76</c:v>
                </c:pt>
                <c:pt idx="9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49-4F51-A07A-8F83566128D5}"/>
            </c:ext>
          </c:extLst>
        </c:ser>
        <c:ser>
          <c:idx val="4"/>
          <c:order val="4"/>
          <c:tx>
            <c:strRef>
              <c:f>'https://d.docs.live.net/1DAAA79329FE9B98/[Charts.xlsx]S1'!$G$3</c:f>
              <c:strCache>
                <c:ptCount val="1"/>
                <c:pt idx="0">
                  <c:v> unique_tags_used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'https://d.docs.live.net/1DAAA79329FE9B98/[Charts.xlsx]S1'!$A$4:$B$13</c:f>
              <c:multiLvlStrCache>
                <c:ptCount val="10"/>
                <c:lvl>
                  <c:pt idx="0">
                    <c:v>Keenan.Schamberger60</c:v>
                  </c:pt>
                  <c:pt idx="1">
                    <c:v>Rick29</c:v>
                  </c:pt>
                  <c:pt idx="2">
                    <c:v>Karley_Bosco</c:v>
                  </c:pt>
                  <c:pt idx="3">
                    <c:v>Josianne.Friesen</c:v>
                  </c:pt>
                  <c:pt idx="4">
                    <c:v>Elenor88</c:v>
                  </c:pt>
                  <c:pt idx="5">
                    <c:v>Emilio_Bernier52</c:v>
                  </c:pt>
                  <c:pt idx="6">
                    <c:v>Billy52</c:v>
                  </c:pt>
                  <c:pt idx="7">
                    <c:v>Norbert_Carroll35</c:v>
                  </c:pt>
                  <c:pt idx="8">
                    <c:v>Andre_Purdy85</c:v>
                  </c:pt>
                  <c:pt idx="9">
                    <c:v>Lennie_Hartmann40</c:v>
                  </c:pt>
                </c:lvl>
                <c:lvl>
                  <c:pt idx="0">
                    <c:v>96</c:v>
                  </c:pt>
                  <c:pt idx="1">
                    <c:v>87</c:v>
                  </c:pt>
                  <c:pt idx="2">
                    <c:v>69</c:v>
                  </c:pt>
                  <c:pt idx="3">
                    <c:v>26</c:v>
                  </c:pt>
                  <c:pt idx="4">
                    <c:v>63</c:v>
                  </c:pt>
                  <c:pt idx="5">
                    <c:v>67</c:v>
                  </c:pt>
                  <c:pt idx="6">
                    <c:v>15</c:v>
                  </c:pt>
                  <c:pt idx="7">
                    <c:v>17</c:v>
                  </c:pt>
                  <c:pt idx="8">
                    <c:v>2</c:v>
                  </c:pt>
                  <c:pt idx="9">
                    <c:v>35</c:v>
                  </c:pt>
                </c:lvl>
              </c:multiLvlStrCache>
            </c:multiLvlStrRef>
          </c:cat>
          <c:val>
            <c:numRef>
              <c:f>'https://d.docs.live.net/1DAAA79329FE9B98/[Charts.xlsx]S1'!$G$4:$G$13</c:f>
              <c:numCache>
                <c:formatCode>General</c:formatCode>
                <c:ptCount val="10"/>
                <c:pt idx="0">
                  <c:v>6</c:v>
                </c:pt>
                <c:pt idx="1">
                  <c:v>10</c:v>
                </c:pt>
                <c:pt idx="2">
                  <c:v>3</c:v>
                </c:pt>
                <c:pt idx="3">
                  <c:v>11</c:v>
                </c:pt>
                <c:pt idx="4">
                  <c:v>6</c:v>
                </c:pt>
                <c:pt idx="5">
                  <c:v>3</c:v>
                </c:pt>
                <c:pt idx="6">
                  <c:v>4</c:v>
                </c:pt>
                <c:pt idx="7">
                  <c:v>7</c:v>
                </c:pt>
                <c:pt idx="8">
                  <c:v>7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49-4F51-A07A-8F83566128D5}"/>
            </c:ext>
          </c:extLst>
        </c:ser>
        <c:ser>
          <c:idx val="5"/>
          <c:order val="5"/>
          <c:tx>
            <c:strRef>
              <c:f>'https://d.docs.live.net/1DAAA79329FE9B98/[Charts.xlsx]S1'!$H$3</c:f>
              <c:strCache>
                <c:ptCount val="1"/>
                <c:pt idx="0">
                  <c:v> total_engagement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'https://d.docs.live.net/1DAAA79329FE9B98/[Charts.xlsx]S1'!$A$4:$B$13</c:f>
              <c:multiLvlStrCache>
                <c:ptCount val="10"/>
                <c:lvl>
                  <c:pt idx="0">
                    <c:v>Keenan.Schamberger60</c:v>
                  </c:pt>
                  <c:pt idx="1">
                    <c:v>Rick29</c:v>
                  </c:pt>
                  <c:pt idx="2">
                    <c:v>Karley_Bosco</c:v>
                  </c:pt>
                  <c:pt idx="3">
                    <c:v>Josianne.Friesen</c:v>
                  </c:pt>
                  <c:pt idx="4">
                    <c:v>Elenor88</c:v>
                  </c:pt>
                  <c:pt idx="5">
                    <c:v>Emilio_Bernier52</c:v>
                  </c:pt>
                  <c:pt idx="6">
                    <c:v>Billy52</c:v>
                  </c:pt>
                  <c:pt idx="7">
                    <c:v>Norbert_Carroll35</c:v>
                  </c:pt>
                  <c:pt idx="8">
                    <c:v>Andre_Purdy85</c:v>
                  </c:pt>
                  <c:pt idx="9">
                    <c:v>Lennie_Hartmann40</c:v>
                  </c:pt>
                </c:lvl>
                <c:lvl>
                  <c:pt idx="0">
                    <c:v>96</c:v>
                  </c:pt>
                  <c:pt idx="1">
                    <c:v>87</c:v>
                  </c:pt>
                  <c:pt idx="2">
                    <c:v>69</c:v>
                  </c:pt>
                  <c:pt idx="3">
                    <c:v>26</c:v>
                  </c:pt>
                  <c:pt idx="4">
                    <c:v>63</c:v>
                  </c:pt>
                  <c:pt idx="5">
                    <c:v>67</c:v>
                  </c:pt>
                  <c:pt idx="6">
                    <c:v>15</c:v>
                  </c:pt>
                  <c:pt idx="7">
                    <c:v>17</c:v>
                  </c:pt>
                  <c:pt idx="8">
                    <c:v>2</c:v>
                  </c:pt>
                  <c:pt idx="9">
                    <c:v>35</c:v>
                  </c:pt>
                </c:lvl>
              </c:multiLvlStrCache>
            </c:multiLvlStrRef>
          </c:cat>
          <c:val>
            <c:numRef>
              <c:f>'https://d.docs.live.net/1DAAA79329FE9B98/[Charts.xlsx]S1'!$H$4:$H$13</c:f>
              <c:numCache>
                <c:formatCode>General</c:formatCode>
                <c:ptCount val="10"/>
                <c:pt idx="0">
                  <c:v>173</c:v>
                </c:pt>
                <c:pt idx="1">
                  <c:v>166</c:v>
                </c:pt>
                <c:pt idx="2">
                  <c:v>166</c:v>
                </c:pt>
                <c:pt idx="3">
                  <c:v>163</c:v>
                </c:pt>
                <c:pt idx="4">
                  <c:v>163</c:v>
                </c:pt>
                <c:pt idx="5">
                  <c:v>162</c:v>
                </c:pt>
                <c:pt idx="6">
                  <c:v>161</c:v>
                </c:pt>
                <c:pt idx="7">
                  <c:v>161</c:v>
                </c:pt>
                <c:pt idx="8">
                  <c:v>160</c:v>
                </c:pt>
                <c:pt idx="9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349-4F51-A07A-8F83566128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2903559"/>
        <c:axId val="2082926599"/>
      </c:barChart>
      <c:catAx>
        <c:axId val="2082903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2926599"/>
        <c:crosses val="autoZero"/>
        <c:auto val="1"/>
        <c:lblAlgn val="ctr"/>
        <c:lblOffset val="100"/>
        <c:noMultiLvlLbl val="0"/>
      </c:catAx>
      <c:valAx>
        <c:axId val="2082926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2903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Enagment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'https://d.docs.live.net/1DAAA79329FE9B98/[Charts.xlsx]S3'!$B$3</c:f>
              <c:strCache>
                <c:ptCount val="1"/>
                <c:pt idx="0">
                  <c:v> photo_count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'https://d.docs.live.net/1DAAA79329FE9B98/[Charts.xlsx]S3'!$A$4:$A$13</c:f>
              <c:strCache>
                <c:ptCount val="10"/>
                <c:pt idx="0">
                  <c:v>smile</c:v>
                </c:pt>
                <c:pt idx="1">
                  <c:v>beach</c:v>
                </c:pt>
                <c:pt idx="2">
                  <c:v>party</c:v>
                </c:pt>
                <c:pt idx="3">
                  <c:v>fun</c:v>
                </c:pt>
                <c:pt idx="4">
                  <c:v>food</c:v>
                </c:pt>
                <c:pt idx="5">
                  <c:v>lol</c:v>
                </c:pt>
                <c:pt idx="6">
                  <c:v>concert</c:v>
                </c:pt>
                <c:pt idx="7">
                  <c:v>hair</c:v>
                </c:pt>
                <c:pt idx="8">
                  <c:v>happy</c:v>
                </c:pt>
                <c:pt idx="9">
                  <c:v>beauty</c:v>
                </c:pt>
              </c:strCache>
            </c:strRef>
          </c:cat>
          <c:val>
            <c:numRef>
              <c:f>'https://d.docs.live.net/1DAAA79329FE9B98/[Charts.xlsx]S3'!$B$4:$B$13</c:f>
              <c:numCache>
                <c:formatCode>General</c:formatCode>
                <c:ptCount val="10"/>
                <c:pt idx="0">
                  <c:v>59</c:v>
                </c:pt>
                <c:pt idx="1">
                  <c:v>42</c:v>
                </c:pt>
                <c:pt idx="2">
                  <c:v>39</c:v>
                </c:pt>
                <c:pt idx="3">
                  <c:v>38</c:v>
                </c:pt>
                <c:pt idx="4">
                  <c:v>24</c:v>
                </c:pt>
                <c:pt idx="5">
                  <c:v>24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5-481F-98C4-355A202AA05B}"/>
            </c:ext>
          </c:extLst>
        </c:ser>
        <c:ser>
          <c:idx val="1"/>
          <c:order val="1"/>
          <c:tx>
            <c:strRef>
              <c:f>'https://d.docs.live.net/1DAAA79329FE9B98/[Charts.xlsx]S3'!$C$3</c:f>
              <c:strCache>
                <c:ptCount val="1"/>
                <c:pt idx="0">
                  <c:v> likes_count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'https://d.docs.live.net/1DAAA79329FE9B98/[Charts.xlsx]S3'!$A$4:$A$13</c:f>
              <c:strCache>
                <c:ptCount val="10"/>
                <c:pt idx="0">
                  <c:v>smile</c:v>
                </c:pt>
                <c:pt idx="1">
                  <c:v>beach</c:v>
                </c:pt>
                <c:pt idx="2">
                  <c:v>party</c:v>
                </c:pt>
                <c:pt idx="3">
                  <c:v>fun</c:v>
                </c:pt>
                <c:pt idx="4">
                  <c:v>food</c:v>
                </c:pt>
                <c:pt idx="5">
                  <c:v>lol</c:v>
                </c:pt>
                <c:pt idx="6">
                  <c:v>concert</c:v>
                </c:pt>
                <c:pt idx="7">
                  <c:v>hair</c:v>
                </c:pt>
                <c:pt idx="8">
                  <c:v>happy</c:v>
                </c:pt>
                <c:pt idx="9">
                  <c:v>beauty</c:v>
                </c:pt>
              </c:strCache>
            </c:strRef>
          </c:cat>
          <c:val>
            <c:numRef>
              <c:f>'https://d.docs.live.net/1DAAA79329FE9B98/[Charts.xlsx]S3'!$C$4:$C$13</c:f>
              <c:numCache>
                <c:formatCode>General</c:formatCode>
                <c:ptCount val="10"/>
                <c:pt idx="0">
                  <c:v>77</c:v>
                </c:pt>
                <c:pt idx="1">
                  <c:v>77</c:v>
                </c:pt>
                <c:pt idx="2">
                  <c:v>77</c:v>
                </c:pt>
                <c:pt idx="3">
                  <c:v>77</c:v>
                </c:pt>
                <c:pt idx="4">
                  <c:v>77</c:v>
                </c:pt>
                <c:pt idx="5">
                  <c:v>77</c:v>
                </c:pt>
                <c:pt idx="6">
                  <c:v>77</c:v>
                </c:pt>
                <c:pt idx="7">
                  <c:v>77</c:v>
                </c:pt>
                <c:pt idx="8">
                  <c:v>77</c:v>
                </c:pt>
                <c:pt idx="9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25-481F-98C4-355A202AA05B}"/>
            </c:ext>
          </c:extLst>
        </c:ser>
        <c:ser>
          <c:idx val="2"/>
          <c:order val="2"/>
          <c:tx>
            <c:strRef>
              <c:f>'https://d.docs.live.net/1DAAA79329FE9B98/[Charts.xlsx]S3'!$D$3</c:f>
              <c:strCache>
                <c:ptCount val="1"/>
                <c:pt idx="0">
                  <c:v> comments_count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'https://d.docs.live.net/1DAAA79329FE9B98/[Charts.xlsx]S3'!$A$4:$A$13</c:f>
              <c:strCache>
                <c:ptCount val="10"/>
                <c:pt idx="0">
                  <c:v>smile</c:v>
                </c:pt>
                <c:pt idx="1">
                  <c:v>beach</c:v>
                </c:pt>
                <c:pt idx="2">
                  <c:v>party</c:v>
                </c:pt>
                <c:pt idx="3">
                  <c:v>fun</c:v>
                </c:pt>
                <c:pt idx="4">
                  <c:v>food</c:v>
                </c:pt>
                <c:pt idx="5">
                  <c:v>lol</c:v>
                </c:pt>
                <c:pt idx="6">
                  <c:v>concert</c:v>
                </c:pt>
                <c:pt idx="7">
                  <c:v>hair</c:v>
                </c:pt>
                <c:pt idx="8">
                  <c:v>happy</c:v>
                </c:pt>
                <c:pt idx="9">
                  <c:v>beauty</c:v>
                </c:pt>
              </c:strCache>
            </c:strRef>
          </c:cat>
          <c:val>
            <c:numRef>
              <c:f>'https://d.docs.live.net/1DAAA79329FE9B98/[Charts.xlsx]S3'!$D$4:$D$13</c:f>
              <c:numCache>
                <c:formatCode>General</c:formatCode>
                <c:ptCount val="10"/>
                <c:pt idx="0">
                  <c:v>1725</c:v>
                </c:pt>
                <c:pt idx="1">
                  <c:v>1216</c:v>
                </c:pt>
                <c:pt idx="2">
                  <c:v>1151</c:v>
                </c:pt>
                <c:pt idx="3">
                  <c:v>1089</c:v>
                </c:pt>
                <c:pt idx="4">
                  <c:v>727</c:v>
                </c:pt>
                <c:pt idx="5">
                  <c:v>691</c:v>
                </c:pt>
                <c:pt idx="6">
                  <c:v>676</c:v>
                </c:pt>
                <c:pt idx="7">
                  <c:v>652</c:v>
                </c:pt>
                <c:pt idx="8">
                  <c:v>625</c:v>
                </c:pt>
                <c:pt idx="9">
                  <c:v>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25-481F-98C4-355A202AA05B}"/>
            </c:ext>
          </c:extLst>
        </c:ser>
        <c:ser>
          <c:idx val="3"/>
          <c:order val="3"/>
          <c:tx>
            <c:strRef>
              <c:f>'https://d.docs.live.net/1DAAA79329FE9B98/[Charts.xlsx]S3'!$E$3</c:f>
              <c:strCache>
                <c:ptCount val="1"/>
                <c:pt idx="0">
                  <c:v> engagement_score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'https://d.docs.live.net/1DAAA79329FE9B98/[Charts.xlsx]S3'!$A$4:$A$13</c:f>
              <c:strCache>
                <c:ptCount val="10"/>
                <c:pt idx="0">
                  <c:v>smile</c:v>
                </c:pt>
                <c:pt idx="1">
                  <c:v>beach</c:v>
                </c:pt>
                <c:pt idx="2">
                  <c:v>party</c:v>
                </c:pt>
                <c:pt idx="3">
                  <c:v>fun</c:v>
                </c:pt>
                <c:pt idx="4">
                  <c:v>food</c:v>
                </c:pt>
                <c:pt idx="5">
                  <c:v>lol</c:v>
                </c:pt>
                <c:pt idx="6">
                  <c:v>concert</c:v>
                </c:pt>
                <c:pt idx="7">
                  <c:v>hair</c:v>
                </c:pt>
                <c:pt idx="8">
                  <c:v>happy</c:v>
                </c:pt>
                <c:pt idx="9">
                  <c:v>beauty</c:v>
                </c:pt>
              </c:strCache>
            </c:strRef>
          </c:cat>
          <c:val>
            <c:numRef>
              <c:f>'https://d.docs.live.net/1DAAA79329FE9B98/[Charts.xlsx]S3'!$E$4:$E$13</c:f>
              <c:numCache>
                <c:formatCode>General</c:formatCode>
                <c:ptCount val="10"/>
                <c:pt idx="0">
                  <c:v>1802</c:v>
                </c:pt>
                <c:pt idx="1">
                  <c:v>1293</c:v>
                </c:pt>
                <c:pt idx="2">
                  <c:v>1228</c:v>
                </c:pt>
                <c:pt idx="3">
                  <c:v>1166</c:v>
                </c:pt>
                <c:pt idx="4">
                  <c:v>804</c:v>
                </c:pt>
                <c:pt idx="5">
                  <c:v>768</c:v>
                </c:pt>
                <c:pt idx="6">
                  <c:v>753</c:v>
                </c:pt>
                <c:pt idx="7">
                  <c:v>729</c:v>
                </c:pt>
                <c:pt idx="8">
                  <c:v>702</c:v>
                </c:pt>
                <c:pt idx="9">
                  <c:v>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25-481F-98C4-355A202AA0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427144"/>
        <c:axId val="452334088"/>
      </c:barChart>
      <c:catAx>
        <c:axId val="222427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334088"/>
        <c:crosses val="autoZero"/>
        <c:auto val="1"/>
        <c:lblAlgn val="ctr"/>
        <c:lblOffset val="100"/>
        <c:noMultiLvlLbl val="0"/>
      </c:catAx>
      <c:valAx>
        <c:axId val="452334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427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ptos Narrow" panose="02110004020202020204"/>
              </a:rPr>
              <a:t> Highest average likes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'https://d.docs.live.net/1DAAA79329FE9B98/[Charts.xlsx]O12'!$B$3</c:f>
              <c:strCache>
                <c:ptCount val="1"/>
                <c:pt idx="0">
                  <c:v> avg_likes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'https://d.docs.live.net/1DAAA79329FE9B98/[Charts.xlsx]O12'!$A$4:$A$11</c:f>
              <c:strCache>
                <c:ptCount val="8"/>
                <c:pt idx="0">
                  <c:v>dreamy</c:v>
                </c:pt>
                <c:pt idx="1">
                  <c:v>beauty</c:v>
                </c:pt>
                <c:pt idx="2">
                  <c:v>stunning</c:v>
                </c:pt>
                <c:pt idx="3">
                  <c:v>delicious</c:v>
                </c:pt>
                <c:pt idx="4">
                  <c:v>foodie</c:v>
                </c:pt>
                <c:pt idx="5">
                  <c:v>happy</c:v>
                </c:pt>
                <c:pt idx="6">
                  <c:v>hair</c:v>
                </c:pt>
                <c:pt idx="7">
                  <c:v>photography</c:v>
                </c:pt>
              </c:strCache>
            </c:strRef>
          </c:cat>
          <c:val>
            <c:numRef>
              <c:f>'https://d.docs.live.net/1DAAA79329FE9B98/[Charts.xlsx]O12'!$B$4:$B$11</c:f>
              <c:numCache>
                <c:formatCode>General</c:formatCode>
                <c:ptCount val="8"/>
                <c:pt idx="0">
                  <c:v>35.75</c:v>
                </c:pt>
                <c:pt idx="1">
                  <c:v>34.950000000000003</c:v>
                </c:pt>
                <c:pt idx="2">
                  <c:v>34.94</c:v>
                </c:pt>
                <c:pt idx="3">
                  <c:v>34.93</c:v>
                </c:pt>
                <c:pt idx="4">
                  <c:v>34.729999999999997</c:v>
                </c:pt>
                <c:pt idx="5">
                  <c:v>34.590000000000003</c:v>
                </c:pt>
                <c:pt idx="6">
                  <c:v>34.520000000000003</c:v>
                </c:pt>
                <c:pt idx="7">
                  <c:v>34.5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E2-456E-94E1-D201B4FD9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10230023"/>
        <c:axId val="1993033223"/>
      </c:barChart>
      <c:catAx>
        <c:axId val="1910230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033223"/>
        <c:crosses val="autoZero"/>
        <c:auto val="1"/>
        <c:lblAlgn val="ctr"/>
        <c:lblOffset val="100"/>
        <c:noMultiLvlLbl val="0"/>
      </c:catAx>
      <c:valAx>
        <c:axId val="1993033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230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F56B82-49B9-4B6B-8AA3-F29915F1B576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336702-DD59-4AB2-833E-35C9D42308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Marketing team at Meta wants to leverage Instagram’s data to increase engagement, retention, and acquisition through more effective marketing strategies.</a:t>
          </a:r>
        </a:p>
      </dgm:t>
    </dgm:pt>
    <dgm:pt modelId="{7B12C0C0-4390-4015-85D6-22E8932CC432}" type="parTrans" cxnId="{BA80AB86-CBA9-4D56-B698-41636A797E6F}">
      <dgm:prSet/>
      <dgm:spPr/>
      <dgm:t>
        <a:bodyPr/>
        <a:lstStyle/>
        <a:p>
          <a:endParaRPr lang="en-US"/>
        </a:p>
      </dgm:t>
    </dgm:pt>
    <dgm:pt modelId="{1C73E0C5-ED12-49A6-8584-D1CEF1B16353}" type="sibTrans" cxnId="{BA80AB86-CBA9-4D56-B698-41636A797E6F}">
      <dgm:prSet/>
      <dgm:spPr/>
      <dgm:t>
        <a:bodyPr/>
        <a:lstStyle/>
        <a:p>
          <a:endParaRPr lang="en-US"/>
        </a:p>
      </dgm:t>
    </dgm:pt>
    <dgm:pt modelId="{7A62FB57-AC1D-4FE0-BAD2-220F1BB2F4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You need to analyze various metrics from user interactions (likes, comments, follows, and photo uploads) to provide meaningful insights and recommendations.</a:t>
          </a:r>
        </a:p>
      </dgm:t>
    </dgm:pt>
    <dgm:pt modelId="{94E8A238-3F2C-40F6-83B5-7C314642797A}" type="parTrans" cxnId="{E9149C53-3CDF-480D-A6D7-6C13AFE01EB8}">
      <dgm:prSet/>
      <dgm:spPr/>
      <dgm:t>
        <a:bodyPr/>
        <a:lstStyle/>
        <a:p>
          <a:endParaRPr lang="en-US"/>
        </a:p>
      </dgm:t>
    </dgm:pt>
    <dgm:pt modelId="{AF5690B8-8C57-44CE-A10A-F3123D22EFA2}" type="sibTrans" cxnId="{E9149C53-3CDF-480D-A6D7-6C13AFE01EB8}">
      <dgm:prSet/>
      <dgm:spPr/>
      <dgm:t>
        <a:bodyPr/>
        <a:lstStyle/>
        <a:p>
          <a:endParaRPr lang="en-US"/>
        </a:p>
      </dgm:t>
    </dgm:pt>
    <dgm:pt modelId="{85B5A98D-483F-4C0C-9700-EF736EE3EDA8}" type="pres">
      <dgm:prSet presAssocID="{1CF56B82-49B9-4B6B-8AA3-F29915F1B576}" presName="root" presStyleCnt="0">
        <dgm:presLayoutVars>
          <dgm:dir/>
          <dgm:resizeHandles val="exact"/>
        </dgm:presLayoutVars>
      </dgm:prSet>
      <dgm:spPr/>
    </dgm:pt>
    <dgm:pt modelId="{2DD99403-0152-421F-B5B9-3AD1836EB7DF}" type="pres">
      <dgm:prSet presAssocID="{34336702-DD59-4AB2-833E-35C9D423080B}" presName="compNode" presStyleCnt="0"/>
      <dgm:spPr/>
    </dgm:pt>
    <dgm:pt modelId="{A41B1792-6192-489E-8F25-7782CDF59CFC}" type="pres">
      <dgm:prSet presAssocID="{34336702-DD59-4AB2-833E-35C9D423080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4F1379E-DEC0-4FC3-9C6B-20C270552A99}" type="pres">
      <dgm:prSet presAssocID="{34336702-DD59-4AB2-833E-35C9D42308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2FE6B43B-E7C9-4C85-B382-38750F0B0ECD}" type="pres">
      <dgm:prSet presAssocID="{34336702-DD59-4AB2-833E-35C9D423080B}" presName="spaceRect" presStyleCnt="0"/>
      <dgm:spPr/>
    </dgm:pt>
    <dgm:pt modelId="{30C4BFAC-0DE8-4A8D-B84D-03C4E125BF0B}" type="pres">
      <dgm:prSet presAssocID="{34336702-DD59-4AB2-833E-35C9D423080B}" presName="textRect" presStyleLbl="revTx" presStyleIdx="0" presStyleCnt="2">
        <dgm:presLayoutVars>
          <dgm:chMax val="1"/>
          <dgm:chPref val="1"/>
        </dgm:presLayoutVars>
      </dgm:prSet>
      <dgm:spPr/>
    </dgm:pt>
    <dgm:pt modelId="{C28B4709-C8AC-4602-B4D9-F7E0E1CB767F}" type="pres">
      <dgm:prSet presAssocID="{1C73E0C5-ED12-49A6-8584-D1CEF1B16353}" presName="sibTrans" presStyleCnt="0"/>
      <dgm:spPr/>
    </dgm:pt>
    <dgm:pt modelId="{C53DE61F-5510-4B59-BE4E-87C5A69AF457}" type="pres">
      <dgm:prSet presAssocID="{7A62FB57-AC1D-4FE0-BAD2-220F1BB2F484}" presName="compNode" presStyleCnt="0"/>
      <dgm:spPr/>
    </dgm:pt>
    <dgm:pt modelId="{068D9CC4-8B1D-4334-BD8B-B2ACA4B8928F}" type="pres">
      <dgm:prSet presAssocID="{7A62FB57-AC1D-4FE0-BAD2-220F1BB2F48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9EADCB5-9D1A-4992-9A37-E7C93321230B}" type="pres">
      <dgm:prSet presAssocID="{7A62FB57-AC1D-4FE0-BAD2-220F1BB2F4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F15777E-22BE-40C5-95B9-FC9DCBCFC9F8}" type="pres">
      <dgm:prSet presAssocID="{7A62FB57-AC1D-4FE0-BAD2-220F1BB2F484}" presName="spaceRect" presStyleCnt="0"/>
      <dgm:spPr/>
    </dgm:pt>
    <dgm:pt modelId="{86210ECB-4EB0-492C-A85E-12F077914425}" type="pres">
      <dgm:prSet presAssocID="{7A62FB57-AC1D-4FE0-BAD2-220F1BB2F48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0B2C26-DF23-46BC-A134-054A6B737CCC}" type="presOf" srcId="{34336702-DD59-4AB2-833E-35C9D423080B}" destId="{30C4BFAC-0DE8-4A8D-B84D-03C4E125BF0B}" srcOrd="0" destOrd="0" presId="urn:microsoft.com/office/officeart/2018/5/layout/IconLeafLabelList"/>
    <dgm:cxn modelId="{E9149C53-3CDF-480D-A6D7-6C13AFE01EB8}" srcId="{1CF56B82-49B9-4B6B-8AA3-F29915F1B576}" destId="{7A62FB57-AC1D-4FE0-BAD2-220F1BB2F484}" srcOrd="1" destOrd="0" parTransId="{94E8A238-3F2C-40F6-83B5-7C314642797A}" sibTransId="{AF5690B8-8C57-44CE-A10A-F3123D22EFA2}"/>
    <dgm:cxn modelId="{BA80AB86-CBA9-4D56-B698-41636A797E6F}" srcId="{1CF56B82-49B9-4B6B-8AA3-F29915F1B576}" destId="{34336702-DD59-4AB2-833E-35C9D423080B}" srcOrd="0" destOrd="0" parTransId="{7B12C0C0-4390-4015-85D6-22E8932CC432}" sibTransId="{1C73E0C5-ED12-49A6-8584-D1CEF1B16353}"/>
    <dgm:cxn modelId="{493E588B-2353-4D15-A21E-DF8BFB42F250}" type="presOf" srcId="{7A62FB57-AC1D-4FE0-BAD2-220F1BB2F484}" destId="{86210ECB-4EB0-492C-A85E-12F077914425}" srcOrd="0" destOrd="0" presId="urn:microsoft.com/office/officeart/2018/5/layout/IconLeafLabelList"/>
    <dgm:cxn modelId="{B87C79D6-4EE2-4BC1-AF95-1FA2513CD96F}" type="presOf" srcId="{1CF56B82-49B9-4B6B-8AA3-F29915F1B576}" destId="{85B5A98D-483F-4C0C-9700-EF736EE3EDA8}" srcOrd="0" destOrd="0" presId="urn:microsoft.com/office/officeart/2018/5/layout/IconLeafLabelList"/>
    <dgm:cxn modelId="{C2739F27-31DC-47E7-8F4C-2EC5F63E83F7}" type="presParOf" srcId="{85B5A98D-483F-4C0C-9700-EF736EE3EDA8}" destId="{2DD99403-0152-421F-B5B9-3AD1836EB7DF}" srcOrd="0" destOrd="0" presId="urn:microsoft.com/office/officeart/2018/5/layout/IconLeafLabelList"/>
    <dgm:cxn modelId="{0BD2B36B-F0BA-43CA-ABF4-522B7A597310}" type="presParOf" srcId="{2DD99403-0152-421F-B5B9-3AD1836EB7DF}" destId="{A41B1792-6192-489E-8F25-7782CDF59CFC}" srcOrd="0" destOrd="0" presId="urn:microsoft.com/office/officeart/2018/5/layout/IconLeafLabelList"/>
    <dgm:cxn modelId="{BFB79355-7527-459E-97A5-5AF49ABAB2CF}" type="presParOf" srcId="{2DD99403-0152-421F-B5B9-3AD1836EB7DF}" destId="{44F1379E-DEC0-4FC3-9C6B-20C270552A99}" srcOrd="1" destOrd="0" presId="urn:microsoft.com/office/officeart/2018/5/layout/IconLeafLabelList"/>
    <dgm:cxn modelId="{7EFBE848-6263-4C95-AA6D-BD433430AA16}" type="presParOf" srcId="{2DD99403-0152-421F-B5B9-3AD1836EB7DF}" destId="{2FE6B43B-E7C9-4C85-B382-38750F0B0ECD}" srcOrd="2" destOrd="0" presId="urn:microsoft.com/office/officeart/2018/5/layout/IconLeafLabelList"/>
    <dgm:cxn modelId="{ACD11556-148D-40B9-95AA-D3C8A8E614C7}" type="presParOf" srcId="{2DD99403-0152-421F-B5B9-3AD1836EB7DF}" destId="{30C4BFAC-0DE8-4A8D-B84D-03C4E125BF0B}" srcOrd="3" destOrd="0" presId="urn:microsoft.com/office/officeart/2018/5/layout/IconLeafLabelList"/>
    <dgm:cxn modelId="{9D57B664-AC5F-4655-ACE9-E0FD6FD52D75}" type="presParOf" srcId="{85B5A98D-483F-4C0C-9700-EF736EE3EDA8}" destId="{C28B4709-C8AC-4602-B4D9-F7E0E1CB767F}" srcOrd="1" destOrd="0" presId="urn:microsoft.com/office/officeart/2018/5/layout/IconLeafLabelList"/>
    <dgm:cxn modelId="{372372E1-80D5-4B14-8D13-E3218440A88B}" type="presParOf" srcId="{85B5A98D-483F-4C0C-9700-EF736EE3EDA8}" destId="{C53DE61F-5510-4B59-BE4E-87C5A69AF457}" srcOrd="2" destOrd="0" presId="urn:microsoft.com/office/officeart/2018/5/layout/IconLeafLabelList"/>
    <dgm:cxn modelId="{15A1E183-392C-40A8-9A8B-5AD911973003}" type="presParOf" srcId="{C53DE61F-5510-4B59-BE4E-87C5A69AF457}" destId="{068D9CC4-8B1D-4334-BD8B-B2ACA4B8928F}" srcOrd="0" destOrd="0" presId="urn:microsoft.com/office/officeart/2018/5/layout/IconLeafLabelList"/>
    <dgm:cxn modelId="{DF6D41FE-A289-4A35-967F-55046EC8439A}" type="presParOf" srcId="{C53DE61F-5510-4B59-BE4E-87C5A69AF457}" destId="{59EADCB5-9D1A-4992-9A37-E7C93321230B}" srcOrd="1" destOrd="0" presId="urn:microsoft.com/office/officeart/2018/5/layout/IconLeafLabelList"/>
    <dgm:cxn modelId="{068F955C-1169-4226-810E-DF34A04B27F6}" type="presParOf" srcId="{C53DE61F-5510-4B59-BE4E-87C5A69AF457}" destId="{8F15777E-22BE-40C5-95B9-FC9DCBCFC9F8}" srcOrd="2" destOrd="0" presId="urn:microsoft.com/office/officeart/2018/5/layout/IconLeafLabelList"/>
    <dgm:cxn modelId="{8553BC9D-A7EB-4B26-87F1-D0D9B9EBE12A}" type="presParOf" srcId="{C53DE61F-5510-4B59-BE4E-87C5A69AF457}" destId="{86210ECB-4EB0-492C-A85E-12F07791442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397884-9AB2-4ECA-95D2-68695E5B190E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D19B04-1225-4F17-B987-176E0BA4F28E}">
      <dgm:prSet/>
      <dgm:spPr/>
      <dgm:t>
        <a:bodyPr/>
        <a:lstStyle/>
        <a:p>
          <a:r>
            <a:rPr lang="en-US" b="1"/>
            <a:t>Increase Engagement</a:t>
          </a:r>
          <a:r>
            <a:rPr lang="en-US"/>
            <a:t>:</a:t>
          </a:r>
        </a:p>
      </dgm:t>
    </dgm:pt>
    <dgm:pt modelId="{3AFA21ED-A087-4E9F-B7B9-2D7F1A370C11}" type="parTrans" cxnId="{07F14234-B559-454F-A6F1-510600BC59EC}">
      <dgm:prSet/>
      <dgm:spPr/>
      <dgm:t>
        <a:bodyPr/>
        <a:lstStyle/>
        <a:p>
          <a:endParaRPr lang="en-US"/>
        </a:p>
      </dgm:t>
    </dgm:pt>
    <dgm:pt modelId="{D19DA1A2-2F29-43DA-A089-0F6460765969}" type="sibTrans" cxnId="{07F14234-B559-454F-A6F1-510600BC59E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7B9E8B5-111D-44AB-8D90-4629BE733ED4}">
      <dgm:prSet/>
      <dgm:spPr/>
      <dgm:t>
        <a:bodyPr/>
        <a:lstStyle/>
        <a:p>
          <a:r>
            <a:rPr lang="en-US"/>
            <a:t>Implement a system to recommend trending tags based on past user activity.</a:t>
          </a:r>
        </a:p>
      </dgm:t>
    </dgm:pt>
    <dgm:pt modelId="{B908292D-0385-4746-A4A5-463A956C9B92}" type="parTrans" cxnId="{A6997737-034F-473D-A07C-927CEAA1FD20}">
      <dgm:prSet/>
      <dgm:spPr/>
      <dgm:t>
        <a:bodyPr/>
        <a:lstStyle/>
        <a:p>
          <a:endParaRPr lang="en-US"/>
        </a:p>
      </dgm:t>
    </dgm:pt>
    <dgm:pt modelId="{E68A596C-1B0B-4EBE-8DEA-22C6E66D4B67}" type="sibTrans" cxnId="{A6997737-034F-473D-A07C-927CEAA1FD2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B228D8A-1B0E-4D9D-8F06-DE2E7DC5CE6E}">
      <dgm:prSet/>
      <dgm:spPr/>
      <dgm:t>
        <a:bodyPr/>
        <a:lstStyle/>
        <a:p>
          <a:r>
            <a:rPr lang="en-US"/>
            <a:t>Introduce gamification features like badges for top users.</a:t>
          </a:r>
        </a:p>
      </dgm:t>
    </dgm:pt>
    <dgm:pt modelId="{6B7CD810-7B0E-4B4E-8416-27C4C81F50EF}" type="parTrans" cxnId="{66F2B5B7-13D6-4A58-A459-0F3A8557DF12}">
      <dgm:prSet/>
      <dgm:spPr/>
      <dgm:t>
        <a:bodyPr/>
        <a:lstStyle/>
        <a:p>
          <a:endParaRPr lang="en-US"/>
        </a:p>
      </dgm:t>
    </dgm:pt>
    <dgm:pt modelId="{9D291652-5971-4FC3-8639-7ACCFBC6781C}" type="sibTrans" cxnId="{66F2B5B7-13D6-4A58-A459-0F3A8557DF1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7D95F5B-EA4F-4586-AD9C-480C460E8C39}">
      <dgm:prSet/>
      <dgm:spPr/>
      <dgm:t>
        <a:bodyPr/>
        <a:lstStyle/>
        <a:p>
          <a:r>
            <a:rPr lang="en-US" b="1"/>
            <a:t>Improve Retention</a:t>
          </a:r>
          <a:r>
            <a:rPr lang="en-US"/>
            <a:t>:</a:t>
          </a:r>
        </a:p>
      </dgm:t>
    </dgm:pt>
    <dgm:pt modelId="{A018B485-1AAC-43DE-B096-616EB5BBB127}" type="parTrans" cxnId="{533D3F97-7AC1-4E27-AB00-D1B908C7BE11}">
      <dgm:prSet/>
      <dgm:spPr/>
      <dgm:t>
        <a:bodyPr/>
        <a:lstStyle/>
        <a:p>
          <a:endParaRPr lang="en-US"/>
        </a:p>
      </dgm:t>
    </dgm:pt>
    <dgm:pt modelId="{1CD9BE5F-1FCC-434B-BDC8-DB2A21B90AB5}" type="sibTrans" cxnId="{533D3F97-7AC1-4E27-AB00-D1B908C7BE1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DD02F00-C398-4078-A7F2-DF3C48FEBF16}">
      <dgm:prSet/>
      <dgm:spPr/>
      <dgm:t>
        <a:bodyPr/>
        <a:lstStyle/>
        <a:p>
          <a:r>
            <a:rPr lang="en-US"/>
            <a:t>Send notifications to inactive users with personalized content based on their past engagement.</a:t>
          </a:r>
        </a:p>
      </dgm:t>
    </dgm:pt>
    <dgm:pt modelId="{B0D3F522-8463-48B3-AA21-044961F104EA}" type="parTrans" cxnId="{E53CE071-3D37-4487-ACF7-235FA105C397}">
      <dgm:prSet/>
      <dgm:spPr/>
      <dgm:t>
        <a:bodyPr/>
        <a:lstStyle/>
        <a:p>
          <a:endParaRPr lang="en-US"/>
        </a:p>
      </dgm:t>
    </dgm:pt>
    <dgm:pt modelId="{2D5FB74B-5940-4365-8F42-843EC01955B9}" type="sibTrans" cxnId="{E53CE071-3D37-4487-ACF7-235FA105C397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5B249694-EB53-4605-9416-AF2C81581C68}">
      <dgm:prSet/>
      <dgm:spPr/>
      <dgm:t>
        <a:bodyPr/>
        <a:lstStyle/>
        <a:p>
          <a:r>
            <a:rPr lang="en-US"/>
            <a:t>Create user segments (active, inactive) and offer them tailored membership plans.</a:t>
          </a:r>
        </a:p>
      </dgm:t>
    </dgm:pt>
    <dgm:pt modelId="{2710121A-8506-4CC9-82DA-25FB31C1EF07}" type="parTrans" cxnId="{4CE98F48-0793-499E-B602-4C1F0C28C7FC}">
      <dgm:prSet/>
      <dgm:spPr/>
      <dgm:t>
        <a:bodyPr/>
        <a:lstStyle/>
        <a:p>
          <a:endParaRPr lang="en-US"/>
        </a:p>
      </dgm:t>
    </dgm:pt>
    <dgm:pt modelId="{8E89EB58-B08C-4A03-811E-C26A0DE0D2B7}" type="sibTrans" cxnId="{4CE98F48-0793-499E-B602-4C1F0C28C7FC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F839C243-074A-4352-81B1-E390DA4CC205}">
      <dgm:prSet/>
      <dgm:spPr/>
      <dgm:t>
        <a:bodyPr/>
        <a:lstStyle/>
        <a:p>
          <a:r>
            <a:rPr lang="en-US" b="1"/>
            <a:t>Acquisition Strategy</a:t>
          </a:r>
          <a:r>
            <a:rPr lang="en-US"/>
            <a:t>:</a:t>
          </a:r>
        </a:p>
      </dgm:t>
    </dgm:pt>
    <dgm:pt modelId="{98B4A2B2-473D-4323-B07D-4DB80B3574F4}" type="parTrans" cxnId="{5EC577DB-495B-413C-B44B-666522E6E1E2}">
      <dgm:prSet/>
      <dgm:spPr/>
      <dgm:t>
        <a:bodyPr/>
        <a:lstStyle/>
        <a:p>
          <a:endParaRPr lang="en-US"/>
        </a:p>
      </dgm:t>
    </dgm:pt>
    <dgm:pt modelId="{0A1854C6-C29C-492D-BFB5-0BE67D628842}" type="sibTrans" cxnId="{5EC577DB-495B-413C-B44B-666522E6E1E2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677C23DD-2F6A-446C-909F-9506306E930A}">
      <dgm:prSet/>
      <dgm:spPr/>
      <dgm:t>
        <a:bodyPr/>
        <a:lstStyle/>
        <a:p>
          <a:r>
            <a:rPr lang="en-US"/>
            <a:t>Partner with influencers who have the highest follower growth and content engagement.</a:t>
          </a:r>
        </a:p>
      </dgm:t>
    </dgm:pt>
    <dgm:pt modelId="{285B6AC9-1A19-48FE-A540-C466F80D1923}" type="parTrans" cxnId="{922D20B2-B7CC-4C44-8459-4872C0C795F7}">
      <dgm:prSet/>
      <dgm:spPr/>
      <dgm:t>
        <a:bodyPr/>
        <a:lstStyle/>
        <a:p>
          <a:endParaRPr lang="en-US"/>
        </a:p>
      </dgm:t>
    </dgm:pt>
    <dgm:pt modelId="{625565FD-8B5B-4C3F-9DD1-3105F4BAEF55}" type="sibTrans" cxnId="{922D20B2-B7CC-4C44-8459-4872C0C795F7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E817F20F-C00D-4E7C-BA44-7538E4D2F0C6}">
      <dgm:prSet/>
      <dgm:spPr/>
      <dgm:t>
        <a:bodyPr/>
        <a:lstStyle/>
        <a:p>
          <a:r>
            <a:rPr lang="en-US"/>
            <a:t>Use targeted ads focusing on high-engagement content types.</a:t>
          </a:r>
        </a:p>
      </dgm:t>
    </dgm:pt>
    <dgm:pt modelId="{048DFB1F-0741-4250-B5E3-98C4127527B7}" type="parTrans" cxnId="{09E676A7-BE17-4CD7-85EB-105E73ED9B16}">
      <dgm:prSet/>
      <dgm:spPr/>
      <dgm:t>
        <a:bodyPr/>
        <a:lstStyle/>
        <a:p>
          <a:endParaRPr lang="en-US"/>
        </a:p>
      </dgm:t>
    </dgm:pt>
    <dgm:pt modelId="{33FF8AE2-04CE-4217-BF92-57010A62C994}" type="sibTrans" cxnId="{09E676A7-BE17-4CD7-85EB-105E73ED9B16}">
      <dgm:prSet phldrT="9" phldr="0"/>
      <dgm:spPr/>
      <dgm:t>
        <a:bodyPr/>
        <a:lstStyle/>
        <a:p>
          <a:r>
            <a:rPr lang="en-US"/>
            <a:t>9</a:t>
          </a:r>
        </a:p>
      </dgm:t>
    </dgm:pt>
    <dgm:pt modelId="{7ABC410A-77B9-49CA-A25C-81EE145A3722}">
      <dgm:prSet/>
      <dgm:spPr/>
      <dgm:t>
        <a:bodyPr/>
        <a:lstStyle/>
        <a:p>
          <a:r>
            <a:rPr lang="en-US" b="1"/>
            <a:t>Visual</a:t>
          </a:r>
          <a:r>
            <a:rPr lang="en-US"/>
            <a:t>: Funnel chart showing the path from user acquisition to engagement and retention.</a:t>
          </a:r>
        </a:p>
      </dgm:t>
    </dgm:pt>
    <dgm:pt modelId="{8B1BC056-3EA6-4C8A-8705-9EF58C2BA364}" type="parTrans" cxnId="{4FBAE3F7-C80E-43C1-9712-C986EB3762C0}">
      <dgm:prSet/>
      <dgm:spPr/>
      <dgm:t>
        <a:bodyPr/>
        <a:lstStyle/>
        <a:p>
          <a:endParaRPr lang="en-US"/>
        </a:p>
      </dgm:t>
    </dgm:pt>
    <dgm:pt modelId="{46633E7E-8E2F-4456-99E0-996452B03DD6}" type="sibTrans" cxnId="{4FBAE3F7-C80E-43C1-9712-C986EB3762C0}">
      <dgm:prSet phldrT="10" phldr="0"/>
      <dgm:spPr/>
      <dgm:t>
        <a:bodyPr/>
        <a:lstStyle/>
        <a:p>
          <a:endParaRPr lang="en-US"/>
        </a:p>
      </dgm:t>
    </dgm:pt>
    <dgm:pt modelId="{A95A5843-57E8-4E99-821E-3F628F52D2C4}" type="pres">
      <dgm:prSet presAssocID="{1E397884-9AB2-4ECA-95D2-68695E5B190E}" presName="Name0" presStyleCnt="0">
        <dgm:presLayoutVars>
          <dgm:dir/>
          <dgm:resizeHandles val="exact"/>
        </dgm:presLayoutVars>
      </dgm:prSet>
      <dgm:spPr/>
    </dgm:pt>
    <dgm:pt modelId="{49298B9C-EE9F-45E6-8441-6FFBB011F23B}" type="pres">
      <dgm:prSet presAssocID="{6DD19B04-1225-4F17-B987-176E0BA4F28E}" presName="node" presStyleLbl="node1" presStyleIdx="0" presStyleCnt="10">
        <dgm:presLayoutVars>
          <dgm:bulletEnabled val="1"/>
        </dgm:presLayoutVars>
      </dgm:prSet>
      <dgm:spPr/>
    </dgm:pt>
    <dgm:pt modelId="{CD279180-0B4F-4A00-AE51-3F94F3D212FC}" type="pres">
      <dgm:prSet presAssocID="{D19DA1A2-2F29-43DA-A089-0F6460765969}" presName="sibTrans" presStyleLbl="sibTrans1D1" presStyleIdx="0" presStyleCnt="9"/>
      <dgm:spPr/>
    </dgm:pt>
    <dgm:pt modelId="{5C6BF530-5BB8-4FD9-BDF5-32B46BA18F8E}" type="pres">
      <dgm:prSet presAssocID="{D19DA1A2-2F29-43DA-A089-0F6460765969}" presName="connectorText" presStyleLbl="sibTrans1D1" presStyleIdx="0" presStyleCnt="9"/>
      <dgm:spPr/>
    </dgm:pt>
    <dgm:pt modelId="{23C05EA7-D2DB-4311-8AA2-0BE72926C12B}" type="pres">
      <dgm:prSet presAssocID="{A7B9E8B5-111D-44AB-8D90-4629BE733ED4}" presName="node" presStyleLbl="node1" presStyleIdx="1" presStyleCnt="10">
        <dgm:presLayoutVars>
          <dgm:bulletEnabled val="1"/>
        </dgm:presLayoutVars>
      </dgm:prSet>
      <dgm:spPr/>
    </dgm:pt>
    <dgm:pt modelId="{8E06AC78-A573-4E6F-868B-DA2CB8AFACE7}" type="pres">
      <dgm:prSet presAssocID="{E68A596C-1B0B-4EBE-8DEA-22C6E66D4B67}" presName="sibTrans" presStyleLbl="sibTrans1D1" presStyleIdx="1" presStyleCnt="9"/>
      <dgm:spPr/>
    </dgm:pt>
    <dgm:pt modelId="{81E775FC-49F7-4651-AF11-C2420A604577}" type="pres">
      <dgm:prSet presAssocID="{E68A596C-1B0B-4EBE-8DEA-22C6E66D4B67}" presName="connectorText" presStyleLbl="sibTrans1D1" presStyleIdx="1" presStyleCnt="9"/>
      <dgm:spPr/>
    </dgm:pt>
    <dgm:pt modelId="{23F05C9A-EE6E-44F0-B1A1-D95C38FF6152}" type="pres">
      <dgm:prSet presAssocID="{6B228D8A-1B0E-4D9D-8F06-DE2E7DC5CE6E}" presName="node" presStyleLbl="node1" presStyleIdx="2" presStyleCnt="10">
        <dgm:presLayoutVars>
          <dgm:bulletEnabled val="1"/>
        </dgm:presLayoutVars>
      </dgm:prSet>
      <dgm:spPr/>
    </dgm:pt>
    <dgm:pt modelId="{DEDB1880-ADBF-4CBB-B9A9-83656ED2B58E}" type="pres">
      <dgm:prSet presAssocID="{9D291652-5971-4FC3-8639-7ACCFBC6781C}" presName="sibTrans" presStyleLbl="sibTrans1D1" presStyleIdx="2" presStyleCnt="9"/>
      <dgm:spPr/>
    </dgm:pt>
    <dgm:pt modelId="{CDDE102D-5577-4CF1-B6F0-E076B581259F}" type="pres">
      <dgm:prSet presAssocID="{9D291652-5971-4FC3-8639-7ACCFBC6781C}" presName="connectorText" presStyleLbl="sibTrans1D1" presStyleIdx="2" presStyleCnt="9"/>
      <dgm:spPr/>
    </dgm:pt>
    <dgm:pt modelId="{B59D0E1A-CCDA-44A2-BF4B-6CF3278423B1}" type="pres">
      <dgm:prSet presAssocID="{47D95F5B-EA4F-4586-AD9C-480C460E8C39}" presName="node" presStyleLbl="node1" presStyleIdx="3" presStyleCnt="10">
        <dgm:presLayoutVars>
          <dgm:bulletEnabled val="1"/>
        </dgm:presLayoutVars>
      </dgm:prSet>
      <dgm:spPr/>
    </dgm:pt>
    <dgm:pt modelId="{FEBE07AA-9B11-46AA-8FD0-F2BBAC4FB3B1}" type="pres">
      <dgm:prSet presAssocID="{1CD9BE5F-1FCC-434B-BDC8-DB2A21B90AB5}" presName="sibTrans" presStyleLbl="sibTrans1D1" presStyleIdx="3" presStyleCnt="9"/>
      <dgm:spPr/>
    </dgm:pt>
    <dgm:pt modelId="{A2354CD4-D52F-402F-A88F-AE07AF2099FC}" type="pres">
      <dgm:prSet presAssocID="{1CD9BE5F-1FCC-434B-BDC8-DB2A21B90AB5}" presName="connectorText" presStyleLbl="sibTrans1D1" presStyleIdx="3" presStyleCnt="9"/>
      <dgm:spPr/>
    </dgm:pt>
    <dgm:pt modelId="{F0A159B1-80A1-4B8C-BD4A-FB2B92417B4C}" type="pres">
      <dgm:prSet presAssocID="{FDD02F00-C398-4078-A7F2-DF3C48FEBF16}" presName="node" presStyleLbl="node1" presStyleIdx="4" presStyleCnt="10">
        <dgm:presLayoutVars>
          <dgm:bulletEnabled val="1"/>
        </dgm:presLayoutVars>
      </dgm:prSet>
      <dgm:spPr/>
    </dgm:pt>
    <dgm:pt modelId="{CD27C8D0-50D8-404E-8A49-3F4E9DD4F260}" type="pres">
      <dgm:prSet presAssocID="{2D5FB74B-5940-4365-8F42-843EC01955B9}" presName="sibTrans" presStyleLbl="sibTrans1D1" presStyleIdx="4" presStyleCnt="9"/>
      <dgm:spPr/>
    </dgm:pt>
    <dgm:pt modelId="{A62C2101-BE3F-4024-B74D-3AE30F50B3FA}" type="pres">
      <dgm:prSet presAssocID="{2D5FB74B-5940-4365-8F42-843EC01955B9}" presName="connectorText" presStyleLbl="sibTrans1D1" presStyleIdx="4" presStyleCnt="9"/>
      <dgm:spPr/>
    </dgm:pt>
    <dgm:pt modelId="{69821880-D9B2-4275-9803-D91250622858}" type="pres">
      <dgm:prSet presAssocID="{5B249694-EB53-4605-9416-AF2C81581C68}" presName="node" presStyleLbl="node1" presStyleIdx="5" presStyleCnt="10">
        <dgm:presLayoutVars>
          <dgm:bulletEnabled val="1"/>
        </dgm:presLayoutVars>
      </dgm:prSet>
      <dgm:spPr/>
    </dgm:pt>
    <dgm:pt modelId="{7211387C-374B-4211-9922-B50CE4DEF175}" type="pres">
      <dgm:prSet presAssocID="{8E89EB58-B08C-4A03-811E-C26A0DE0D2B7}" presName="sibTrans" presStyleLbl="sibTrans1D1" presStyleIdx="5" presStyleCnt="9"/>
      <dgm:spPr/>
    </dgm:pt>
    <dgm:pt modelId="{CE9CD96C-B34C-44AD-ABE2-D80D43DC4941}" type="pres">
      <dgm:prSet presAssocID="{8E89EB58-B08C-4A03-811E-C26A0DE0D2B7}" presName="connectorText" presStyleLbl="sibTrans1D1" presStyleIdx="5" presStyleCnt="9"/>
      <dgm:spPr/>
    </dgm:pt>
    <dgm:pt modelId="{2D1C11F1-456B-42AF-AF41-9814A4C65F66}" type="pres">
      <dgm:prSet presAssocID="{F839C243-074A-4352-81B1-E390DA4CC205}" presName="node" presStyleLbl="node1" presStyleIdx="6" presStyleCnt="10">
        <dgm:presLayoutVars>
          <dgm:bulletEnabled val="1"/>
        </dgm:presLayoutVars>
      </dgm:prSet>
      <dgm:spPr/>
    </dgm:pt>
    <dgm:pt modelId="{C8A5438C-9EBE-4376-ACE6-EC1B5DF883D8}" type="pres">
      <dgm:prSet presAssocID="{0A1854C6-C29C-492D-BFB5-0BE67D628842}" presName="sibTrans" presStyleLbl="sibTrans1D1" presStyleIdx="6" presStyleCnt="9"/>
      <dgm:spPr/>
    </dgm:pt>
    <dgm:pt modelId="{50DB1496-79D8-4FFB-9C05-200AAB6AA9F2}" type="pres">
      <dgm:prSet presAssocID="{0A1854C6-C29C-492D-BFB5-0BE67D628842}" presName="connectorText" presStyleLbl="sibTrans1D1" presStyleIdx="6" presStyleCnt="9"/>
      <dgm:spPr/>
    </dgm:pt>
    <dgm:pt modelId="{BD51A84F-383F-4E4D-94DE-70DB6A0CEECB}" type="pres">
      <dgm:prSet presAssocID="{677C23DD-2F6A-446C-909F-9506306E930A}" presName="node" presStyleLbl="node1" presStyleIdx="7" presStyleCnt="10">
        <dgm:presLayoutVars>
          <dgm:bulletEnabled val="1"/>
        </dgm:presLayoutVars>
      </dgm:prSet>
      <dgm:spPr/>
    </dgm:pt>
    <dgm:pt modelId="{CE258081-6051-46DC-B303-0F8E32D10DA5}" type="pres">
      <dgm:prSet presAssocID="{625565FD-8B5B-4C3F-9DD1-3105F4BAEF55}" presName="sibTrans" presStyleLbl="sibTrans1D1" presStyleIdx="7" presStyleCnt="9"/>
      <dgm:spPr/>
    </dgm:pt>
    <dgm:pt modelId="{4E949614-32EA-41F6-B977-070307760851}" type="pres">
      <dgm:prSet presAssocID="{625565FD-8B5B-4C3F-9DD1-3105F4BAEF55}" presName="connectorText" presStyleLbl="sibTrans1D1" presStyleIdx="7" presStyleCnt="9"/>
      <dgm:spPr/>
    </dgm:pt>
    <dgm:pt modelId="{15D0BA16-755F-447D-ACFA-E5ABC6F77A99}" type="pres">
      <dgm:prSet presAssocID="{E817F20F-C00D-4E7C-BA44-7538E4D2F0C6}" presName="node" presStyleLbl="node1" presStyleIdx="8" presStyleCnt="10">
        <dgm:presLayoutVars>
          <dgm:bulletEnabled val="1"/>
        </dgm:presLayoutVars>
      </dgm:prSet>
      <dgm:spPr/>
    </dgm:pt>
    <dgm:pt modelId="{87D6A7D4-5AF1-4AF2-8929-499EC1584D9C}" type="pres">
      <dgm:prSet presAssocID="{33FF8AE2-04CE-4217-BF92-57010A62C994}" presName="sibTrans" presStyleLbl="sibTrans1D1" presStyleIdx="8" presStyleCnt="9"/>
      <dgm:spPr/>
    </dgm:pt>
    <dgm:pt modelId="{67DBC14D-FA29-40CC-9EF2-9E431621F79A}" type="pres">
      <dgm:prSet presAssocID="{33FF8AE2-04CE-4217-BF92-57010A62C994}" presName="connectorText" presStyleLbl="sibTrans1D1" presStyleIdx="8" presStyleCnt="9"/>
      <dgm:spPr/>
    </dgm:pt>
    <dgm:pt modelId="{BA1C892D-2496-49D3-94BF-636EDC619DBF}" type="pres">
      <dgm:prSet presAssocID="{7ABC410A-77B9-49CA-A25C-81EE145A3722}" presName="node" presStyleLbl="node1" presStyleIdx="9" presStyleCnt="10">
        <dgm:presLayoutVars>
          <dgm:bulletEnabled val="1"/>
        </dgm:presLayoutVars>
      </dgm:prSet>
      <dgm:spPr/>
    </dgm:pt>
  </dgm:ptLst>
  <dgm:cxnLst>
    <dgm:cxn modelId="{0446A30F-CB7C-491D-A327-1A05ACD3AE2A}" type="presOf" srcId="{2D5FB74B-5940-4365-8F42-843EC01955B9}" destId="{A62C2101-BE3F-4024-B74D-3AE30F50B3FA}" srcOrd="1" destOrd="0" presId="urn:microsoft.com/office/officeart/2016/7/layout/RepeatingBendingProcessNew"/>
    <dgm:cxn modelId="{0918C212-B7D4-41B1-8625-442AED642C57}" type="presOf" srcId="{FDD02F00-C398-4078-A7F2-DF3C48FEBF16}" destId="{F0A159B1-80A1-4B8C-BD4A-FB2B92417B4C}" srcOrd="0" destOrd="0" presId="urn:microsoft.com/office/officeart/2016/7/layout/RepeatingBendingProcessNew"/>
    <dgm:cxn modelId="{F7FBF11D-4075-4EC2-806C-96AF027DCDAC}" type="presOf" srcId="{0A1854C6-C29C-492D-BFB5-0BE67D628842}" destId="{50DB1496-79D8-4FFB-9C05-200AAB6AA9F2}" srcOrd="1" destOrd="0" presId="urn:microsoft.com/office/officeart/2016/7/layout/RepeatingBendingProcessNew"/>
    <dgm:cxn modelId="{0EEB7820-727B-47D1-931C-75358E3B5281}" type="presOf" srcId="{6DD19B04-1225-4F17-B987-176E0BA4F28E}" destId="{49298B9C-EE9F-45E6-8441-6FFBB011F23B}" srcOrd="0" destOrd="0" presId="urn:microsoft.com/office/officeart/2016/7/layout/RepeatingBendingProcessNew"/>
    <dgm:cxn modelId="{AC9E6F26-CA96-4F66-9FCD-0F098C99B4B0}" type="presOf" srcId="{E68A596C-1B0B-4EBE-8DEA-22C6E66D4B67}" destId="{8E06AC78-A573-4E6F-868B-DA2CB8AFACE7}" srcOrd="0" destOrd="0" presId="urn:microsoft.com/office/officeart/2016/7/layout/RepeatingBendingProcessNew"/>
    <dgm:cxn modelId="{D52DB326-63B1-48A7-ADFA-627C291A0F1A}" type="presOf" srcId="{625565FD-8B5B-4C3F-9DD1-3105F4BAEF55}" destId="{4E949614-32EA-41F6-B977-070307760851}" srcOrd="1" destOrd="0" presId="urn:microsoft.com/office/officeart/2016/7/layout/RepeatingBendingProcessNew"/>
    <dgm:cxn modelId="{3E690B28-88B0-4E47-BD8C-8C8A73E2D469}" type="presOf" srcId="{33FF8AE2-04CE-4217-BF92-57010A62C994}" destId="{67DBC14D-FA29-40CC-9EF2-9E431621F79A}" srcOrd="1" destOrd="0" presId="urn:microsoft.com/office/officeart/2016/7/layout/RepeatingBendingProcessNew"/>
    <dgm:cxn modelId="{5AD05C2A-EEA1-4A27-AC42-CF38028097E9}" type="presOf" srcId="{F839C243-074A-4352-81B1-E390DA4CC205}" destId="{2D1C11F1-456B-42AF-AF41-9814A4C65F66}" srcOrd="0" destOrd="0" presId="urn:microsoft.com/office/officeart/2016/7/layout/RepeatingBendingProcessNew"/>
    <dgm:cxn modelId="{D818E82C-4265-42E3-A640-9C5018033E3B}" type="presOf" srcId="{1E397884-9AB2-4ECA-95D2-68695E5B190E}" destId="{A95A5843-57E8-4E99-821E-3F628F52D2C4}" srcOrd="0" destOrd="0" presId="urn:microsoft.com/office/officeart/2016/7/layout/RepeatingBendingProcessNew"/>
    <dgm:cxn modelId="{07F14234-B559-454F-A6F1-510600BC59EC}" srcId="{1E397884-9AB2-4ECA-95D2-68695E5B190E}" destId="{6DD19B04-1225-4F17-B987-176E0BA4F28E}" srcOrd="0" destOrd="0" parTransId="{3AFA21ED-A087-4E9F-B7B9-2D7F1A370C11}" sibTransId="{D19DA1A2-2F29-43DA-A089-0F6460765969}"/>
    <dgm:cxn modelId="{E4CAB836-2CD1-4714-9AAC-1651D04D676A}" type="presOf" srcId="{8E89EB58-B08C-4A03-811E-C26A0DE0D2B7}" destId="{CE9CD96C-B34C-44AD-ABE2-D80D43DC4941}" srcOrd="1" destOrd="0" presId="urn:microsoft.com/office/officeart/2016/7/layout/RepeatingBendingProcessNew"/>
    <dgm:cxn modelId="{A6997737-034F-473D-A07C-927CEAA1FD20}" srcId="{1E397884-9AB2-4ECA-95D2-68695E5B190E}" destId="{A7B9E8B5-111D-44AB-8D90-4629BE733ED4}" srcOrd="1" destOrd="0" parTransId="{B908292D-0385-4746-A4A5-463A956C9B92}" sibTransId="{E68A596C-1B0B-4EBE-8DEA-22C6E66D4B67}"/>
    <dgm:cxn modelId="{9D62DE5B-AD34-4031-A19E-ED1DC26ABBC0}" type="presOf" srcId="{D19DA1A2-2F29-43DA-A089-0F6460765969}" destId="{CD279180-0B4F-4A00-AE51-3F94F3D212FC}" srcOrd="0" destOrd="0" presId="urn:microsoft.com/office/officeart/2016/7/layout/RepeatingBendingProcessNew"/>
    <dgm:cxn modelId="{6BF84567-370E-479E-B452-97B8B3405528}" type="presOf" srcId="{677C23DD-2F6A-446C-909F-9506306E930A}" destId="{BD51A84F-383F-4E4D-94DE-70DB6A0CEECB}" srcOrd="0" destOrd="0" presId="urn:microsoft.com/office/officeart/2016/7/layout/RepeatingBendingProcessNew"/>
    <dgm:cxn modelId="{4CE98F48-0793-499E-B602-4C1F0C28C7FC}" srcId="{1E397884-9AB2-4ECA-95D2-68695E5B190E}" destId="{5B249694-EB53-4605-9416-AF2C81581C68}" srcOrd="5" destOrd="0" parTransId="{2710121A-8506-4CC9-82DA-25FB31C1EF07}" sibTransId="{8E89EB58-B08C-4A03-811E-C26A0DE0D2B7}"/>
    <dgm:cxn modelId="{06E0474A-403D-4109-BF17-74BC0035E613}" type="presOf" srcId="{A7B9E8B5-111D-44AB-8D90-4629BE733ED4}" destId="{23C05EA7-D2DB-4311-8AA2-0BE72926C12B}" srcOrd="0" destOrd="0" presId="urn:microsoft.com/office/officeart/2016/7/layout/RepeatingBendingProcessNew"/>
    <dgm:cxn modelId="{E742CD6B-A985-430D-887E-7343D34C91AD}" type="presOf" srcId="{2D5FB74B-5940-4365-8F42-843EC01955B9}" destId="{CD27C8D0-50D8-404E-8A49-3F4E9DD4F260}" srcOrd="0" destOrd="0" presId="urn:microsoft.com/office/officeart/2016/7/layout/RepeatingBendingProcessNew"/>
    <dgm:cxn modelId="{E53CE071-3D37-4487-ACF7-235FA105C397}" srcId="{1E397884-9AB2-4ECA-95D2-68695E5B190E}" destId="{FDD02F00-C398-4078-A7F2-DF3C48FEBF16}" srcOrd="4" destOrd="0" parTransId="{B0D3F522-8463-48B3-AA21-044961F104EA}" sibTransId="{2D5FB74B-5940-4365-8F42-843EC01955B9}"/>
    <dgm:cxn modelId="{3853AE55-C224-4430-A0D9-78C0E62D6D77}" type="presOf" srcId="{9D291652-5971-4FC3-8639-7ACCFBC6781C}" destId="{CDDE102D-5577-4CF1-B6F0-E076B581259F}" srcOrd="1" destOrd="0" presId="urn:microsoft.com/office/officeart/2016/7/layout/RepeatingBendingProcessNew"/>
    <dgm:cxn modelId="{2590E277-0D36-436F-869D-65A7E1E07CB1}" type="presOf" srcId="{1CD9BE5F-1FCC-434B-BDC8-DB2A21B90AB5}" destId="{FEBE07AA-9B11-46AA-8FD0-F2BBAC4FB3B1}" srcOrd="0" destOrd="0" presId="urn:microsoft.com/office/officeart/2016/7/layout/RepeatingBendingProcessNew"/>
    <dgm:cxn modelId="{F39E4C5A-34F3-4067-AE84-03B1AEA7E07D}" type="presOf" srcId="{625565FD-8B5B-4C3F-9DD1-3105F4BAEF55}" destId="{CE258081-6051-46DC-B303-0F8E32D10DA5}" srcOrd="0" destOrd="0" presId="urn:microsoft.com/office/officeart/2016/7/layout/RepeatingBendingProcessNew"/>
    <dgm:cxn modelId="{BF38A77F-DEF6-4DBE-8915-B7A7B02741DC}" type="presOf" srcId="{8E89EB58-B08C-4A03-811E-C26A0DE0D2B7}" destId="{7211387C-374B-4211-9922-B50CE4DEF175}" srcOrd="0" destOrd="0" presId="urn:microsoft.com/office/officeart/2016/7/layout/RepeatingBendingProcessNew"/>
    <dgm:cxn modelId="{BD229180-9E6F-4E57-BA5B-1E2B16C17345}" type="presOf" srcId="{D19DA1A2-2F29-43DA-A089-0F6460765969}" destId="{5C6BF530-5BB8-4FD9-BDF5-32B46BA18F8E}" srcOrd="1" destOrd="0" presId="urn:microsoft.com/office/officeart/2016/7/layout/RepeatingBendingProcessNew"/>
    <dgm:cxn modelId="{7839AC8C-24B2-48E4-A98D-C5E2ABD47A23}" type="presOf" srcId="{33FF8AE2-04CE-4217-BF92-57010A62C994}" destId="{87D6A7D4-5AF1-4AF2-8929-499EC1584D9C}" srcOrd="0" destOrd="0" presId="urn:microsoft.com/office/officeart/2016/7/layout/RepeatingBendingProcessNew"/>
    <dgm:cxn modelId="{533D3F97-7AC1-4E27-AB00-D1B908C7BE11}" srcId="{1E397884-9AB2-4ECA-95D2-68695E5B190E}" destId="{47D95F5B-EA4F-4586-AD9C-480C460E8C39}" srcOrd="3" destOrd="0" parTransId="{A018B485-1AAC-43DE-B096-616EB5BBB127}" sibTransId="{1CD9BE5F-1FCC-434B-BDC8-DB2A21B90AB5}"/>
    <dgm:cxn modelId="{8787FF9E-F983-47DD-8EE8-C14C0ED7737D}" type="presOf" srcId="{1CD9BE5F-1FCC-434B-BDC8-DB2A21B90AB5}" destId="{A2354CD4-D52F-402F-A88F-AE07AF2099FC}" srcOrd="1" destOrd="0" presId="urn:microsoft.com/office/officeart/2016/7/layout/RepeatingBendingProcessNew"/>
    <dgm:cxn modelId="{120925A1-E4C0-43C6-A0BA-E618A023C163}" type="presOf" srcId="{47D95F5B-EA4F-4586-AD9C-480C460E8C39}" destId="{B59D0E1A-CCDA-44A2-BF4B-6CF3278423B1}" srcOrd="0" destOrd="0" presId="urn:microsoft.com/office/officeart/2016/7/layout/RepeatingBendingProcessNew"/>
    <dgm:cxn modelId="{09E676A7-BE17-4CD7-85EB-105E73ED9B16}" srcId="{1E397884-9AB2-4ECA-95D2-68695E5B190E}" destId="{E817F20F-C00D-4E7C-BA44-7538E4D2F0C6}" srcOrd="8" destOrd="0" parTransId="{048DFB1F-0741-4250-B5E3-98C4127527B7}" sibTransId="{33FF8AE2-04CE-4217-BF92-57010A62C994}"/>
    <dgm:cxn modelId="{E559FDAB-DA03-4BE8-A553-8B93EDC81E7D}" type="presOf" srcId="{E817F20F-C00D-4E7C-BA44-7538E4D2F0C6}" destId="{15D0BA16-755F-447D-ACFA-E5ABC6F77A99}" srcOrd="0" destOrd="0" presId="urn:microsoft.com/office/officeart/2016/7/layout/RepeatingBendingProcessNew"/>
    <dgm:cxn modelId="{922D20B2-B7CC-4C44-8459-4872C0C795F7}" srcId="{1E397884-9AB2-4ECA-95D2-68695E5B190E}" destId="{677C23DD-2F6A-446C-909F-9506306E930A}" srcOrd="7" destOrd="0" parTransId="{285B6AC9-1A19-48FE-A540-C466F80D1923}" sibTransId="{625565FD-8B5B-4C3F-9DD1-3105F4BAEF55}"/>
    <dgm:cxn modelId="{66F2B5B7-13D6-4A58-A459-0F3A8557DF12}" srcId="{1E397884-9AB2-4ECA-95D2-68695E5B190E}" destId="{6B228D8A-1B0E-4D9D-8F06-DE2E7DC5CE6E}" srcOrd="2" destOrd="0" parTransId="{6B7CD810-7B0E-4B4E-8416-27C4C81F50EF}" sibTransId="{9D291652-5971-4FC3-8639-7ACCFBC6781C}"/>
    <dgm:cxn modelId="{BB297FC9-1F3A-4980-B4B9-E812BB1A81F7}" type="presOf" srcId="{0A1854C6-C29C-492D-BFB5-0BE67D628842}" destId="{C8A5438C-9EBE-4376-ACE6-EC1B5DF883D8}" srcOrd="0" destOrd="0" presId="urn:microsoft.com/office/officeart/2016/7/layout/RepeatingBendingProcessNew"/>
    <dgm:cxn modelId="{641508CF-A25B-4954-B9D1-E34CC2079D37}" type="presOf" srcId="{7ABC410A-77B9-49CA-A25C-81EE145A3722}" destId="{BA1C892D-2496-49D3-94BF-636EDC619DBF}" srcOrd="0" destOrd="0" presId="urn:microsoft.com/office/officeart/2016/7/layout/RepeatingBendingProcessNew"/>
    <dgm:cxn modelId="{5EC577DB-495B-413C-B44B-666522E6E1E2}" srcId="{1E397884-9AB2-4ECA-95D2-68695E5B190E}" destId="{F839C243-074A-4352-81B1-E390DA4CC205}" srcOrd="6" destOrd="0" parTransId="{98B4A2B2-473D-4323-B07D-4DB80B3574F4}" sibTransId="{0A1854C6-C29C-492D-BFB5-0BE67D628842}"/>
    <dgm:cxn modelId="{F27726DD-1149-4FAA-9A67-3EEF5C134FC5}" type="presOf" srcId="{9D291652-5971-4FC3-8639-7ACCFBC6781C}" destId="{DEDB1880-ADBF-4CBB-B9A9-83656ED2B58E}" srcOrd="0" destOrd="0" presId="urn:microsoft.com/office/officeart/2016/7/layout/RepeatingBendingProcessNew"/>
    <dgm:cxn modelId="{4C35BCDF-B8C5-4430-A93E-D8444F2D1F31}" type="presOf" srcId="{E68A596C-1B0B-4EBE-8DEA-22C6E66D4B67}" destId="{81E775FC-49F7-4651-AF11-C2420A604577}" srcOrd="1" destOrd="0" presId="urn:microsoft.com/office/officeart/2016/7/layout/RepeatingBendingProcessNew"/>
    <dgm:cxn modelId="{330A69EC-E920-41E8-BA22-8EA488CD5690}" type="presOf" srcId="{6B228D8A-1B0E-4D9D-8F06-DE2E7DC5CE6E}" destId="{23F05C9A-EE6E-44F0-B1A1-D95C38FF6152}" srcOrd="0" destOrd="0" presId="urn:microsoft.com/office/officeart/2016/7/layout/RepeatingBendingProcessNew"/>
    <dgm:cxn modelId="{5E135CF0-116F-4518-96F2-49EF555ED4E7}" type="presOf" srcId="{5B249694-EB53-4605-9416-AF2C81581C68}" destId="{69821880-D9B2-4275-9803-D91250622858}" srcOrd="0" destOrd="0" presId="urn:microsoft.com/office/officeart/2016/7/layout/RepeatingBendingProcessNew"/>
    <dgm:cxn modelId="{4FBAE3F7-C80E-43C1-9712-C986EB3762C0}" srcId="{1E397884-9AB2-4ECA-95D2-68695E5B190E}" destId="{7ABC410A-77B9-49CA-A25C-81EE145A3722}" srcOrd="9" destOrd="0" parTransId="{8B1BC056-3EA6-4C8A-8705-9EF58C2BA364}" sibTransId="{46633E7E-8E2F-4456-99E0-996452B03DD6}"/>
    <dgm:cxn modelId="{3A6D5F4C-6DAA-4362-8FBF-D10B9D71EED9}" type="presParOf" srcId="{A95A5843-57E8-4E99-821E-3F628F52D2C4}" destId="{49298B9C-EE9F-45E6-8441-6FFBB011F23B}" srcOrd="0" destOrd="0" presId="urn:microsoft.com/office/officeart/2016/7/layout/RepeatingBendingProcessNew"/>
    <dgm:cxn modelId="{6A84F930-BC94-461C-B1F2-2D1C03F1075F}" type="presParOf" srcId="{A95A5843-57E8-4E99-821E-3F628F52D2C4}" destId="{CD279180-0B4F-4A00-AE51-3F94F3D212FC}" srcOrd="1" destOrd="0" presId="urn:microsoft.com/office/officeart/2016/7/layout/RepeatingBendingProcessNew"/>
    <dgm:cxn modelId="{81F7888D-F03A-4475-A5BF-D819A53B3342}" type="presParOf" srcId="{CD279180-0B4F-4A00-AE51-3F94F3D212FC}" destId="{5C6BF530-5BB8-4FD9-BDF5-32B46BA18F8E}" srcOrd="0" destOrd="0" presId="urn:microsoft.com/office/officeart/2016/7/layout/RepeatingBendingProcessNew"/>
    <dgm:cxn modelId="{BC852460-489E-4B52-85CE-2905758CC273}" type="presParOf" srcId="{A95A5843-57E8-4E99-821E-3F628F52D2C4}" destId="{23C05EA7-D2DB-4311-8AA2-0BE72926C12B}" srcOrd="2" destOrd="0" presId="urn:microsoft.com/office/officeart/2016/7/layout/RepeatingBendingProcessNew"/>
    <dgm:cxn modelId="{5C5D7A50-6EF8-498D-9DE5-C101BCEC4729}" type="presParOf" srcId="{A95A5843-57E8-4E99-821E-3F628F52D2C4}" destId="{8E06AC78-A573-4E6F-868B-DA2CB8AFACE7}" srcOrd="3" destOrd="0" presId="urn:microsoft.com/office/officeart/2016/7/layout/RepeatingBendingProcessNew"/>
    <dgm:cxn modelId="{FFA4292F-8F69-4ECE-89FD-17DC97F5E88F}" type="presParOf" srcId="{8E06AC78-A573-4E6F-868B-DA2CB8AFACE7}" destId="{81E775FC-49F7-4651-AF11-C2420A604577}" srcOrd="0" destOrd="0" presId="urn:microsoft.com/office/officeart/2016/7/layout/RepeatingBendingProcessNew"/>
    <dgm:cxn modelId="{955569D3-287D-4DBD-8D9D-318545991EF6}" type="presParOf" srcId="{A95A5843-57E8-4E99-821E-3F628F52D2C4}" destId="{23F05C9A-EE6E-44F0-B1A1-D95C38FF6152}" srcOrd="4" destOrd="0" presId="urn:microsoft.com/office/officeart/2016/7/layout/RepeatingBendingProcessNew"/>
    <dgm:cxn modelId="{7DA1CAB1-11FD-47CD-87B9-8DD36D6DF374}" type="presParOf" srcId="{A95A5843-57E8-4E99-821E-3F628F52D2C4}" destId="{DEDB1880-ADBF-4CBB-B9A9-83656ED2B58E}" srcOrd="5" destOrd="0" presId="urn:microsoft.com/office/officeart/2016/7/layout/RepeatingBendingProcessNew"/>
    <dgm:cxn modelId="{1839F459-5CF2-4070-988F-9397288E4A36}" type="presParOf" srcId="{DEDB1880-ADBF-4CBB-B9A9-83656ED2B58E}" destId="{CDDE102D-5577-4CF1-B6F0-E076B581259F}" srcOrd="0" destOrd="0" presId="urn:microsoft.com/office/officeart/2016/7/layout/RepeatingBendingProcessNew"/>
    <dgm:cxn modelId="{E945CE94-C3F5-479A-80F7-646C7558865A}" type="presParOf" srcId="{A95A5843-57E8-4E99-821E-3F628F52D2C4}" destId="{B59D0E1A-CCDA-44A2-BF4B-6CF3278423B1}" srcOrd="6" destOrd="0" presId="urn:microsoft.com/office/officeart/2016/7/layout/RepeatingBendingProcessNew"/>
    <dgm:cxn modelId="{DC58E0B8-4B71-40BA-8798-11A81EA8C3C2}" type="presParOf" srcId="{A95A5843-57E8-4E99-821E-3F628F52D2C4}" destId="{FEBE07AA-9B11-46AA-8FD0-F2BBAC4FB3B1}" srcOrd="7" destOrd="0" presId="urn:microsoft.com/office/officeart/2016/7/layout/RepeatingBendingProcessNew"/>
    <dgm:cxn modelId="{4FA17A3C-F0D8-439C-9267-199B2BBEB90A}" type="presParOf" srcId="{FEBE07AA-9B11-46AA-8FD0-F2BBAC4FB3B1}" destId="{A2354CD4-D52F-402F-A88F-AE07AF2099FC}" srcOrd="0" destOrd="0" presId="urn:microsoft.com/office/officeart/2016/7/layout/RepeatingBendingProcessNew"/>
    <dgm:cxn modelId="{ED8D6261-6C23-4725-87F3-07FAEC6F2997}" type="presParOf" srcId="{A95A5843-57E8-4E99-821E-3F628F52D2C4}" destId="{F0A159B1-80A1-4B8C-BD4A-FB2B92417B4C}" srcOrd="8" destOrd="0" presId="urn:microsoft.com/office/officeart/2016/7/layout/RepeatingBendingProcessNew"/>
    <dgm:cxn modelId="{9E4F7C41-3B2E-4E20-84BF-29D06C692111}" type="presParOf" srcId="{A95A5843-57E8-4E99-821E-3F628F52D2C4}" destId="{CD27C8D0-50D8-404E-8A49-3F4E9DD4F260}" srcOrd="9" destOrd="0" presId="urn:microsoft.com/office/officeart/2016/7/layout/RepeatingBendingProcessNew"/>
    <dgm:cxn modelId="{DD00BE62-986C-4D26-866B-9B1EE9C3FF07}" type="presParOf" srcId="{CD27C8D0-50D8-404E-8A49-3F4E9DD4F260}" destId="{A62C2101-BE3F-4024-B74D-3AE30F50B3FA}" srcOrd="0" destOrd="0" presId="urn:microsoft.com/office/officeart/2016/7/layout/RepeatingBendingProcessNew"/>
    <dgm:cxn modelId="{08BB9360-CA49-4B15-9B3E-DC1A1EE17150}" type="presParOf" srcId="{A95A5843-57E8-4E99-821E-3F628F52D2C4}" destId="{69821880-D9B2-4275-9803-D91250622858}" srcOrd="10" destOrd="0" presId="urn:microsoft.com/office/officeart/2016/7/layout/RepeatingBendingProcessNew"/>
    <dgm:cxn modelId="{9BEB242A-B2A6-4DCA-98AE-C506951D8575}" type="presParOf" srcId="{A95A5843-57E8-4E99-821E-3F628F52D2C4}" destId="{7211387C-374B-4211-9922-B50CE4DEF175}" srcOrd="11" destOrd="0" presId="urn:microsoft.com/office/officeart/2016/7/layout/RepeatingBendingProcessNew"/>
    <dgm:cxn modelId="{D1E3997F-8A16-4420-800A-70ECEBB08985}" type="presParOf" srcId="{7211387C-374B-4211-9922-B50CE4DEF175}" destId="{CE9CD96C-B34C-44AD-ABE2-D80D43DC4941}" srcOrd="0" destOrd="0" presId="urn:microsoft.com/office/officeart/2016/7/layout/RepeatingBendingProcessNew"/>
    <dgm:cxn modelId="{C301535F-E1D0-4EED-AD06-4557F7971B97}" type="presParOf" srcId="{A95A5843-57E8-4E99-821E-3F628F52D2C4}" destId="{2D1C11F1-456B-42AF-AF41-9814A4C65F66}" srcOrd="12" destOrd="0" presId="urn:microsoft.com/office/officeart/2016/7/layout/RepeatingBendingProcessNew"/>
    <dgm:cxn modelId="{B2D74F2D-416F-4BAB-9048-145393B9F226}" type="presParOf" srcId="{A95A5843-57E8-4E99-821E-3F628F52D2C4}" destId="{C8A5438C-9EBE-4376-ACE6-EC1B5DF883D8}" srcOrd="13" destOrd="0" presId="urn:microsoft.com/office/officeart/2016/7/layout/RepeatingBendingProcessNew"/>
    <dgm:cxn modelId="{5A7DDF5A-E354-4E7E-B073-9DB25CFA8283}" type="presParOf" srcId="{C8A5438C-9EBE-4376-ACE6-EC1B5DF883D8}" destId="{50DB1496-79D8-4FFB-9C05-200AAB6AA9F2}" srcOrd="0" destOrd="0" presId="urn:microsoft.com/office/officeart/2016/7/layout/RepeatingBendingProcessNew"/>
    <dgm:cxn modelId="{5267E9E2-69DF-4FA6-94FD-65188499B112}" type="presParOf" srcId="{A95A5843-57E8-4E99-821E-3F628F52D2C4}" destId="{BD51A84F-383F-4E4D-94DE-70DB6A0CEECB}" srcOrd="14" destOrd="0" presId="urn:microsoft.com/office/officeart/2016/7/layout/RepeatingBendingProcessNew"/>
    <dgm:cxn modelId="{F2E633EB-6456-45EA-9FF0-96B0BD3CC58F}" type="presParOf" srcId="{A95A5843-57E8-4E99-821E-3F628F52D2C4}" destId="{CE258081-6051-46DC-B303-0F8E32D10DA5}" srcOrd="15" destOrd="0" presId="urn:microsoft.com/office/officeart/2016/7/layout/RepeatingBendingProcessNew"/>
    <dgm:cxn modelId="{34683B3B-70AB-4DFE-BA8C-34FDD003E813}" type="presParOf" srcId="{CE258081-6051-46DC-B303-0F8E32D10DA5}" destId="{4E949614-32EA-41F6-B977-070307760851}" srcOrd="0" destOrd="0" presId="urn:microsoft.com/office/officeart/2016/7/layout/RepeatingBendingProcessNew"/>
    <dgm:cxn modelId="{EE3CEEAF-BBBF-4817-A917-C6F31B511FA7}" type="presParOf" srcId="{A95A5843-57E8-4E99-821E-3F628F52D2C4}" destId="{15D0BA16-755F-447D-ACFA-E5ABC6F77A99}" srcOrd="16" destOrd="0" presId="urn:microsoft.com/office/officeart/2016/7/layout/RepeatingBendingProcessNew"/>
    <dgm:cxn modelId="{7323CBBA-42A1-4D79-AB9E-F621E9D932D9}" type="presParOf" srcId="{A95A5843-57E8-4E99-821E-3F628F52D2C4}" destId="{87D6A7D4-5AF1-4AF2-8929-499EC1584D9C}" srcOrd="17" destOrd="0" presId="urn:microsoft.com/office/officeart/2016/7/layout/RepeatingBendingProcessNew"/>
    <dgm:cxn modelId="{0AC66DFC-D446-4ED2-9F85-FA8001DA292B}" type="presParOf" srcId="{87D6A7D4-5AF1-4AF2-8929-499EC1584D9C}" destId="{67DBC14D-FA29-40CC-9EF2-9E431621F79A}" srcOrd="0" destOrd="0" presId="urn:microsoft.com/office/officeart/2016/7/layout/RepeatingBendingProcessNew"/>
    <dgm:cxn modelId="{EA332B66-5871-407D-9C9A-442D2E97A4C7}" type="presParOf" srcId="{A95A5843-57E8-4E99-821E-3F628F52D2C4}" destId="{BA1C892D-2496-49D3-94BF-636EDC619DBF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73A23F-2E39-450A-AF33-1B7D4AAF9307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9EAC5F-A7F4-4C64-8796-B61C0126BF52}">
      <dgm:prSet/>
      <dgm:spPr/>
      <dgm:t>
        <a:bodyPr/>
        <a:lstStyle/>
        <a:p>
          <a:pPr>
            <a:defRPr b="1"/>
          </a:pPr>
          <a:r>
            <a:rPr lang="en-US" b="1"/>
            <a:t>Summary of Key Findings</a:t>
          </a:r>
          <a:r>
            <a:rPr lang="en-US"/>
            <a:t>:</a:t>
          </a:r>
        </a:p>
      </dgm:t>
    </dgm:pt>
    <dgm:pt modelId="{7B3897C1-B8D2-4879-9699-2A43340202BA}" type="parTrans" cxnId="{ADB947EF-BADD-4E89-8CC5-C7A893738179}">
      <dgm:prSet/>
      <dgm:spPr/>
      <dgm:t>
        <a:bodyPr/>
        <a:lstStyle/>
        <a:p>
          <a:endParaRPr lang="en-US"/>
        </a:p>
      </dgm:t>
    </dgm:pt>
    <dgm:pt modelId="{F7E4709D-7B7E-4A5F-B478-7BC5E384A5B5}" type="sibTrans" cxnId="{ADB947EF-BADD-4E89-8CC5-C7A893738179}">
      <dgm:prSet/>
      <dgm:spPr/>
      <dgm:t>
        <a:bodyPr/>
        <a:lstStyle/>
        <a:p>
          <a:endParaRPr lang="en-US"/>
        </a:p>
      </dgm:t>
    </dgm:pt>
    <dgm:pt modelId="{F367DF36-486A-45C0-A131-14EE5A2A4FE1}">
      <dgm:prSet/>
      <dgm:spPr/>
      <dgm:t>
        <a:bodyPr/>
        <a:lstStyle/>
        <a:p>
          <a:r>
            <a:rPr lang="en-US"/>
            <a:t>Users who engage frequently with content (through likes, comments, follows) show higher retention and growth rates.</a:t>
          </a:r>
        </a:p>
      </dgm:t>
    </dgm:pt>
    <dgm:pt modelId="{67900517-511F-43D9-B341-46F5B2FBEF2D}" type="parTrans" cxnId="{48B9E549-A960-40BF-A5E0-BDF88BE21F3D}">
      <dgm:prSet/>
      <dgm:spPr/>
      <dgm:t>
        <a:bodyPr/>
        <a:lstStyle/>
        <a:p>
          <a:endParaRPr lang="en-US"/>
        </a:p>
      </dgm:t>
    </dgm:pt>
    <dgm:pt modelId="{09B23FCC-C612-4AAF-A0B5-88D16F09565F}" type="sibTrans" cxnId="{48B9E549-A960-40BF-A5E0-BDF88BE21F3D}">
      <dgm:prSet/>
      <dgm:spPr/>
      <dgm:t>
        <a:bodyPr/>
        <a:lstStyle/>
        <a:p>
          <a:endParaRPr lang="en-US"/>
        </a:p>
      </dgm:t>
    </dgm:pt>
    <dgm:pt modelId="{6605371F-DF8D-4FF2-9B3D-17DE273B3350}">
      <dgm:prSet/>
      <dgm:spPr/>
      <dgm:t>
        <a:bodyPr/>
        <a:lstStyle/>
        <a:p>
          <a:r>
            <a:rPr lang="en-US"/>
            <a:t>High follower count users are potential brand advocates and can be leveraged for wider outreach.</a:t>
          </a:r>
        </a:p>
      </dgm:t>
    </dgm:pt>
    <dgm:pt modelId="{A9CE04D5-5A4A-41E8-A82C-FE531CA6B1DB}" type="parTrans" cxnId="{47307EE3-63C5-4FDD-8A9E-9C5DC3D1A462}">
      <dgm:prSet/>
      <dgm:spPr/>
      <dgm:t>
        <a:bodyPr/>
        <a:lstStyle/>
        <a:p>
          <a:endParaRPr lang="en-US"/>
        </a:p>
      </dgm:t>
    </dgm:pt>
    <dgm:pt modelId="{BF367C24-90C8-4CA3-B096-C142FD463BCF}" type="sibTrans" cxnId="{47307EE3-63C5-4FDD-8A9E-9C5DC3D1A462}">
      <dgm:prSet/>
      <dgm:spPr/>
      <dgm:t>
        <a:bodyPr/>
        <a:lstStyle/>
        <a:p>
          <a:endParaRPr lang="en-US"/>
        </a:p>
      </dgm:t>
    </dgm:pt>
    <dgm:pt modelId="{2AB158A5-0938-4F42-A39B-E3AB6D7F55FD}">
      <dgm:prSet/>
      <dgm:spPr/>
      <dgm:t>
        <a:bodyPr/>
        <a:lstStyle/>
        <a:p>
          <a:pPr>
            <a:defRPr b="1"/>
          </a:pPr>
          <a:r>
            <a:rPr lang="en-US" b="1"/>
            <a:t>Final Thoughts</a:t>
          </a:r>
          <a:r>
            <a:rPr lang="en-US"/>
            <a:t>:</a:t>
          </a:r>
        </a:p>
      </dgm:t>
    </dgm:pt>
    <dgm:pt modelId="{549401CA-8BC0-4EEA-B959-F92F6A7A3724}" type="parTrans" cxnId="{851D5C28-CE23-49A8-970F-2F025894418C}">
      <dgm:prSet/>
      <dgm:spPr/>
      <dgm:t>
        <a:bodyPr/>
        <a:lstStyle/>
        <a:p>
          <a:endParaRPr lang="en-US"/>
        </a:p>
      </dgm:t>
    </dgm:pt>
    <dgm:pt modelId="{4A7EAC8F-26FD-43FF-938F-492050BB1BAD}" type="sibTrans" cxnId="{851D5C28-CE23-49A8-970F-2F025894418C}">
      <dgm:prSet/>
      <dgm:spPr/>
      <dgm:t>
        <a:bodyPr/>
        <a:lstStyle/>
        <a:p>
          <a:endParaRPr lang="en-US"/>
        </a:p>
      </dgm:t>
    </dgm:pt>
    <dgm:pt modelId="{F0CA60A3-CD36-46EC-9E75-B5467238076D}">
      <dgm:prSet/>
      <dgm:spPr/>
      <dgm:t>
        <a:bodyPr/>
        <a:lstStyle/>
        <a:p>
          <a:r>
            <a:rPr lang="en-US"/>
            <a:t>Data-driven insights are crucial for developing a more personalized and effective marketing strategy on Instagram.</a:t>
          </a:r>
        </a:p>
      </dgm:t>
    </dgm:pt>
    <dgm:pt modelId="{4D9513E2-6C47-45D7-8DF3-0C57E9830F46}" type="parTrans" cxnId="{58FC79CA-3240-4B6A-A920-116C9EEA330D}">
      <dgm:prSet/>
      <dgm:spPr/>
      <dgm:t>
        <a:bodyPr/>
        <a:lstStyle/>
        <a:p>
          <a:endParaRPr lang="en-US"/>
        </a:p>
      </dgm:t>
    </dgm:pt>
    <dgm:pt modelId="{2820DB34-ED3C-41B3-989D-DF27BF446732}" type="sibTrans" cxnId="{58FC79CA-3240-4B6A-A920-116C9EEA330D}">
      <dgm:prSet/>
      <dgm:spPr/>
      <dgm:t>
        <a:bodyPr/>
        <a:lstStyle/>
        <a:p>
          <a:endParaRPr lang="en-US"/>
        </a:p>
      </dgm:t>
    </dgm:pt>
    <dgm:pt modelId="{4586E3CD-8558-4FF9-A2AD-6D5CCA173902}">
      <dgm:prSet/>
      <dgm:spPr/>
      <dgm:t>
        <a:bodyPr/>
        <a:lstStyle/>
        <a:p>
          <a:r>
            <a:rPr lang="en-US"/>
            <a:t>Focus on enhancing user experience, engagement, and personalized content recommendations.</a:t>
          </a:r>
        </a:p>
      </dgm:t>
    </dgm:pt>
    <dgm:pt modelId="{C218F2F9-333A-4230-9841-A2DC5E402C8D}" type="parTrans" cxnId="{49E5E552-4958-4FA1-B7EA-1A85A3DFD564}">
      <dgm:prSet/>
      <dgm:spPr/>
      <dgm:t>
        <a:bodyPr/>
        <a:lstStyle/>
        <a:p>
          <a:endParaRPr lang="en-US"/>
        </a:p>
      </dgm:t>
    </dgm:pt>
    <dgm:pt modelId="{AB86C4B5-5746-49C0-A056-3DD1817702B7}" type="sibTrans" cxnId="{49E5E552-4958-4FA1-B7EA-1A85A3DFD564}">
      <dgm:prSet/>
      <dgm:spPr/>
      <dgm:t>
        <a:bodyPr/>
        <a:lstStyle/>
        <a:p>
          <a:endParaRPr lang="en-US"/>
        </a:p>
      </dgm:t>
    </dgm:pt>
    <dgm:pt modelId="{E44C3117-BCF1-4DA8-9266-5928358D8C9B}" type="pres">
      <dgm:prSet presAssocID="{C673A23F-2E39-450A-AF33-1B7D4AAF9307}" presName="Name0" presStyleCnt="0">
        <dgm:presLayoutVars>
          <dgm:dir/>
          <dgm:animLvl val="lvl"/>
          <dgm:resizeHandles val="exact"/>
        </dgm:presLayoutVars>
      </dgm:prSet>
      <dgm:spPr/>
    </dgm:pt>
    <dgm:pt modelId="{2AE1A341-2150-4D3B-962F-325B767DE8A6}" type="pres">
      <dgm:prSet presAssocID="{519EAC5F-A7F4-4C64-8796-B61C0126BF52}" presName="linNode" presStyleCnt="0"/>
      <dgm:spPr/>
    </dgm:pt>
    <dgm:pt modelId="{838409BA-3ADB-42BF-93F7-078FCA619C4B}" type="pres">
      <dgm:prSet presAssocID="{519EAC5F-A7F4-4C64-8796-B61C0126BF5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5714A89D-5B5C-4C47-B317-67461CB25C06}" type="pres">
      <dgm:prSet presAssocID="{519EAC5F-A7F4-4C64-8796-B61C0126BF52}" presName="descendantText" presStyleLbl="alignAccFollowNode1" presStyleIdx="0" presStyleCnt="2">
        <dgm:presLayoutVars>
          <dgm:bulletEnabled val="1"/>
        </dgm:presLayoutVars>
      </dgm:prSet>
      <dgm:spPr/>
    </dgm:pt>
    <dgm:pt modelId="{5F24578E-B91B-412E-941F-CCE3EBBCE187}" type="pres">
      <dgm:prSet presAssocID="{F7E4709D-7B7E-4A5F-B478-7BC5E384A5B5}" presName="sp" presStyleCnt="0"/>
      <dgm:spPr/>
    </dgm:pt>
    <dgm:pt modelId="{7A165820-0752-4F5C-9438-B4BF89BFE602}" type="pres">
      <dgm:prSet presAssocID="{2AB158A5-0938-4F42-A39B-E3AB6D7F55FD}" presName="linNode" presStyleCnt="0"/>
      <dgm:spPr/>
    </dgm:pt>
    <dgm:pt modelId="{7E918F27-5CE6-4DF7-8277-3D081AD2409B}" type="pres">
      <dgm:prSet presAssocID="{2AB158A5-0938-4F42-A39B-E3AB6D7F55F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8734F6B-07CE-4D6F-8181-2EAE2C66CDDA}" type="pres">
      <dgm:prSet presAssocID="{2AB158A5-0938-4F42-A39B-E3AB6D7F55F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5BB3D09-8162-4B2C-9333-9B88194D41AF}" type="presOf" srcId="{F0CA60A3-CD36-46EC-9E75-B5467238076D}" destId="{78734F6B-07CE-4D6F-8181-2EAE2C66CDDA}" srcOrd="0" destOrd="0" presId="urn:microsoft.com/office/officeart/2005/8/layout/vList5"/>
    <dgm:cxn modelId="{8C28D911-9607-47CE-8762-6BEB851F4B00}" type="presOf" srcId="{F367DF36-486A-45C0-A131-14EE5A2A4FE1}" destId="{5714A89D-5B5C-4C47-B317-67461CB25C06}" srcOrd="0" destOrd="0" presId="urn:microsoft.com/office/officeart/2005/8/layout/vList5"/>
    <dgm:cxn modelId="{851D5C28-CE23-49A8-970F-2F025894418C}" srcId="{C673A23F-2E39-450A-AF33-1B7D4AAF9307}" destId="{2AB158A5-0938-4F42-A39B-E3AB6D7F55FD}" srcOrd="1" destOrd="0" parTransId="{549401CA-8BC0-4EEA-B959-F92F6A7A3724}" sibTransId="{4A7EAC8F-26FD-43FF-938F-492050BB1BAD}"/>
    <dgm:cxn modelId="{483F9D30-FA1C-4178-8C68-BDE6AC7EA374}" type="presOf" srcId="{2AB158A5-0938-4F42-A39B-E3AB6D7F55FD}" destId="{7E918F27-5CE6-4DF7-8277-3D081AD2409B}" srcOrd="0" destOrd="0" presId="urn:microsoft.com/office/officeart/2005/8/layout/vList5"/>
    <dgm:cxn modelId="{48B9E549-A960-40BF-A5E0-BDF88BE21F3D}" srcId="{519EAC5F-A7F4-4C64-8796-B61C0126BF52}" destId="{F367DF36-486A-45C0-A131-14EE5A2A4FE1}" srcOrd="0" destOrd="0" parTransId="{67900517-511F-43D9-B341-46F5B2FBEF2D}" sibTransId="{09B23FCC-C612-4AAF-A0B5-88D16F09565F}"/>
    <dgm:cxn modelId="{04193872-A979-42E4-9B5A-EDB0CCB778E9}" type="presOf" srcId="{519EAC5F-A7F4-4C64-8796-B61C0126BF52}" destId="{838409BA-3ADB-42BF-93F7-078FCA619C4B}" srcOrd="0" destOrd="0" presId="urn:microsoft.com/office/officeart/2005/8/layout/vList5"/>
    <dgm:cxn modelId="{49E5E552-4958-4FA1-B7EA-1A85A3DFD564}" srcId="{2AB158A5-0938-4F42-A39B-E3AB6D7F55FD}" destId="{4586E3CD-8558-4FF9-A2AD-6D5CCA173902}" srcOrd="1" destOrd="0" parTransId="{C218F2F9-333A-4230-9841-A2DC5E402C8D}" sibTransId="{AB86C4B5-5746-49C0-A056-3DD1817702B7}"/>
    <dgm:cxn modelId="{8DA86376-AB6E-452C-8BE3-06F611A56C49}" type="presOf" srcId="{6605371F-DF8D-4FF2-9B3D-17DE273B3350}" destId="{5714A89D-5B5C-4C47-B317-67461CB25C06}" srcOrd="0" destOrd="1" presId="urn:microsoft.com/office/officeart/2005/8/layout/vList5"/>
    <dgm:cxn modelId="{6663687E-5EFB-4635-A68E-3BA964BDFED6}" type="presOf" srcId="{4586E3CD-8558-4FF9-A2AD-6D5CCA173902}" destId="{78734F6B-07CE-4D6F-8181-2EAE2C66CDDA}" srcOrd="0" destOrd="1" presId="urn:microsoft.com/office/officeart/2005/8/layout/vList5"/>
    <dgm:cxn modelId="{10371F9F-C924-46B0-850B-B197C70DEF6B}" type="presOf" srcId="{C673A23F-2E39-450A-AF33-1B7D4AAF9307}" destId="{E44C3117-BCF1-4DA8-9266-5928358D8C9B}" srcOrd="0" destOrd="0" presId="urn:microsoft.com/office/officeart/2005/8/layout/vList5"/>
    <dgm:cxn modelId="{58FC79CA-3240-4B6A-A920-116C9EEA330D}" srcId="{2AB158A5-0938-4F42-A39B-E3AB6D7F55FD}" destId="{F0CA60A3-CD36-46EC-9E75-B5467238076D}" srcOrd="0" destOrd="0" parTransId="{4D9513E2-6C47-45D7-8DF3-0C57E9830F46}" sibTransId="{2820DB34-ED3C-41B3-989D-DF27BF446732}"/>
    <dgm:cxn modelId="{47307EE3-63C5-4FDD-8A9E-9C5DC3D1A462}" srcId="{519EAC5F-A7F4-4C64-8796-B61C0126BF52}" destId="{6605371F-DF8D-4FF2-9B3D-17DE273B3350}" srcOrd="1" destOrd="0" parTransId="{A9CE04D5-5A4A-41E8-A82C-FE531CA6B1DB}" sibTransId="{BF367C24-90C8-4CA3-B096-C142FD463BCF}"/>
    <dgm:cxn modelId="{ADB947EF-BADD-4E89-8CC5-C7A893738179}" srcId="{C673A23F-2E39-450A-AF33-1B7D4AAF9307}" destId="{519EAC5F-A7F4-4C64-8796-B61C0126BF52}" srcOrd="0" destOrd="0" parTransId="{7B3897C1-B8D2-4879-9699-2A43340202BA}" sibTransId="{F7E4709D-7B7E-4A5F-B478-7BC5E384A5B5}"/>
    <dgm:cxn modelId="{6DDB9FB6-BF02-430C-B9C4-9ADFA6DDD56C}" type="presParOf" srcId="{E44C3117-BCF1-4DA8-9266-5928358D8C9B}" destId="{2AE1A341-2150-4D3B-962F-325B767DE8A6}" srcOrd="0" destOrd="0" presId="urn:microsoft.com/office/officeart/2005/8/layout/vList5"/>
    <dgm:cxn modelId="{A370002A-3BC5-48FE-8C60-C57FBCAC8BCE}" type="presParOf" srcId="{2AE1A341-2150-4D3B-962F-325B767DE8A6}" destId="{838409BA-3ADB-42BF-93F7-078FCA619C4B}" srcOrd="0" destOrd="0" presId="urn:microsoft.com/office/officeart/2005/8/layout/vList5"/>
    <dgm:cxn modelId="{D8F3A111-02F7-4012-99BA-38A708BC383E}" type="presParOf" srcId="{2AE1A341-2150-4D3B-962F-325B767DE8A6}" destId="{5714A89D-5B5C-4C47-B317-67461CB25C06}" srcOrd="1" destOrd="0" presId="urn:microsoft.com/office/officeart/2005/8/layout/vList5"/>
    <dgm:cxn modelId="{FB4BB367-FEE3-4399-AF8C-D73B43476A04}" type="presParOf" srcId="{E44C3117-BCF1-4DA8-9266-5928358D8C9B}" destId="{5F24578E-B91B-412E-941F-CCE3EBBCE187}" srcOrd="1" destOrd="0" presId="urn:microsoft.com/office/officeart/2005/8/layout/vList5"/>
    <dgm:cxn modelId="{4C20B2ED-B4CC-4B69-BBFB-CE59070A9EC9}" type="presParOf" srcId="{E44C3117-BCF1-4DA8-9266-5928358D8C9B}" destId="{7A165820-0752-4F5C-9438-B4BF89BFE602}" srcOrd="2" destOrd="0" presId="urn:microsoft.com/office/officeart/2005/8/layout/vList5"/>
    <dgm:cxn modelId="{F91A67E9-9A9A-4D43-8686-1C40D1AC2173}" type="presParOf" srcId="{7A165820-0752-4F5C-9438-B4BF89BFE602}" destId="{7E918F27-5CE6-4DF7-8277-3D081AD2409B}" srcOrd="0" destOrd="0" presId="urn:microsoft.com/office/officeart/2005/8/layout/vList5"/>
    <dgm:cxn modelId="{FDB2F41C-50E8-45B0-B549-85F4A8F48925}" type="presParOf" srcId="{7A165820-0752-4F5C-9438-B4BF89BFE602}" destId="{78734F6B-07CE-4D6F-8181-2EAE2C66CD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B1792-6192-489E-8F25-7782CDF59CFC}">
      <dsp:nvSpPr>
        <dsp:cNvPr id="0" name=""/>
        <dsp:cNvSpPr/>
      </dsp:nvSpPr>
      <dsp:spPr>
        <a:xfrm>
          <a:off x="1199179" y="38779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1379E-DEC0-4FC3-9C6B-20C270552A99}">
      <dsp:nvSpPr>
        <dsp:cNvPr id="0" name=""/>
        <dsp:cNvSpPr/>
      </dsp:nvSpPr>
      <dsp:spPr>
        <a:xfrm>
          <a:off x="1667179" y="85580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4BFAC-0DE8-4A8D-B84D-03C4E125BF0B}">
      <dsp:nvSpPr>
        <dsp:cNvPr id="0" name=""/>
        <dsp:cNvSpPr/>
      </dsp:nvSpPr>
      <dsp:spPr>
        <a:xfrm>
          <a:off x="497179" y="32678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The Marketing team at Meta wants to leverage Instagram’s data to increase engagement, retention, and acquisition through more effective marketing strategies.</a:t>
          </a:r>
        </a:p>
      </dsp:txBody>
      <dsp:txXfrm>
        <a:off x="497179" y="3267800"/>
        <a:ext cx="3600000" cy="720000"/>
      </dsp:txXfrm>
    </dsp:sp>
    <dsp:sp modelId="{068D9CC4-8B1D-4334-BD8B-B2ACA4B8928F}">
      <dsp:nvSpPr>
        <dsp:cNvPr id="0" name=""/>
        <dsp:cNvSpPr/>
      </dsp:nvSpPr>
      <dsp:spPr>
        <a:xfrm>
          <a:off x="5429179" y="38779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ADCB5-9D1A-4992-9A37-E7C93321230B}">
      <dsp:nvSpPr>
        <dsp:cNvPr id="0" name=""/>
        <dsp:cNvSpPr/>
      </dsp:nvSpPr>
      <dsp:spPr>
        <a:xfrm>
          <a:off x="5897179" y="85580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10ECB-4EB0-492C-A85E-12F077914425}">
      <dsp:nvSpPr>
        <dsp:cNvPr id="0" name=""/>
        <dsp:cNvSpPr/>
      </dsp:nvSpPr>
      <dsp:spPr>
        <a:xfrm>
          <a:off x="4727179" y="32678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You need to analyze various metrics from user interactions (likes, comments, follows, and photo uploads) to provide meaningful insights and recommendations.</a:t>
          </a:r>
        </a:p>
      </dsp:txBody>
      <dsp:txXfrm>
        <a:off x="4727179" y="326780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9180-0B4F-4A00-AE51-3F94F3D212FC}">
      <dsp:nvSpPr>
        <dsp:cNvPr id="0" name=""/>
        <dsp:cNvSpPr/>
      </dsp:nvSpPr>
      <dsp:spPr>
        <a:xfrm>
          <a:off x="1675738" y="1053176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332" y="45719"/>
              </a:lnTo>
            </a:path>
            <a:path>
              <a:moveTo>
                <a:pt x="229432" y="45719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</a:t>
          </a:r>
        </a:p>
      </dsp:txBody>
      <dsp:txXfrm>
        <a:off x="1800071" y="1029650"/>
        <a:ext cx="105099" cy="138491"/>
      </dsp:txXfrm>
    </dsp:sp>
    <dsp:sp modelId="{49298B9C-EE9F-45E6-8441-6FFBB011F23B}">
      <dsp:nvSpPr>
        <dsp:cNvPr id="0" name=""/>
        <dsp:cNvSpPr/>
      </dsp:nvSpPr>
      <dsp:spPr>
        <a:xfrm>
          <a:off x="6384" y="597550"/>
          <a:ext cx="1671153" cy="10026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Increase Engagement</a:t>
          </a:r>
          <a:r>
            <a:rPr lang="en-US" sz="1300" kern="1200"/>
            <a:t>:</a:t>
          </a:r>
        </a:p>
      </dsp:txBody>
      <dsp:txXfrm>
        <a:off x="6384" y="597550"/>
        <a:ext cx="1671153" cy="1002692"/>
      </dsp:txXfrm>
    </dsp:sp>
    <dsp:sp modelId="{8E06AC78-A573-4E6F-868B-DA2CB8AFACE7}">
      <dsp:nvSpPr>
        <dsp:cNvPr id="0" name=""/>
        <dsp:cNvSpPr/>
      </dsp:nvSpPr>
      <dsp:spPr>
        <a:xfrm>
          <a:off x="3731257" y="1053176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332" y="45719"/>
              </a:lnTo>
            </a:path>
            <a:path>
              <a:moveTo>
                <a:pt x="229432" y="45719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2">
              <a:hueOff val="598510"/>
              <a:satOff val="-1819"/>
              <a:lumOff val="-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</a:t>
          </a:r>
        </a:p>
      </dsp:txBody>
      <dsp:txXfrm>
        <a:off x="3855590" y="1029650"/>
        <a:ext cx="105099" cy="138491"/>
      </dsp:txXfrm>
    </dsp:sp>
    <dsp:sp modelId="{23C05EA7-D2DB-4311-8AA2-0BE72926C12B}">
      <dsp:nvSpPr>
        <dsp:cNvPr id="0" name=""/>
        <dsp:cNvSpPr/>
      </dsp:nvSpPr>
      <dsp:spPr>
        <a:xfrm>
          <a:off x="2061903" y="597550"/>
          <a:ext cx="1671153" cy="1002692"/>
        </a:xfrm>
        <a:prstGeom prst="rect">
          <a:avLst/>
        </a:prstGeom>
        <a:gradFill rotWithShape="0">
          <a:gsLst>
            <a:gs pos="0">
              <a:schemeClr val="accent2">
                <a:hueOff val="532009"/>
                <a:satOff val="-1617"/>
                <a:lumOff val="-2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532009"/>
                <a:satOff val="-1617"/>
                <a:lumOff val="-2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Implement a system to recommend trending tags based on past user activity.</a:t>
          </a:r>
        </a:p>
      </dsp:txBody>
      <dsp:txXfrm>
        <a:off x="2061903" y="597550"/>
        <a:ext cx="1671153" cy="1002692"/>
      </dsp:txXfrm>
    </dsp:sp>
    <dsp:sp modelId="{DEDB1880-ADBF-4CBB-B9A9-83656ED2B58E}">
      <dsp:nvSpPr>
        <dsp:cNvPr id="0" name=""/>
        <dsp:cNvSpPr/>
      </dsp:nvSpPr>
      <dsp:spPr>
        <a:xfrm>
          <a:off x="5786776" y="1053176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332" y="45719"/>
              </a:lnTo>
            </a:path>
            <a:path>
              <a:moveTo>
                <a:pt x="229432" y="45719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2">
              <a:hueOff val="1197020"/>
              <a:satOff val="-3638"/>
              <a:lumOff val="-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</a:t>
          </a:r>
        </a:p>
      </dsp:txBody>
      <dsp:txXfrm>
        <a:off x="5911109" y="1029650"/>
        <a:ext cx="105099" cy="138491"/>
      </dsp:txXfrm>
    </dsp:sp>
    <dsp:sp modelId="{23F05C9A-EE6E-44F0-B1A1-D95C38FF6152}">
      <dsp:nvSpPr>
        <dsp:cNvPr id="0" name=""/>
        <dsp:cNvSpPr/>
      </dsp:nvSpPr>
      <dsp:spPr>
        <a:xfrm>
          <a:off x="4117422" y="597550"/>
          <a:ext cx="1671153" cy="1002692"/>
        </a:xfrm>
        <a:prstGeom prst="rect">
          <a:avLst/>
        </a:prstGeom>
        <a:gradFill rotWithShape="0">
          <a:gsLst>
            <a:gs pos="0">
              <a:schemeClr val="accent2">
                <a:hueOff val="1064018"/>
                <a:satOff val="-3234"/>
                <a:lumOff val="-4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064018"/>
                <a:satOff val="-3234"/>
                <a:lumOff val="-4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Introduce gamification features like badges for top users.</a:t>
          </a:r>
        </a:p>
      </dsp:txBody>
      <dsp:txXfrm>
        <a:off x="4117422" y="597550"/>
        <a:ext cx="1671153" cy="1002692"/>
      </dsp:txXfrm>
    </dsp:sp>
    <dsp:sp modelId="{FEBE07AA-9B11-46AA-8FD0-F2BBAC4FB3B1}">
      <dsp:nvSpPr>
        <dsp:cNvPr id="0" name=""/>
        <dsp:cNvSpPr/>
      </dsp:nvSpPr>
      <dsp:spPr>
        <a:xfrm>
          <a:off x="7842295" y="1053176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332" y="45719"/>
              </a:lnTo>
            </a:path>
            <a:path>
              <a:moveTo>
                <a:pt x="229432" y="45719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2">
              <a:hueOff val="1795531"/>
              <a:satOff val="-5457"/>
              <a:lumOff val="-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</a:t>
          </a:r>
        </a:p>
      </dsp:txBody>
      <dsp:txXfrm>
        <a:off x="7966628" y="1029650"/>
        <a:ext cx="105099" cy="138491"/>
      </dsp:txXfrm>
    </dsp:sp>
    <dsp:sp modelId="{B59D0E1A-CCDA-44A2-BF4B-6CF3278423B1}">
      <dsp:nvSpPr>
        <dsp:cNvPr id="0" name=""/>
        <dsp:cNvSpPr/>
      </dsp:nvSpPr>
      <dsp:spPr>
        <a:xfrm>
          <a:off x="6172941" y="597550"/>
          <a:ext cx="1671153" cy="1002692"/>
        </a:xfrm>
        <a:prstGeom prst="rect">
          <a:avLst/>
        </a:prstGeom>
        <a:gradFill rotWithShape="0">
          <a:gsLst>
            <a:gs pos="0">
              <a:schemeClr val="accent2">
                <a:hueOff val="1596027"/>
                <a:satOff val="-4850"/>
                <a:lumOff val="-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596027"/>
                <a:satOff val="-4850"/>
                <a:lumOff val="-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Improve Retention</a:t>
          </a:r>
          <a:r>
            <a:rPr lang="en-US" sz="1300" kern="1200"/>
            <a:t>:</a:t>
          </a:r>
        </a:p>
      </dsp:txBody>
      <dsp:txXfrm>
        <a:off x="6172941" y="597550"/>
        <a:ext cx="1671153" cy="1002692"/>
      </dsp:txXfrm>
    </dsp:sp>
    <dsp:sp modelId="{CD27C8D0-50D8-404E-8A49-3F4E9DD4F260}">
      <dsp:nvSpPr>
        <dsp:cNvPr id="0" name=""/>
        <dsp:cNvSpPr/>
      </dsp:nvSpPr>
      <dsp:spPr>
        <a:xfrm>
          <a:off x="841961" y="1598442"/>
          <a:ext cx="8222075" cy="353765"/>
        </a:xfrm>
        <a:custGeom>
          <a:avLst/>
          <a:gdLst/>
          <a:ahLst/>
          <a:cxnLst/>
          <a:rect l="0" t="0" r="0" b="0"/>
          <a:pathLst>
            <a:path>
              <a:moveTo>
                <a:pt x="8222075" y="0"/>
              </a:moveTo>
              <a:lnTo>
                <a:pt x="8222075" y="193982"/>
              </a:lnTo>
              <a:lnTo>
                <a:pt x="0" y="193982"/>
              </a:lnTo>
              <a:lnTo>
                <a:pt x="0" y="353765"/>
              </a:lnTo>
            </a:path>
          </a:pathLst>
        </a:custGeom>
        <a:noFill/>
        <a:ln w="9525" cap="flat" cmpd="sng" algn="ctr">
          <a:solidFill>
            <a:schemeClr val="accent2">
              <a:hueOff val="2394041"/>
              <a:satOff val="-7276"/>
              <a:lumOff val="-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</a:t>
          </a:r>
        </a:p>
      </dsp:txBody>
      <dsp:txXfrm>
        <a:off x="4747223" y="1706079"/>
        <a:ext cx="411552" cy="138491"/>
      </dsp:txXfrm>
    </dsp:sp>
    <dsp:sp modelId="{F0A159B1-80A1-4B8C-BD4A-FB2B92417B4C}">
      <dsp:nvSpPr>
        <dsp:cNvPr id="0" name=""/>
        <dsp:cNvSpPr/>
      </dsp:nvSpPr>
      <dsp:spPr>
        <a:xfrm>
          <a:off x="8228460" y="597550"/>
          <a:ext cx="1671153" cy="1002692"/>
        </a:xfrm>
        <a:prstGeom prst="rect">
          <a:avLst/>
        </a:prstGeom>
        <a:gradFill rotWithShape="0">
          <a:gsLst>
            <a:gs pos="0">
              <a:schemeClr val="accent2">
                <a:hueOff val="2128036"/>
                <a:satOff val="-6467"/>
                <a:lumOff val="-8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128036"/>
                <a:satOff val="-6467"/>
                <a:lumOff val="-8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Send notifications to inactive users with personalized content based on their past engagement.</a:t>
          </a:r>
        </a:p>
      </dsp:txBody>
      <dsp:txXfrm>
        <a:off x="8228460" y="597550"/>
        <a:ext cx="1671153" cy="1002692"/>
      </dsp:txXfrm>
    </dsp:sp>
    <dsp:sp modelId="{7211387C-374B-4211-9922-B50CE4DEF175}">
      <dsp:nvSpPr>
        <dsp:cNvPr id="0" name=""/>
        <dsp:cNvSpPr/>
      </dsp:nvSpPr>
      <dsp:spPr>
        <a:xfrm>
          <a:off x="1675738" y="2440233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332" y="45719"/>
              </a:lnTo>
            </a:path>
            <a:path>
              <a:moveTo>
                <a:pt x="229432" y="45719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2">
              <a:hueOff val="2992551"/>
              <a:satOff val="-9094"/>
              <a:lumOff val="-12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6</a:t>
          </a:r>
        </a:p>
      </dsp:txBody>
      <dsp:txXfrm>
        <a:off x="1800071" y="2416707"/>
        <a:ext cx="105099" cy="138491"/>
      </dsp:txXfrm>
    </dsp:sp>
    <dsp:sp modelId="{69821880-D9B2-4275-9803-D91250622858}">
      <dsp:nvSpPr>
        <dsp:cNvPr id="0" name=""/>
        <dsp:cNvSpPr/>
      </dsp:nvSpPr>
      <dsp:spPr>
        <a:xfrm>
          <a:off x="6384" y="1984607"/>
          <a:ext cx="1671153" cy="1002692"/>
        </a:xfrm>
        <a:prstGeom prst="rect">
          <a:avLst/>
        </a:prstGeom>
        <a:gradFill rotWithShape="0">
          <a:gsLst>
            <a:gs pos="0">
              <a:schemeClr val="accent2">
                <a:hueOff val="2660045"/>
                <a:satOff val="-8084"/>
                <a:lumOff val="-10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660045"/>
                <a:satOff val="-8084"/>
                <a:lumOff val="-10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user segments (active, inactive) and offer them tailored membership plans.</a:t>
          </a:r>
        </a:p>
      </dsp:txBody>
      <dsp:txXfrm>
        <a:off x="6384" y="1984607"/>
        <a:ext cx="1671153" cy="1002692"/>
      </dsp:txXfrm>
    </dsp:sp>
    <dsp:sp modelId="{C8A5438C-9EBE-4376-ACE6-EC1B5DF883D8}">
      <dsp:nvSpPr>
        <dsp:cNvPr id="0" name=""/>
        <dsp:cNvSpPr/>
      </dsp:nvSpPr>
      <dsp:spPr>
        <a:xfrm>
          <a:off x="3731257" y="2440233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332" y="45719"/>
              </a:lnTo>
            </a:path>
            <a:path>
              <a:moveTo>
                <a:pt x="229432" y="45719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2">
              <a:hueOff val="3591061"/>
              <a:satOff val="-10913"/>
              <a:lumOff val="-1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7</a:t>
          </a:r>
        </a:p>
      </dsp:txBody>
      <dsp:txXfrm>
        <a:off x="3855590" y="2416707"/>
        <a:ext cx="105099" cy="138491"/>
      </dsp:txXfrm>
    </dsp:sp>
    <dsp:sp modelId="{2D1C11F1-456B-42AF-AF41-9814A4C65F66}">
      <dsp:nvSpPr>
        <dsp:cNvPr id="0" name=""/>
        <dsp:cNvSpPr/>
      </dsp:nvSpPr>
      <dsp:spPr>
        <a:xfrm>
          <a:off x="2061903" y="1984607"/>
          <a:ext cx="1671153" cy="1002692"/>
        </a:xfrm>
        <a:prstGeom prst="rect">
          <a:avLst/>
        </a:prstGeom>
        <a:gradFill rotWithShape="0">
          <a:gsLst>
            <a:gs pos="0">
              <a:schemeClr val="accent2">
                <a:hueOff val="3192055"/>
                <a:satOff val="-9701"/>
                <a:lumOff val="-1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192055"/>
                <a:satOff val="-9701"/>
                <a:lumOff val="-1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Acquisition Strategy</a:t>
          </a:r>
          <a:r>
            <a:rPr lang="en-US" sz="1300" kern="1200"/>
            <a:t>:</a:t>
          </a:r>
        </a:p>
      </dsp:txBody>
      <dsp:txXfrm>
        <a:off x="2061903" y="1984607"/>
        <a:ext cx="1671153" cy="1002692"/>
      </dsp:txXfrm>
    </dsp:sp>
    <dsp:sp modelId="{CE258081-6051-46DC-B303-0F8E32D10DA5}">
      <dsp:nvSpPr>
        <dsp:cNvPr id="0" name=""/>
        <dsp:cNvSpPr/>
      </dsp:nvSpPr>
      <dsp:spPr>
        <a:xfrm>
          <a:off x="5786776" y="2440233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332" y="45719"/>
              </a:lnTo>
            </a:path>
            <a:path>
              <a:moveTo>
                <a:pt x="229432" y="45719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2">
              <a:hueOff val="4189571"/>
              <a:satOff val="-12732"/>
              <a:lumOff val="-17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8</a:t>
          </a:r>
        </a:p>
      </dsp:txBody>
      <dsp:txXfrm>
        <a:off x="5911109" y="2416707"/>
        <a:ext cx="105099" cy="138491"/>
      </dsp:txXfrm>
    </dsp:sp>
    <dsp:sp modelId="{BD51A84F-383F-4E4D-94DE-70DB6A0CEECB}">
      <dsp:nvSpPr>
        <dsp:cNvPr id="0" name=""/>
        <dsp:cNvSpPr/>
      </dsp:nvSpPr>
      <dsp:spPr>
        <a:xfrm>
          <a:off x="4117422" y="1984607"/>
          <a:ext cx="1671153" cy="1002692"/>
        </a:xfrm>
        <a:prstGeom prst="rect">
          <a:avLst/>
        </a:prstGeom>
        <a:gradFill rotWithShape="0">
          <a:gsLst>
            <a:gs pos="0">
              <a:schemeClr val="accent2">
                <a:hueOff val="3724064"/>
                <a:satOff val="-11317"/>
                <a:lumOff val="-1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724064"/>
                <a:satOff val="-11317"/>
                <a:lumOff val="-1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Partner with influencers who have the highest follower growth and content engagement.</a:t>
          </a:r>
        </a:p>
      </dsp:txBody>
      <dsp:txXfrm>
        <a:off x="4117422" y="1984607"/>
        <a:ext cx="1671153" cy="1002692"/>
      </dsp:txXfrm>
    </dsp:sp>
    <dsp:sp modelId="{87D6A7D4-5AF1-4AF2-8929-499EC1584D9C}">
      <dsp:nvSpPr>
        <dsp:cNvPr id="0" name=""/>
        <dsp:cNvSpPr/>
      </dsp:nvSpPr>
      <dsp:spPr>
        <a:xfrm>
          <a:off x="7842295" y="2440233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332" y="45719"/>
              </a:lnTo>
            </a:path>
            <a:path>
              <a:moveTo>
                <a:pt x="229432" y="45719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9</a:t>
          </a:r>
        </a:p>
      </dsp:txBody>
      <dsp:txXfrm>
        <a:off x="7966628" y="2416707"/>
        <a:ext cx="105099" cy="138491"/>
      </dsp:txXfrm>
    </dsp:sp>
    <dsp:sp modelId="{15D0BA16-755F-447D-ACFA-E5ABC6F77A99}">
      <dsp:nvSpPr>
        <dsp:cNvPr id="0" name=""/>
        <dsp:cNvSpPr/>
      </dsp:nvSpPr>
      <dsp:spPr>
        <a:xfrm>
          <a:off x="6172941" y="1984607"/>
          <a:ext cx="1671153" cy="1002692"/>
        </a:xfrm>
        <a:prstGeom prst="rect">
          <a:avLst/>
        </a:prstGeom>
        <a:gradFill rotWithShape="0">
          <a:gsLst>
            <a:gs pos="0">
              <a:schemeClr val="accent2">
                <a:hueOff val="4256073"/>
                <a:satOff val="-12934"/>
                <a:lumOff val="-17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256073"/>
                <a:satOff val="-12934"/>
                <a:lumOff val="-17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 targeted ads focusing on high-engagement content types.</a:t>
          </a:r>
        </a:p>
      </dsp:txBody>
      <dsp:txXfrm>
        <a:off x="6172941" y="1984607"/>
        <a:ext cx="1671153" cy="1002692"/>
      </dsp:txXfrm>
    </dsp:sp>
    <dsp:sp modelId="{BA1C892D-2496-49D3-94BF-636EDC619DBF}">
      <dsp:nvSpPr>
        <dsp:cNvPr id="0" name=""/>
        <dsp:cNvSpPr/>
      </dsp:nvSpPr>
      <dsp:spPr>
        <a:xfrm>
          <a:off x="8228460" y="1984607"/>
          <a:ext cx="1671153" cy="1002692"/>
        </a:xfrm>
        <a:prstGeom prst="rect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Visual</a:t>
          </a:r>
          <a:r>
            <a:rPr lang="en-US" sz="1300" kern="1200"/>
            <a:t>: Funnel chart showing the path from user acquisition to engagement and retention.</a:t>
          </a:r>
        </a:p>
      </dsp:txBody>
      <dsp:txXfrm>
        <a:off x="8228460" y="1984607"/>
        <a:ext cx="1671153" cy="1002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4A89D-5B5C-4C47-B317-67461CB25C06}">
      <dsp:nvSpPr>
        <dsp:cNvPr id="0" name=""/>
        <dsp:cNvSpPr/>
      </dsp:nvSpPr>
      <dsp:spPr>
        <a:xfrm rot="5400000">
          <a:off x="6036613" y="-2295543"/>
          <a:ext cx="1398931" cy="633983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Users who engage frequently with content (through likes, comments, follows) show higher retention and growth rates.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High follower count users are potential brand advocates and can be leveraged for wider outreach.</a:t>
          </a:r>
        </a:p>
      </dsp:txBody>
      <dsp:txXfrm rot="-5400000">
        <a:off x="3566159" y="243201"/>
        <a:ext cx="6271549" cy="1262351"/>
      </dsp:txXfrm>
    </dsp:sp>
    <dsp:sp modelId="{838409BA-3ADB-42BF-93F7-078FCA619C4B}">
      <dsp:nvSpPr>
        <dsp:cNvPr id="0" name=""/>
        <dsp:cNvSpPr/>
      </dsp:nvSpPr>
      <dsp:spPr>
        <a:xfrm>
          <a:off x="0" y="43"/>
          <a:ext cx="3566159" cy="174866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200" b="1" kern="1200"/>
            <a:t>Summary of Key Findings</a:t>
          </a:r>
          <a:r>
            <a:rPr lang="en-US" sz="4200" kern="1200"/>
            <a:t>:</a:t>
          </a:r>
        </a:p>
      </dsp:txBody>
      <dsp:txXfrm>
        <a:off x="85363" y="85406"/>
        <a:ext cx="3395433" cy="1577938"/>
      </dsp:txXfrm>
    </dsp:sp>
    <dsp:sp modelId="{78734F6B-07CE-4D6F-8181-2EAE2C66CDDA}">
      <dsp:nvSpPr>
        <dsp:cNvPr id="0" name=""/>
        <dsp:cNvSpPr/>
      </dsp:nvSpPr>
      <dsp:spPr>
        <a:xfrm rot="5400000">
          <a:off x="6036613" y="-459445"/>
          <a:ext cx="1398931" cy="633983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Data-driven insights are crucial for developing a more personalized and effective marketing strategy on Instagram.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Focus on enhancing user experience, engagement, and personalized content recommendations.</a:t>
          </a:r>
        </a:p>
      </dsp:txBody>
      <dsp:txXfrm rot="-5400000">
        <a:off x="3566159" y="2079299"/>
        <a:ext cx="6271549" cy="1262351"/>
      </dsp:txXfrm>
    </dsp:sp>
    <dsp:sp modelId="{7E918F27-5CE6-4DF7-8277-3D081AD2409B}">
      <dsp:nvSpPr>
        <dsp:cNvPr id="0" name=""/>
        <dsp:cNvSpPr/>
      </dsp:nvSpPr>
      <dsp:spPr>
        <a:xfrm>
          <a:off x="0" y="1836141"/>
          <a:ext cx="3566159" cy="174866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200" b="1" kern="1200"/>
            <a:t>Final Thoughts</a:t>
          </a:r>
          <a:r>
            <a:rPr lang="en-US" sz="4200" kern="1200"/>
            <a:t>:</a:t>
          </a:r>
        </a:p>
      </dsp:txBody>
      <dsp:txXfrm>
        <a:off x="85363" y="1921504"/>
        <a:ext cx="3395433" cy="1577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Social Media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Insights from Instagram Data</a:t>
            </a:r>
          </a:p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2492E-6290-2EF4-F947-612F397011DC}"/>
              </a:ext>
            </a:extLst>
          </p:cNvPr>
          <p:cNvSpPr txBox="1"/>
          <p:nvPr/>
        </p:nvSpPr>
        <p:spPr>
          <a:xfrm>
            <a:off x="5127977" y="5156200"/>
            <a:ext cx="15776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Alisha Pawar</a:t>
            </a:r>
            <a:br>
              <a:rPr lang="en-US" dirty="0"/>
            </a:br>
            <a:r>
              <a:rPr lang="en-US" dirty="0"/>
              <a:t>21/10/2024</a:t>
            </a: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669EFC-FA84-878F-EE0A-D77298B9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Objective - User Engagement by Content Type</a:t>
            </a: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43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5DBDCFB-2E62-1191-8127-D44C64E73B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704365"/>
              </p:ext>
            </p:extLst>
          </p:nvPr>
        </p:nvGraphicFramePr>
        <p:xfrm>
          <a:off x="4209697" y="1385887"/>
          <a:ext cx="6829778" cy="406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9923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9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A0DAB-A214-1513-F3F7-A8E0E1ED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Insights</a:t>
            </a:r>
            <a:r>
              <a:rPr lang="en-US" sz="440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6B47-809F-9373-3D96-C668297F8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sz="100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000" b="1">
                <a:solidFill>
                  <a:schemeClr val="bg2"/>
                </a:solidFill>
              </a:rPr>
              <a:t>Highest Engagement Content</a:t>
            </a:r>
            <a:r>
              <a:rPr lang="en-US" sz="1000">
                <a:solidFill>
                  <a:schemeClr val="bg2"/>
                </a:solidFill>
              </a:rPr>
              <a:t>: Photos vs. Reels.</a:t>
            </a:r>
          </a:p>
          <a:p>
            <a:pPr>
              <a:lnSpc>
                <a:spcPct val="110000"/>
              </a:lnSpc>
            </a:pPr>
            <a:r>
              <a:rPr lang="en-US" sz="1000" b="1">
                <a:solidFill>
                  <a:schemeClr val="bg2"/>
                </a:solidFill>
              </a:rPr>
              <a:t>Engagement Trends</a:t>
            </a:r>
            <a:r>
              <a:rPr lang="en-US" sz="1000">
                <a:solidFill>
                  <a:schemeClr val="bg2"/>
                </a:solidFill>
              </a:rPr>
              <a:t>: Higher likes and comments for images posted with trending tags.</a:t>
            </a:r>
          </a:p>
          <a:p>
            <a:pPr>
              <a:lnSpc>
                <a:spcPct val="110000"/>
              </a:lnSpc>
            </a:pPr>
            <a:r>
              <a:rPr lang="en-US" sz="1000" b="1">
                <a:solidFill>
                  <a:schemeClr val="bg2"/>
                </a:solidFill>
              </a:rPr>
              <a:t>Recommendations</a:t>
            </a:r>
            <a:r>
              <a:rPr lang="en-US" sz="1000">
                <a:solidFill>
                  <a:schemeClr val="bg2"/>
                </a:solidFill>
              </a:rPr>
              <a:t>: Encourage the use of popular tags for higher user interaction.</a:t>
            </a:r>
          </a:p>
          <a:p>
            <a:pPr>
              <a:lnSpc>
                <a:spcPct val="110000"/>
              </a:lnSpc>
            </a:pPr>
            <a:r>
              <a:rPr lang="en-US" sz="1000" b="1">
                <a:solidFill>
                  <a:schemeClr val="bg2"/>
                </a:solidFill>
              </a:rPr>
              <a:t>Visual</a:t>
            </a:r>
            <a:r>
              <a:rPr lang="en-US" sz="1000">
                <a:solidFill>
                  <a:schemeClr val="bg2"/>
                </a:solidFill>
              </a:rPr>
              <a:t>: Bar graph comparing likes and comments across content types.</a:t>
            </a:r>
          </a:p>
          <a:p>
            <a:pPr>
              <a:lnSpc>
                <a:spcPct val="110000"/>
              </a:lnSpc>
            </a:pPr>
            <a:endParaRPr lang="en-US" sz="1000">
              <a:solidFill>
                <a:schemeClr val="bg2"/>
              </a:solidFill>
            </a:endParaRPr>
          </a:p>
        </p:txBody>
      </p:sp>
      <p:sp useBgFill="1">
        <p:nvSpPr>
          <p:cNvPr id="18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864AB5-ED13-E318-EAB0-C2F4210BC7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931833"/>
              </p:ext>
            </p:extLst>
          </p:nvPr>
        </p:nvGraphicFramePr>
        <p:xfrm>
          <a:off x="1118988" y="1136606"/>
          <a:ext cx="6112382" cy="4577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3431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18DC87-3875-B731-D61A-AFFB339E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" sz="1400" b="1" dirty="0">
                <a:solidFill>
                  <a:srgbClr val="FFFFFF"/>
                </a:solidFill>
                <a:latin typeface="Nunito"/>
              </a:rPr>
              <a:t>Top users with highest Average likes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3A1240E-308D-2AA4-A246-1B3A686A8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017238"/>
              </p:ext>
            </p:extLst>
          </p:nvPr>
        </p:nvGraphicFramePr>
        <p:xfrm>
          <a:off x="507999" y="2243666"/>
          <a:ext cx="3344237" cy="34935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85713">
                  <a:extLst>
                    <a:ext uri="{9D8B030D-6E8A-4147-A177-3AD203B41FA5}">
                      <a16:colId xmlns:a16="http://schemas.microsoft.com/office/drawing/2014/main" val="3967519247"/>
                    </a:ext>
                  </a:extLst>
                </a:gridCol>
                <a:gridCol w="1658524">
                  <a:extLst>
                    <a:ext uri="{9D8B030D-6E8A-4147-A177-3AD203B41FA5}">
                      <a16:colId xmlns:a16="http://schemas.microsoft.com/office/drawing/2014/main" val="99885535"/>
                    </a:ext>
                  </a:extLst>
                </a:gridCol>
              </a:tblGrid>
              <a:tr h="3881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tag_name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avg_likes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981413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dreamy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</a:rPr>
                        <a:t>35.75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225734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beauty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</a:rPr>
                        <a:t>34.95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130833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stunning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</a:rPr>
                        <a:t>34.94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00291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delicious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</a:rPr>
                        <a:t>34.93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606796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foodie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</a:rPr>
                        <a:t>34.73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718024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happy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</a:rPr>
                        <a:t>34.59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516344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hair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</a:rPr>
                        <a:t>34.52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852653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photography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</a:rPr>
                        <a:t>34.5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40068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6B7478-5762-3CE7-E4E5-697BB54BC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118808"/>
              </p:ext>
            </p:extLst>
          </p:nvPr>
        </p:nvGraphicFramePr>
        <p:xfrm>
          <a:off x="4711778" y="643467"/>
          <a:ext cx="6844045" cy="5566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328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A hand holding a light bulb&#10;&#10;Description automatically generated">
            <a:extLst>
              <a:ext uri="{FF2B5EF4-FFF2-40B4-BE49-F238E27FC236}">
                <a16:creationId xmlns:a16="http://schemas.microsoft.com/office/drawing/2014/main" id="{BBA630AD-EE35-82E1-28F0-8AEAF00D0F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5219" b="10487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29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5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853C57-A1AD-B32F-D89B-C4A871B0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Insights on User Behavior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BC1E-CFA3-6BB8-110C-998FE00C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Active Users</a:t>
            </a:r>
            <a:r>
              <a:rPr lang="en-US" sz="2000">
                <a:ea typeface="+mn-lt"/>
                <a:cs typeface="+mn-lt"/>
              </a:rPr>
              <a:t>: More likes, comments, and follows.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Content Type Preferences</a:t>
            </a:r>
            <a:r>
              <a:rPr lang="en-US" sz="2000">
                <a:ea typeface="+mn-lt"/>
                <a:cs typeface="+mn-lt"/>
              </a:rPr>
              <a:t>: Users who frequently engage with posts during certain times (based on time of day) show higher engagement rates.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Recommendations</a:t>
            </a:r>
            <a:r>
              <a:rPr lang="en-US" sz="2000">
                <a:ea typeface="+mn-lt"/>
                <a:cs typeface="+mn-lt"/>
              </a:rPr>
              <a:t>: Post content during peak engagement hours and encourage interactive posts.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0560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719EA-AAF4-DEAB-D998-F0BBD368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Strategic Recommendations</a:t>
            </a:r>
            <a:endParaRPr lang="en-US" dirty="0"/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C5D9CA6F-B35D-0A7E-2C1A-99EAFC8115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490904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35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E15CE-B86E-45D7-A8E7-B6B1EC91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C80085-B42C-A167-09AE-88F245D6B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07080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431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77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1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6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8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32" name="Rectangle 331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35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6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9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4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6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90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 “Unlocking insights to fuel growth and engagement.” </a:t>
            </a:r>
          </a:p>
          <a:p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80634" y="3602038"/>
            <a:ext cx="4966333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dirty="0">
                <a:solidFill>
                  <a:schemeClr val="bg2"/>
                </a:solidFill>
              </a:rPr>
              <a:t>alishapawar100@gmail.com</a:t>
            </a:r>
          </a:p>
        </p:txBody>
      </p:sp>
      <p:sp useBgFill="1">
        <p:nvSpPr>
          <p:cNvPr id="392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thank you card with a heart&#10;&#10;Description automatically generated">
            <a:extLst>
              <a:ext uri="{FF2B5EF4-FFF2-40B4-BE49-F238E27FC236}">
                <a16:creationId xmlns:a16="http://schemas.microsoft.com/office/drawing/2014/main" id="{D5217B4E-4BBF-68BD-B7E5-262BEF411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52" y="1141368"/>
            <a:ext cx="4567773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40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519E-3D26-0AB3-087B-1A6D05EC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1C4F-A780-20F2-32A1-101764EDF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As a data analyst at Meta, you are tasked with analyzing Instagram’s user data to provide actionable insights for increasing engagement, retention, and acquisition.</a:t>
            </a:r>
          </a:p>
          <a:p>
            <a:r>
              <a:rPr lang="en-US" dirty="0">
                <a:ea typeface="+mn-lt"/>
                <a:cs typeface="+mn-lt"/>
              </a:rPr>
              <a:t>The data covers user interactions (likes, comments, follows, photo uploads, and tags) to help marketing strategists better target their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8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E56C6D-919F-F038-6A4B-AD7EE98E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Objectives</a:t>
            </a:r>
            <a:endParaRPr lang="en-US" sz="3200"/>
          </a:p>
        </p:txBody>
      </p:sp>
      <p:pic>
        <p:nvPicPr>
          <p:cNvPr id="4" name="Picture 3" descr="A logo of a camera&#10;&#10;Description automatically generated">
            <a:extLst>
              <a:ext uri="{FF2B5EF4-FFF2-40B4-BE49-F238E27FC236}">
                <a16:creationId xmlns:a16="http://schemas.microsoft.com/office/drawing/2014/main" id="{18925A6B-25EC-2A40-F76E-BBBFE69B95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647" r="-19" b="5604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D6E1-63B8-2B14-C329-D9DBAE538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Enhance user engagement through content-based targeting.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Identify user behavior patterns that lead to better retention.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Develop acquisition strategies by analyzing growth trends in user activities.</a:t>
            </a:r>
          </a:p>
          <a:p>
            <a:pPr>
              <a:lnSpc>
                <a:spcPct val="11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980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5FC9-8ADF-F9DA-CFB8-6C71979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Problem Statement</a:t>
            </a:r>
            <a:r>
              <a:rPr lang="en-US" dirty="0">
                <a:ea typeface="+mj-lt"/>
                <a:cs typeface="+mj-lt"/>
              </a:rPr>
              <a:t>: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/>
          </a:p>
        </p:txBody>
      </p:sp>
      <p:graphicFrame>
        <p:nvGraphicFramePr>
          <p:cNvPr id="129" name="Content Placeholder 2">
            <a:extLst>
              <a:ext uri="{FF2B5EF4-FFF2-40B4-BE49-F238E27FC236}">
                <a16:creationId xmlns:a16="http://schemas.microsoft.com/office/drawing/2014/main" id="{9734078A-E76F-3917-11B5-94BE065AF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9056322"/>
              </p:ext>
            </p:extLst>
          </p:nvPr>
        </p:nvGraphicFramePr>
        <p:xfrm>
          <a:off x="1141410" y="1415600"/>
          <a:ext cx="8824360" cy="437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17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7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59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2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7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04C915-5621-D6AB-61B1-7E13FD4F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/>
              <a:t>Goal</a:t>
            </a:r>
            <a:endParaRPr lang="en-US" sz="32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66375-BC62-4631-F404-64B53AECEA5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Provide actionable insights and recommendations for the marketing team to optimize their campaigns using Instagram user data.</a:t>
            </a:r>
          </a:p>
        </p:txBody>
      </p:sp>
      <p:pic>
        <p:nvPicPr>
          <p:cNvPr id="5" name="Picture 4" descr="A hand drawing a person on stairs with a trophy&#10;&#10;Description automatically generated">
            <a:extLst>
              <a:ext uri="{FF2B5EF4-FFF2-40B4-BE49-F238E27FC236}">
                <a16:creationId xmlns:a16="http://schemas.microsoft.com/office/drawing/2014/main" id="{65F0CCBC-E9F7-AC9F-47C3-B0B7B9CECA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42" t="-1891" r="36274" b="1681"/>
          <a:stretch/>
        </p:blipFill>
        <p:spPr>
          <a:xfrm>
            <a:off x="6340114" y="618518"/>
            <a:ext cx="4968050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6034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8229-1A70-FCF1-44EB-47E7466E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Overview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98A4A-BBCA-948D-7716-F40E69BE4329}"/>
              </a:ext>
            </a:extLst>
          </p:cNvPr>
          <p:cNvSpPr txBox="1"/>
          <p:nvPr/>
        </p:nvSpPr>
        <p:spPr>
          <a:xfrm>
            <a:off x="1140178" y="1859845"/>
            <a:ext cx="1019386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b="1"/>
              <a:t>Dataset Overview</a:t>
            </a:r>
            <a:r>
              <a:rPr lang="en-US"/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Users Table</a:t>
            </a:r>
            <a:r>
              <a:rPr lang="en-US"/>
              <a:t>: Contains information about Instagram users.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Photos Table</a:t>
            </a:r>
            <a:r>
              <a:rPr lang="en-US"/>
              <a:t>: Stores all images uploaded by users.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Likes &amp; Comments Tables</a:t>
            </a:r>
            <a:r>
              <a:rPr lang="en-US"/>
              <a:t>: Track user interactions with the photos.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Follows Table</a:t>
            </a:r>
            <a:r>
              <a:rPr lang="en-US"/>
              <a:t>: Tracks users who follow each other.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Tags Table</a:t>
            </a:r>
            <a:r>
              <a:rPr lang="en-US"/>
              <a:t>: Stores tags used by users on their photos.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Key Data Points</a:t>
            </a:r>
            <a:r>
              <a:rPr lang="en-US"/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User engagement metrics: likes, comments, and follows.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Content engagement: photos and tags.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User demographics (inferred from behavior patterns).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Data Quality</a:t>
            </a:r>
            <a:r>
              <a:rPr lang="en-US"/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Data is clean and normalized with relevant foreign keys.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Data preprocessing steps: No missing values in key columns, all foreign key relationships are properly maintained</a:t>
            </a:r>
          </a:p>
        </p:txBody>
      </p:sp>
    </p:spTree>
    <p:extLst>
      <p:ext uri="{BB962C8B-B14F-4D97-AF65-F5344CB8AC3E}">
        <p14:creationId xmlns:p14="http://schemas.microsoft.com/office/powerpoint/2010/main" val="348046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CA0D1CE-A516-5F63-29B3-77982C2354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874750"/>
              </p:ext>
            </p:extLst>
          </p:nvPr>
        </p:nvGraphicFramePr>
        <p:xfrm>
          <a:off x="3599192" y="265083"/>
          <a:ext cx="6973019" cy="5748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118455-6467-F765-1B56-059B095F7E7F}"/>
              </a:ext>
            </a:extLst>
          </p:cNvPr>
          <p:cNvSpPr txBox="1"/>
          <p:nvPr/>
        </p:nvSpPr>
        <p:spPr>
          <a:xfrm>
            <a:off x="436114" y="2189619"/>
            <a:ext cx="32663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Count of User : 100</a:t>
            </a:r>
          </a:p>
          <a:p>
            <a:r>
              <a:rPr lang="en-US" dirty="0"/>
              <a:t>Count of Post: 257</a:t>
            </a:r>
          </a:p>
          <a:p>
            <a:r>
              <a:rPr lang="en-US" dirty="0"/>
              <a:t>Count of Comment: 7488</a:t>
            </a:r>
          </a:p>
          <a:p>
            <a:r>
              <a:rPr lang="en-US" dirty="0"/>
              <a:t>Count of Like: 8782</a:t>
            </a:r>
          </a:p>
        </p:txBody>
      </p:sp>
    </p:spTree>
    <p:extLst>
      <p:ext uri="{BB962C8B-B14F-4D97-AF65-F5344CB8AC3E}">
        <p14:creationId xmlns:p14="http://schemas.microsoft.com/office/powerpoint/2010/main" val="288790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21608E1-7B5D-0738-A409-090F9E36C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143394"/>
              </p:ext>
            </p:extLst>
          </p:nvPr>
        </p:nvGraphicFramePr>
        <p:xfrm>
          <a:off x="569823" y="1181609"/>
          <a:ext cx="4945745" cy="457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7162">
                  <a:extLst>
                    <a:ext uri="{9D8B030D-6E8A-4147-A177-3AD203B41FA5}">
                      <a16:colId xmlns:a16="http://schemas.microsoft.com/office/drawing/2014/main" val="278704312"/>
                    </a:ext>
                  </a:extLst>
                </a:gridCol>
                <a:gridCol w="827162">
                  <a:extLst>
                    <a:ext uri="{9D8B030D-6E8A-4147-A177-3AD203B41FA5}">
                      <a16:colId xmlns:a16="http://schemas.microsoft.com/office/drawing/2014/main" val="3099812362"/>
                    </a:ext>
                  </a:extLst>
                </a:gridCol>
                <a:gridCol w="827162">
                  <a:extLst>
                    <a:ext uri="{9D8B030D-6E8A-4147-A177-3AD203B41FA5}">
                      <a16:colId xmlns:a16="http://schemas.microsoft.com/office/drawing/2014/main" val="3678902037"/>
                    </a:ext>
                  </a:extLst>
                </a:gridCol>
                <a:gridCol w="1114777">
                  <a:extLst>
                    <a:ext uri="{9D8B030D-6E8A-4147-A177-3AD203B41FA5}">
                      <a16:colId xmlns:a16="http://schemas.microsoft.com/office/drawing/2014/main" val="1659853278"/>
                    </a:ext>
                  </a:extLst>
                </a:gridCol>
                <a:gridCol w="1349482">
                  <a:extLst>
                    <a:ext uri="{9D8B030D-6E8A-4147-A177-3AD203B41FA5}">
                      <a16:colId xmlns:a16="http://schemas.microsoft.com/office/drawing/2014/main" val="3764256515"/>
                    </a:ext>
                  </a:extLst>
                </a:gridCol>
              </a:tblGrid>
              <a:tr h="6042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Tag name</a:t>
                      </a:r>
                      <a:endParaRPr lang="en-US" dirty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Photo count</a:t>
                      </a:r>
                      <a:endParaRPr lang="en-US" dirty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Likes count</a:t>
                      </a:r>
                      <a:endParaRPr lang="en-US" dirty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Comments count</a:t>
                      </a:r>
                      <a:endParaRPr lang="en-US" dirty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Engagement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937049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smile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769801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beach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950561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party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42387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fun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630345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food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497224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lol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23785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concert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548499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hair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807309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happy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450919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beauty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68809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864AB5-ED13-E318-EAB0-C2F4210BC7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651362"/>
              </p:ext>
            </p:extLst>
          </p:nvPr>
        </p:nvGraphicFramePr>
        <p:xfrm>
          <a:off x="5942702" y="480742"/>
          <a:ext cx="5794075" cy="5633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828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0F576C-64D9-C65D-1D9F-8B9EBC80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Methodology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DB699B-AC2A-16BE-5B74-DE4248DF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>
                <a:ea typeface="+mn-lt"/>
                <a:cs typeface="+mn-lt"/>
              </a:rPr>
              <a:t>Analytical Methods</a:t>
            </a:r>
            <a:r>
              <a:rPr lang="en-US" sz="1700">
                <a:ea typeface="+mn-lt"/>
                <a:cs typeface="+mn-lt"/>
              </a:rPr>
              <a:t>:</a:t>
            </a:r>
            <a:endParaRPr lang="en-US" sz="1700"/>
          </a:p>
          <a:p>
            <a:pPr>
              <a:lnSpc>
                <a:spcPct val="110000"/>
              </a:lnSpc>
            </a:pPr>
            <a:r>
              <a:rPr lang="en-US" sz="1700" b="1">
                <a:ea typeface="+mn-lt"/>
                <a:cs typeface="+mn-lt"/>
              </a:rPr>
              <a:t>SQL Queries</a:t>
            </a:r>
            <a:r>
              <a:rPr lang="en-US" sz="1700">
                <a:ea typeface="+mn-lt"/>
                <a:cs typeface="+mn-lt"/>
              </a:rPr>
              <a:t>: Used for data extraction, aggregation, and joining multiple tables (users, photos, likes, comments, follows).</a:t>
            </a:r>
            <a:endParaRPr lang="en-US" sz="1700"/>
          </a:p>
          <a:p>
            <a:pPr>
              <a:lnSpc>
                <a:spcPct val="110000"/>
              </a:lnSpc>
            </a:pPr>
            <a:r>
              <a:rPr lang="en-US" sz="1700" b="1">
                <a:ea typeface="+mn-lt"/>
                <a:cs typeface="+mn-lt"/>
              </a:rPr>
              <a:t>Key SQL Functions</a:t>
            </a:r>
            <a:r>
              <a:rPr lang="en-US" sz="1700">
                <a:ea typeface="+mn-lt"/>
                <a:cs typeface="+mn-lt"/>
              </a:rPr>
              <a:t>: </a:t>
            </a:r>
            <a:r>
              <a:rPr lang="en-US" sz="1700">
                <a:latin typeface="Consolas"/>
              </a:rPr>
              <a:t>JOIN</a:t>
            </a:r>
            <a:r>
              <a:rPr lang="en-US" sz="1700">
                <a:ea typeface="+mn-lt"/>
                <a:cs typeface="+mn-lt"/>
              </a:rPr>
              <a:t>, </a:t>
            </a:r>
            <a:r>
              <a:rPr lang="en-US" sz="1700">
                <a:latin typeface="Consolas"/>
              </a:rPr>
              <a:t>GROUP BY</a:t>
            </a:r>
            <a:r>
              <a:rPr lang="en-US" sz="1700">
                <a:ea typeface="+mn-lt"/>
                <a:cs typeface="+mn-lt"/>
              </a:rPr>
              <a:t>, </a:t>
            </a:r>
            <a:r>
              <a:rPr lang="en-US" sz="1700">
                <a:latin typeface="Consolas"/>
              </a:rPr>
              <a:t>COUNT()</a:t>
            </a:r>
            <a:r>
              <a:rPr lang="en-US" sz="1700">
                <a:ea typeface="+mn-lt"/>
                <a:cs typeface="+mn-lt"/>
              </a:rPr>
              <a:t>, </a:t>
            </a:r>
            <a:r>
              <a:rPr lang="en-US" sz="1700">
                <a:latin typeface="Consolas"/>
              </a:rPr>
              <a:t>AVG()</a:t>
            </a:r>
            <a:r>
              <a:rPr lang="en-US" sz="1700">
                <a:ea typeface="+mn-lt"/>
                <a:cs typeface="+mn-lt"/>
              </a:rPr>
              <a:t>, </a:t>
            </a:r>
            <a:r>
              <a:rPr lang="en-US" sz="1700">
                <a:latin typeface="Consolas"/>
              </a:rPr>
              <a:t>SUM()</a:t>
            </a:r>
            <a:r>
              <a:rPr lang="en-US" sz="1700">
                <a:ea typeface="+mn-lt"/>
                <a:cs typeface="+mn-lt"/>
              </a:rPr>
              <a:t>, and </a:t>
            </a:r>
            <a:r>
              <a:rPr lang="en-US" sz="1700">
                <a:latin typeface="Consolas"/>
              </a:rPr>
              <a:t>EXTRACT()</a:t>
            </a:r>
            <a:r>
              <a:rPr lang="en-US" sz="1700">
                <a:ea typeface="+mn-lt"/>
                <a:cs typeface="+mn-lt"/>
              </a:rPr>
              <a:t>.</a:t>
            </a:r>
            <a:endParaRPr lang="en-US" sz="1700"/>
          </a:p>
          <a:p>
            <a:pPr>
              <a:lnSpc>
                <a:spcPct val="110000"/>
              </a:lnSpc>
            </a:pPr>
            <a:r>
              <a:rPr lang="en-US" sz="1700" b="1">
                <a:ea typeface="+mn-lt"/>
                <a:cs typeface="+mn-lt"/>
              </a:rPr>
              <a:t>Data Analysis</a:t>
            </a:r>
            <a:r>
              <a:rPr lang="en-US" sz="1700">
                <a:ea typeface="+mn-lt"/>
                <a:cs typeface="+mn-lt"/>
              </a:rPr>
              <a:t>:</a:t>
            </a:r>
            <a:endParaRPr lang="en-US" sz="1700"/>
          </a:p>
          <a:p>
            <a:pPr lvl="1"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Engagement Metrics: Likes, Comments, Follows.</a:t>
            </a:r>
            <a:endParaRPr lang="en-US" sz="1700"/>
          </a:p>
          <a:p>
            <a:pPr lvl="1"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Content Interaction: Types of content (photos, tags).</a:t>
            </a:r>
            <a:endParaRPr lang="en-US" sz="1700"/>
          </a:p>
          <a:p>
            <a:pPr lvl="1"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endParaRPr lang="en-US" sz="1700"/>
          </a:p>
        </p:txBody>
      </p:sp>
      <p:pic>
        <p:nvPicPr>
          <p:cNvPr id="4" name="Picture 3" descr="A group of people standing around a colorful infinity symbol&#10;&#10;Description automatically generated">
            <a:extLst>
              <a:ext uri="{FF2B5EF4-FFF2-40B4-BE49-F238E27FC236}">
                <a16:creationId xmlns:a16="http://schemas.microsoft.com/office/drawing/2014/main" id="{36CD0F18-A6A7-7B30-D0DC-28C86AC4F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38720"/>
            <a:ext cx="5456279" cy="335561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99286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1A62B-AC56-4FF8-A85C-85C0B480DA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5C60B4F-BC3B-4500-94A0-12B650EB3A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E2ACFD-A954-4AE5-A646-04099F700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Widescreen</PresentationFormat>
  <Paragraphs>18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Social Media Analysis</vt:lpstr>
      <vt:lpstr>Project Overview</vt:lpstr>
      <vt:lpstr>Objectives</vt:lpstr>
      <vt:lpstr>Problem Statement:  </vt:lpstr>
      <vt:lpstr>Goal</vt:lpstr>
      <vt:lpstr>Data Overview</vt:lpstr>
      <vt:lpstr>PowerPoint Presentation</vt:lpstr>
      <vt:lpstr>PowerPoint Presentation</vt:lpstr>
      <vt:lpstr>Methodology</vt:lpstr>
      <vt:lpstr>Objective - User Engagement by Content Type</vt:lpstr>
      <vt:lpstr>Insights:</vt:lpstr>
      <vt:lpstr>Top users with highest Average likes</vt:lpstr>
      <vt:lpstr>Insights on User Behavior</vt:lpstr>
      <vt:lpstr>Strategic Recommendations</vt:lpstr>
      <vt:lpstr>Conclusion  </vt:lpstr>
      <vt:lpstr> “Unlocking insights to fuel growth and engagement.” 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252</cp:revision>
  <dcterms:created xsi:type="dcterms:W3CDTF">2024-10-21T12:58:15Z</dcterms:created>
  <dcterms:modified xsi:type="dcterms:W3CDTF">2024-10-21T13:59:20Z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