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0da0fe44a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0da0fe4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da0fe44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da0fe4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0da0fe44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0da0fe4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github.com/Alishba-Malik/Workshop_Fall-2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CTF Workshop for Fall-2024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guide by Team AirXeros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85468" cy="16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590275" y="-213550"/>
            <a:ext cx="97200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Where to access these challenges?</a:t>
            </a:r>
            <a:endParaRPr b="1" sz="2800">
              <a:solidFill>
                <a:srgbClr val="000000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150" y="3836800"/>
            <a:ext cx="2085468" cy="1668374"/>
          </a:xfrm>
          <a:prstGeom prst="rect">
            <a:avLst/>
          </a:prstGeom>
          <a:noFill/>
          <a:ln>
            <a:noFill/>
          </a:ln>
          <a:effectLst>
            <a:outerShdw rotWithShape="0" algn="bl" dist="952500">
              <a:schemeClr val="dk1">
                <a:alpha val="80000"/>
              </a:schemeClr>
            </a:outerShdw>
          </a:effectLst>
        </p:spPr>
      </p:pic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782950" y="1334050"/>
            <a:ext cx="97200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300" u="sng">
                <a:solidFill>
                  <a:schemeClr val="hlink"/>
                </a:solidFill>
                <a:hlinkClick r:id="rId4"/>
              </a:rPr>
              <a:t>https://github.com/Alishba-Malik/Workshop_Fall-24</a:t>
            </a:r>
            <a:endParaRPr b="1"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0" y="6750"/>
            <a:ext cx="9117300" cy="513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810175" y="1436525"/>
            <a:ext cx="71790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</a:rPr>
              <a:t>Thank you</a:t>
            </a:r>
            <a:r>
              <a:rPr b="1" lang="en" sz="4000">
                <a:solidFill>
                  <a:schemeClr val="lt1"/>
                </a:solidFill>
              </a:rPr>
              <a:t>. </a:t>
            </a:r>
            <a:endParaRPr b="1"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600" y="3769750"/>
            <a:ext cx="2085468" cy="16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Who am i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77482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Human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Student from air university, 3rd semester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Social media and marketing manager at airXeros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Member of airXeros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150" y="3836800"/>
            <a:ext cx="2085468" cy="1668374"/>
          </a:xfrm>
          <a:prstGeom prst="rect">
            <a:avLst/>
          </a:prstGeom>
          <a:noFill/>
          <a:ln>
            <a:noFill/>
          </a:ln>
          <a:effectLst>
            <a:outerShdw rotWithShape="0" algn="bl" dist="952500">
              <a:schemeClr val="dk1">
                <a:alpha val="8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Agenda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77482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CTF?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it’s a big deal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 insight in its domains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Practical challenge examples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Practice Challenges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825" y="3367300"/>
            <a:ext cx="2085468" cy="16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38500" y="9084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What is </a:t>
            </a:r>
            <a:r>
              <a:rPr lang="en" sz="6800">
                <a:solidFill>
                  <a:schemeClr val="accent5"/>
                </a:solidFill>
              </a:rPr>
              <a:t>CTF and why it’s a big deal?</a:t>
            </a:r>
            <a:endParaRPr sz="6800">
              <a:solidFill>
                <a:schemeClr val="accent5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525" y="3742900"/>
            <a:ext cx="2085468" cy="16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521699" y="7255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Domains</a:t>
            </a:r>
            <a:endParaRPr>
              <a:solidFill>
                <a:schemeClr val="accent5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Crypto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Stegno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Osint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Forensics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And many more</a:t>
            </a:r>
            <a:endParaRPr sz="25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900" y="3675850"/>
            <a:ext cx="2085468" cy="16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758525" y="31802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Cryptography Tools: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674125" y="17569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dcode.fr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Crackstation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c</a:t>
            </a:r>
            <a:r>
              <a:rPr b="0" lang="en" sz="2400">
                <a:solidFill>
                  <a:schemeClr val="dk2"/>
                </a:solidFill>
              </a:rPr>
              <a:t>yberchef</a:t>
            </a:r>
            <a:endParaRPr b="0"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525" y="3729500"/>
            <a:ext cx="2085468" cy="16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4895325" y="4387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CryptographyResources: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5098800" y="16947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cryptohack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0" lang="en" sz="2400">
                <a:solidFill>
                  <a:schemeClr val="dk2"/>
                </a:solidFill>
              </a:rPr>
              <a:t>picoctf</a:t>
            </a:r>
            <a:endParaRPr b="0"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965000" y="1530450"/>
            <a:ext cx="71790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</a:rPr>
              <a:t>Practice Session. 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150" y="3836800"/>
            <a:ext cx="2085468" cy="1668374"/>
          </a:xfrm>
          <a:prstGeom prst="rect">
            <a:avLst/>
          </a:prstGeom>
          <a:noFill/>
          <a:ln>
            <a:noFill/>
          </a:ln>
          <a:effectLst>
            <a:outerShdw rotWithShape="0" algn="bl" dist="952500">
              <a:schemeClr val="dk1">
                <a:alpha val="80000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951000" y="687400"/>
            <a:ext cx="7219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Stegnography Tools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808700" y="3063300"/>
            <a:ext cx="7219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Char char="●"/>
            </a:pPr>
            <a:r>
              <a:rPr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Exiftool or metadata viewer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Char char="●"/>
            </a:pPr>
            <a:r>
              <a:rPr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Aprie’s solve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Char char="●"/>
            </a:pPr>
            <a:r>
              <a:rPr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DeepSound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525" y="3769750"/>
            <a:ext cx="2085468" cy="16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965000" y="1530450"/>
            <a:ext cx="71790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</a:rPr>
              <a:t>Practice Session</a:t>
            </a:r>
            <a:r>
              <a:rPr b="1" lang="en" sz="4000">
                <a:solidFill>
                  <a:schemeClr val="dk1"/>
                </a:solidFill>
              </a:rPr>
              <a:t>.</a:t>
            </a:r>
            <a:r>
              <a:rPr b="1" lang="en" sz="4000">
                <a:solidFill>
                  <a:schemeClr val="dk1"/>
                </a:solidFill>
              </a:rPr>
              <a:t> 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150" y="3836800"/>
            <a:ext cx="2085468" cy="1668374"/>
          </a:xfrm>
          <a:prstGeom prst="rect">
            <a:avLst/>
          </a:prstGeom>
          <a:noFill/>
          <a:ln>
            <a:noFill/>
          </a:ln>
          <a:effectLst>
            <a:outerShdw rotWithShape="0" algn="bl" dist="952500">
              <a:schemeClr val="dk1">
                <a:alpha val="8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