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94BE2-8542-F253-0629-A10754F50037}" v="787" dt="2024-06-07T11:22:44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EF5A7-10DA-45F6-8F9A-F1A2D0F931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075E0C-56F5-4893-950A-4C55CAFAA71A}">
      <dgm:prSet/>
      <dgm:spPr/>
      <dgm:t>
        <a:bodyPr/>
        <a:lstStyle/>
        <a:p>
          <a:r>
            <a:rPr lang="en-US"/>
            <a:t>Overview</a:t>
          </a:r>
        </a:p>
      </dgm:t>
    </dgm:pt>
    <dgm:pt modelId="{F52A0134-8B49-4B04-91E5-623FC1CB72B8}" type="parTrans" cxnId="{F862D68C-FEEC-48DE-8D8C-53038C53A73F}">
      <dgm:prSet/>
      <dgm:spPr/>
      <dgm:t>
        <a:bodyPr/>
        <a:lstStyle/>
        <a:p>
          <a:endParaRPr lang="en-US"/>
        </a:p>
      </dgm:t>
    </dgm:pt>
    <dgm:pt modelId="{1B73B3A2-E991-4CF8-A108-EDEA9976466F}" type="sibTrans" cxnId="{F862D68C-FEEC-48DE-8D8C-53038C53A73F}">
      <dgm:prSet/>
      <dgm:spPr/>
      <dgm:t>
        <a:bodyPr/>
        <a:lstStyle/>
        <a:p>
          <a:endParaRPr lang="en-US"/>
        </a:p>
      </dgm:t>
    </dgm:pt>
    <dgm:pt modelId="{4E74B7C4-19E5-4E0D-8CEF-A471FE830530}">
      <dgm:prSet/>
      <dgm:spPr/>
      <dgm:t>
        <a:bodyPr/>
        <a:lstStyle/>
        <a:p>
          <a:r>
            <a:rPr lang="en-US"/>
            <a:t>Objectives</a:t>
          </a:r>
        </a:p>
      </dgm:t>
    </dgm:pt>
    <dgm:pt modelId="{B2A1775F-957A-4A0D-B7A7-7109739F6B83}" type="parTrans" cxnId="{EDC3CD37-62BE-4189-A11E-073F5CE69B79}">
      <dgm:prSet/>
      <dgm:spPr/>
      <dgm:t>
        <a:bodyPr/>
        <a:lstStyle/>
        <a:p>
          <a:endParaRPr lang="en-US"/>
        </a:p>
      </dgm:t>
    </dgm:pt>
    <dgm:pt modelId="{B9222D88-FF3E-40C1-BF41-069FDD2B6A0B}" type="sibTrans" cxnId="{EDC3CD37-62BE-4189-A11E-073F5CE69B79}">
      <dgm:prSet/>
      <dgm:spPr/>
      <dgm:t>
        <a:bodyPr/>
        <a:lstStyle/>
        <a:p>
          <a:endParaRPr lang="en-US"/>
        </a:p>
      </dgm:t>
    </dgm:pt>
    <dgm:pt modelId="{4871C837-86BD-4E84-BCB8-9B4CE5D2B631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6DE11DB7-30E6-4E87-9880-2B3F19D7DFF4}" type="parTrans" cxnId="{7A41684D-D8EA-4273-A3B9-06A441C78C57}">
      <dgm:prSet/>
      <dgm:spPr/>
      <dgm:t>
        <a:bodyPr/>
        <a:lstStyle/>
        <a:p>
          <a:endParaRPr lang="en-US"/>
        </a:p>
      </dgm:t>
    </dgm:pt>
    <dgm:pt modelId="{9DE58061-1110-42B3-B10E-196A1D3AA069}" type="sibTrans" cxnId="{7A41684D-D8EA-4273-A3B9-06A441C78C57}">
      <dgm:prSet/>
      <dgm:spPr/>
      <dgm:t>
        <a:bodyPr/>
        <a:lstStyle/>
        <a:p>
          <a:endParaRPr lang="en-US"/>
        </a:p>
      </dgm:t>
    </dgm:pt>
    <dgm:pt modelId="{A8DDF1B6-E69A-4E52-A295-A63C0A7D28EC}">
      <dgm:prSet/>
      <dgm:spPr/>
      <dgm:t>
        <a:bodyPr/>
        <a:lstStyle/>
        <a:p>
          <a:r>
            <a:rPr lang="en-US"/>
            <a:t>EDA</a:t>
          </a:r>
        </a:p>
      </dgm:t>
    </dgm:pt>
    <dgm:pt modelId="{4AEB9CB2-9A2A-4CEF-904A-2988665E99CC}" type="parTrans" cxnId="{1CB4FB76-EF96-4187-B3A6-26193FC24506}">
      <dgm:prSet/>
      <dgm:spPr/>
      <dgm:t>
        <a:bodyPr/>
        <a:lstStyle/>
        <a:p>
          <a:endParaRPr lang="en-US"/>
        </a:p>
      </dgm:t>
    </dgm:pt>
    <dgm:pt modelId="{975FBC78-6DFB-4C5C-91EF-2AECEA4D35DD}" type="sibTrans" cxnId="{1CB4FB76-EF96-4187-B3A6-26193FC24506}">
      <dgm:prSet/>
      <dgm:spPr/>
      <dgm:t>
        <a:bodyPr/>
        <a:lstStyle/>
        <a:p>
          <a:endParaRPr lang="en-US"/>
        </a:p>
      </dgm:t>
    </dgm:pt>
    <dgm:pt modelId="{F173AC76-5C1F-437B-B3A3-046FFB4554FA}">
      <dgm:prSet/>
      <dgm:spPr/>
      <dgm:t>
        <a:bodyPr/>
        <a:lstStyle/>
        <a:p>
          <a:r>
            <a:rPr lang="en-US"/>
            <a:t>Models</a:t>
          </a:r>
        </a:p>
      </dgm:t>
    </dgm:pt>
    <dgm:pt modelId="{86625F34-5D13-4964-9D2F-132BD35C81D5}" type="parTrans" cxnId="{18A85627-D33A-4870-B7C4-9D25C933406A}">
      <dgm:prSet/>
      <dgm:spPr/>
      <dgm:t>
        <a:bodyPr/>
        <a:lstStyle/>
        <a:p>
          <a:endParaRPr lang="en-US"/>
        </a:p>
      </dgm:t>
    </dgm:pt>
    <dgm:pt modelId="{2D71A463-8320-4F51-BAE9-4F1A9592340D}" type="sibTrans" cxnId="{18A85627-D33A-4870-B7C4-9D25C933406A}">
      <dgm:prSet/>
      <dgm:spPr/>
      <dgm:t>
        <a:bodyPr/>
        <a:lstStyle/>
        <a:p>
          <a:endParaRPr lang="en-US"/>
        </a:p>
      </dgm:t>
    </dgm:pt>
    <dgm:pt modelId="{765B6D25-BC5D-48C5-95D6-E40BB297673F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671623BE-6434-43F8-A63A-D2A737A1E497}" type="parTrans" cxnId="{D83C66E9-9D98-4392-AB9E-B547CA6D5909}">
      <dgm:prSet/>
      <dgm:spPr/>
      <dgm:t>
        <a:bodyPr/>
        <a:lstStyle/>
        <a:p>
          <a:endParaRPr lang="en-US"/>
        </a:p>
      </dgm:t>
    </dgm:pt>
    <dgm:pt modelId="{EB22A99C-277E-4FA0-BA67-55E98977EB03}" type="sibTrans" cxnId="{D83C66E9-9D98-4392-AB9E-B547CA6D5909}">
      <dgm:prSet/>
      <dgm:spPr/>
      <dgm:t>
        <a:bodyPr/>
        <a:lstStyle/>
        <a:p>
          <a:endParaRPr lang="en-US"/>
        </a:p>
      </dgm:t>
    </dgm:pt>
    <dgm:pt modelId="{EB0350AA-7A81-4578-99A4-511F551B2057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110112B4-3D4B-4FBD-BB84-68B5BF3DCAD8}" type="parTrans" cxnId="{BDE1891E-FE61-4E8D-954F-036E24328D0B}">
      <dgm:prSet/>
      <dgm:spPr/>
      <dgm:t>
        <a:bodyPr/>
        <a:lstStyle/>
        <a:p>
          <a:endParaRPr lang="en-US"/>
        </a:p>
      </dgm:t>
    </dgm:pt>
    <dgm:pt modelId="{0AD994F5-8E27-40DA-9992-04D81A4F3F96}" type="sibTrans" cxnId="{BDE1891E-FE61-4E8D-954F-036E24328D0B}">
      <dgm:prSet/>
      <dgm:spPr/>
      <dgm:t>
        <a:bodyPr/>
        <a:lstStyle/>
        <a:p>
          <a:endParaRPr lang="en-US"/>
        </a:p>
      </dgm:t>
    </dgm:pt>
    <dgm:pt modelId="{431C78AB-3C4B-4E16-B087-1491137233F5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65878040-6B41-4158-B7F3-CF15DFA71CCE}" type="parTrans" cxnId="{0D3BA607-5FA8-437E-AE6E-0D375014B95F}">
      <dgm:prSet/>
      <dgm:spPr/>
      <dgm:t>
        <a:bodyPr/>
        <a:lstStyle/>
        <a:p>
          <a:endParaRPr lang="en-US"/>
        </a:p>
      </dgm:t>
    </dgm:pt>
    <dgm:pt modelId="{37CC0677-F740-4FEC-844F-B34AC69A5B1C}" type="sibTrans" cxnId="{0D3BA607-5FA8-437E-AE6E-0D375014B95F}">
      <dgm:prSet/>
      <dgm:spPr/>
      <dgm:t>
        <a:bodyPr/>
        <a:lstStyle/>
        <a:p>
          <a:endParaRPr lang="en-US"/>
        </a:p>
      </dgm:t>
    </dgm:pt>
    <dgm:pt modelId="{893991F1-99B4-4093-A172-619E1D4B844D}" type="pres">
      <dgm:prSet presAssocID="{717EF5A7-10DA-45F6-8F9A-F1A2D0F9317F}" presName="vert0" presStyleCnt="0">
        <dgm:presLayoutVars>
          <dgm:dir/>
          <dgm:animOne val="branch"/>
          <dgm:animLvl val="lvl"/>
        </dgm:presLayoutVars>
      </dgm:prSet>
      <dgm:spPr/>
    </dgm:pt>
    <dgm:pt modelId="{537F3D2B-01C5-481A-ACB6-6E74758182C8}" type="pres">
      <dgm:prSet presAssocID="{F3075E0C-56F5-4893-950A-4C55CAFAA71A}" presName="thickLine" presStyleLbl="alignNode1" presStyleIdx="0" presStyleCnt="8"/>
      <dgm:spPr/>
    </dgm:pt>
    <dgm:pt modelId="{719DDE3D-E8EB-49BE-8BC4-5A019E7D118D}" type="pres">
      <dgm:prSet presAssocID="{F3075E0C-56F5-4893-950A-4C55CAFAA71A}" presName="horz1" presStyleCnt="0"/>
      <dgm:spPr/>
    </dgm:pt>
    <dgm:pt modelId="{A32F737E-C3DB-4DDD-9280-91F871DCFAB0}" type="pres">
      <dgm:prSet presAssocID="{F3075E0C-56F5-4893-950A-4C55CAFAA71A}" presName="tx1" presStyleLbl="revTx" presStyleIdx="0" presStyleCnt="8"/>
      <dgm:spPr/>
    </dgm:pt>
    <dgm:pt modelId="{B5EC0202-E106-4154-9DCE-4DEA2F9E804C}" type="pres">
      <dgm:prSet presAssocID="{F3075E0C-56F5-4893-950A-4C55CAFAA71A}" presName="vert1" presStyleCnt="0"/>
      <dgm:spPr/>
    </dgm:pt>
    <dgm:pt modelId="{8F54BDD7-289D-4013-B0A1-75E84572A2AC}" type="pres">
      <dgm:prSet presAssocID="{4E74B7C4-19E5-4E0D-8CEF-A471FE830530}" presName="thickLine" presStyleLbl="alignNode1" presStyleIdx="1" presStyleCnt="8"/>
      <dgm:spPr/>
    </dgm:pt>
    <dgm:pt modelId="{C408252A-505C-4B7D-B77E-3324C116AB3E}" type="pres">
      <dgm:prSet presAssocID="{4E74B7C4-19E5-4E0D-8CEF-A471FE830530}" presName="horz1" presStyleCnt="0"/>
      <dgm:spPr/>
    </dgm:pt>
    <dgm:pt modelId="{AE157846-AD49-4A0F-BDE6-669409200A31}" type="pres">
      <dgm:prSet presAssocID="{4E74B7C4-19E5-4E0D-8CEF-A471FE830530}" presName="tx1" presStyleLbl="revTx" presStyleIdx="1" presStyleCnt="8"/>
      <dgm:spPr/>
    </dgm:pt>
    <dgm:pt modelId="{02F120AA-21D3-4AFA-90A7-F913A9D0D4E6}" type="pres">
      <dgm:prSet presAssocID="{4E74B7C4-19E5-4E0D-8CEF-A471FE830530}" presName="vert1" presStyleCnt="0"/>
      <dgm:spPr/>
    </dgm:pt>
    <dgm:pt modelId="{6BF1A67F-DF61-4941-A24E-E7E40D22B07C}" type="pres">
      <dgm:prSet presAssocID="{4871C837-86BD-4E84-BCB8-9B4CE5D2B631}" presName="thickLine" presStyleLbl="alignNode1" presStyleIdx="2" presStyleCnt="8"/>
      <dgm:spPr/>
    </dgm:pt>
    <dgm:pt modelId="{22EC260F-FD56-4B72-BC3B-C0C27B16F93C}" type="pres">
      <dgm:prSet presAssocID="{4871C837-86BD-4E84-BCB8-9B4CE5D2B631}" presName="horz1" presStyleCnt="0"/>
      <dgm:spPr/>
    </dgm:pt>
    <dgm:pt modelId="{26970920-4478-462B-BCDB-7D126116E3C0}" type="pres">
      <dgm:prSet presAssocID="{4871C837-86BD-4E84-BCB8-9B4CE5D2B631}" presName="tx1" presStyleLbl="revTx" presStyleIdx="2" presStyleCnt="8"/>
      <dgm:spPr/>
    </dgm:pt>
    <dgm:pt modelId="{DAD62B4F-02BE-4E2C-87A8-C6D64B10DCE0}" type="pres">
      <dgm:prSet presAssocID="{4871C837-86BD-4E84-BCB8-9B4CE5D2B631}" presName="vert1" presStyleCnt="0"/>
      <dgm:spPr/>
    </dgm:pt>
    <dgm:pt modelId="{1F87D64A-6669-40CB-A4B6-ED9A375B337F}" type="pres">
      <dgm:prSet presAssocID="{A8DDF1B6-E69A-4E52-A295-A63C0A7D28EC}" presName="thickLine" presStyleLbl="alignNode1" presStyleIdx="3" presStyleCnt="8"/>
      <dgm:spPr/>
    </dgm:pt>
    <dgm:pt modelId="{36CB5455-8877-45C4-AE82-5AA073AB0606}" type="pres">
      <dgm:prSet presAssocID="{A8DDF1B6-E69A-4E52-A295-A63C0A7D28EC}" presName="horz1" presStyleCnt="0"/>
      <dgm:spPr/>
    </dgm:pt>
    <dgm:pt modelId="{3FD7143D-1B36-4AFA-BD46-DFC56A5C198E}" type="pres">
      <dgm:prSet presAssocID="{A8DDF1B6-E69A-4E52-A295-A63C0A7D28EC}" presName="tx1" presStyleLbl="revTx" presStyleIdx="3" presStyleCnt="8"/>
      <dgm:spPr/>
    </dgm:pt>
    <dgm:pt modelId="{0AAD01CD-CC33-40B8-A0F9-37613FA72A7E}" type="pres">
      <dgm:prSet presAssocID="{A8DDF1B6-E69A-4E52-A295-A63C0A7D28EC}" presName="vert1" presStyleCnt="0"/>
      <dgm:spPr/>
    </dgm:pt>
    <dgm:pt modelId="{1D4488FE-3901-4386-9532-0396F44F8133}" type="pres">
      <dgm:prSet presAssocID="{F173AC76-5C1F-437B-B3A3-046FFB4554FA}" presName="thickLine" presStyleLbl="alignNode1" presStyleIdx="4" presStyleCnt="8"/>
      <dgm:spPr/>
    </dgm:pt>
    <dgm:pt modelId="{58A93BCA-B8C4-4F78-AE04-CC6C71843C84}" type="pres">
      <dgm:prSet presAssocID="{F173AC76-5C1F-437B-B3A3-046FFB4554FA}" presName="horz1" presStyleCnt="0"/>
      <dgm:spPr/>
    </dgm:pt>
    <dgm:pt modelId="{C06BBA85-EF96-44B1-9409-E9996667E671}" type="pres">
      <dgm:prSet presAssocID="{F173AC76-5C1F-437B-B3A3-046FFB4554FA}" presName="tx1" presStyleLbl="revTx" presStyleIdx="4" presStyleCnt="8"/>
      <dgm:spPr/>
    </dgm:pt>
    <dgm:pt modelId="{93960C71-1532-482B-934B-DD7562636DD1}" type="pres">
      <dgm:prSet presAssocID="{F173AC76-5C1F-437B-B3A3-046FFB4554FA}" presName="vert1" presStyleCnt="0"/>
      <dgm:spPr/>
    </dgm:pt>
    <dgm:pt modelId="{2CAF2117-3C4D-43D4-989F-0C63D73E151D}" type="pres">
      <dgm:prSet presAssocID="{765B6D25-BC5D-48C5-95D6-E40BB297673F}" presName="thickLine" presStyleLbl="alignNode1" presStyleIdx="5" presStyleCnt="8"/>
      <dgm:spPr/>
    </dgm:pt>
    <dgm:pt modelId="{C4A4B07D-1DAF-4FD8-B7A0-55DFF0E9E166}" type="pres">
      <dgm:prSet presAssocID="{765B6D25-BC5D-48C5-95D6-E40BB297673F}" presName="horz1" presStyleCnt="0"/>
      <dgm:spPr/>
    </dgm:pt>
    <dgm:pt modelId="{F6FAF27E-786D-4701-9E62-178BA01C14B6}" type="pres">
      <dgm:prSet presAssocID="{765B6D25-BC5D-48C5-95D6-E40BB297673F}" presName="tx1" presStyleLbl="revTx" presStyleIdx="5" presStyleCnt="8"/>
      <dgm:spPr/>
    </dgm:pt>
    <dgm:pt modelId="{E67CCDDD-C076-4A7A-BED7-BF8B0A96F68A}" type="pres">
      <dgm:prSet presAssocID="{765B6D25-BC5D-48C5-95D6-E40BB297673F}" presName="vert1" presStyleCnt="0"/>
      <dgm:spPr/>
    </dgm:pt>
    <dgm:pt modelId="{946A68C3-0579-48A7-B41A-F53E40ACE335}" type="pres">
      <dgm:prSet presAssocID="{EB0350AA-7A81-4578-99A4-511F551B2057}" presName="thickLine" presStyleLbl="alignNode1" presStyleIdx="6" presStyleCnt="8"/>
      <dgm:spPr/>
    </dgm:pt>
    <dgm:pt modelId="{0743D61D-F214-42BC-8B85-713030A60C48}" type="pres">
      <dgm:prSet presAssocID="{EB0350AA-7A81-4578-99A4-511F551B2057}" presName="horz1" presStyleCnt="0"/>
      <dgm:spPr/>
    </dgm:pt>
    <dgm:pt modelId="{333D60BC-7030-4721-999D-F755A91ED972}" type="pres">
      <dgm:prSet presAssocID="{EB0350AA-7A81-4578-99A4-511F551B2057}" presName="tx1" presStyleLbl="revTx" presStyleIdx="6" presStyleCnt="8"/>
      <dgm:spPr/>
    </dgm:pt>
    <dgm:pt modelId="{E171ECD1-AC7B-4E58-A2CD-85D91EEAF04B}" type="pres">
      <dgm:prSet presAssocID="{EB0350AA-7A81-4578-99A4-511F551B2057}" presName="vert1" presStyleCnt="0"/>
      <dgm:spPr/>
    </dgm:pt>
    <dgm:pt modelId="{C6982998-5BA9-4D4E-A111-B44DC28F29B6}" type="pres">
      <dgm:prSet presAssocID="{431C78AB-3C4B-4E16-B087-1491137233F5}" presName="thickLine" presStyleLbl="alignNode1" presStyleIdx="7" presStyleCnt="8"/>
      <dgm:spPr/>
    </dgm:pt>
    <dgm:pt modelId="{6C59326A-EA94-47C4-8176-BC9AAF61B970}" type="pres">
      <dgm:prSet presAssocID="{431C78AB-3C4B-4E16-B087-1491137233F5}" presName="horz1" presStyleCnt="0"/>
      <dgm:spPr/>
    </dgm:pt>
    <dgm:pt modelId="{FD4434C5-9C94-44C4-9DF0-4DDA067CD7B8}" type="pres">
      <dgm:prSet presAssocID="{431C78AB-3C4B-4E16-B087-1491137233F5}" presName="tx1" presStyleLbl="revTx" presStyleIdx="7" presStyleCnt="8"/>
      <dgm:spPr/>
    </dgm:pt>
    <dgm:pt modelId="{5EE0A44F-284E-4F97-B678-2B108B7F157C}" type="pres">
      <dgm:prSet presAssocID="{431C78AB-3C4B-4E16-B087-1491137233F5}" presName="vert1" presStyleCnt="0"/>
      <dgm:spPr/>
    </dgm:pt>
  </dgm:ptLst>
  <dgm:cxnLst>
    <dgm:cxn modelId="{0D3BA607-5FA8-437E-AE6E-0D375014B95F}" srcId="{717EF5A7-10DA-45F6-8F9A-F1A2D0F9317F}" destId="{431C78AB-3C4B-4E16-B087-1491137233F5}" srcOrd="7" destOrd="0" parTransId="{65878040-6B41-4158-B7F3-CF15DFA71CCE}" sibTransId="{37CC0677-F740-4FEC-844F-B34AC69A5B1C}"/>
    <dgm:cxn modelId="{0DF5FD15-06AA-4BAE-9900-C8A0ACEABEBE}" type="presOf" srcId="{F3075E0C-56F5-4893-950A-4C55CAFAA71A}" destId="{A32F737E-C3DB-4DDD-9280-91F871DCFAB0}" srcOrd="0" destOrd="0" presId="urn:microsoft.com/office/officeart/2008/layout/LinedList"/>
    <dgm:cxn modelId="{BDE1891E-FE61-4E8D-954F-036E24328D0B}" srcId="{717EF5A7-10DA-45F6-8F9A-F1A2D0F9317F}" destId="{EB0350AA-7A81-4578-99A4-511F551B2057}" srcOrd="6" destOrd="0" parTransId="{110112B4-3D4B-4FBD-BB84-68B5BF3DCAD8}" sibTransId="{0AD994F5-8E27-40DA-9992-04D81A4F3F96}"/>
    <dgm:cxn modelId="{18A85627-D33A-4870-B7C4-9D25C933406A}" srcId="{717EF5A7-10DA-45F6-8F9A-F1A2D0F9317F}" destId="{F173AC76-5C1F-437B-B3A3-046FFB4554FA}" srcOrd="4" destOrd="0" parTransId="{86625F34-5D13-4964-9D2F-132BD35C81D5}" sibTransId="{2D71A463-8320-4F51-BAE9-4F1A9592340D}"/>
    <dgm:cxn modelId="{7BB75729-9D1E-49A7-B14E-08E6C6FCACCD}" type="presOf" srcId="{A8DDF1B6-E69A-4E52-A295-A63C0A7D28EC}" destId="{3FD7143D-1B36-4AFA-BD46-DFC56A5C198E}" srcOrd="0" destOrd="0" presId="urn:microsoft.com/office/officeart/2008/layout/LinedList"/>
    <dgm:cxn modelId="{EDC3CD37-62BE-4189-A11E-073F5CE69B79}" srcId="{717EF5A7-10DA-45F6-8F9A-F1A2D0F9317F}" destId="{4E74B7C4-19E5-4E0D-8CEF-A471FE830530}" srcOrd="1" destOrd="0" parTransId="{B2A1775F-957A-4A0D-B7A7-7109739F6B83}" sibTransId="{B9222D88-FF3E-40C1-BF41-069FDD2B6A0B}"/>
    <dgm:cxn modelId="{7A41684D-D8EA-4273-A3B9-06A441C78C57}" srcId="{717EF5A7-10DA-45F6-8F9A-F1A2D0F9317F}" destId="{4871C837-86BD-4E84-BCB8-9B4CE5D2B631}" srcOrd="2" destOrd="0" parTransId="{6DE11DB7-30E6-4E87-9880-2B3F19D7DFF4}" sibTransId="{9DE58061-1110-42B3-B10E-196A1D3AA069}"/>
    <dgm:cxn modelId="{C07B424F-9A96-411D-9DC3-98823AA09B56}" type="presOf" srcId="{EB0350AA-7A81-4578-99A4-511F551B2057}" destId="{333D60BC-7030-4721-999D-F755A91ED972}" srcOrd="0" destOrd="0" presId="urn:microsoft.com/office/officeart/2008/layout/LinedList"/>
    <dgm:cxn modelId="{1CB4FB76-EF96-4187-B3A6-26193FC24506}" srcId="{717EF5A7-10DA-45F6-8F9A-F1A2D0F9317F}" destId="{A8DDF1B6-E69A-4E52-A295-A63C0A7D28EC}" srcOrd="3" destOrd="0" parTransId="{4AEB9CB2-9A2A-4CEF-904A-2988665E99CC}" sibTransId="{975FBC78-6DFB-4C5C-91EF-2AECEA4D35DD}"/>
    <dgm:cxn modelId="{E315A68C-9CFC-4EEC-8454-BB2A38B5E312}" type="presOf" srcId="{717EF5A7-10DA-45F6-8F9A-F1A2D0F9317F}" destId="{893991F1-99B4-4093-A172-619E1D4B844D}" srcOrd="0" destOrd="0" presId="urn:microsoft.com/office/officeart/2008/layout/LinedList"/>
    <dgm:cxn modelId="{F862D68C-FEEC-48DE-8D8C-53038C53A73F}" srcId="{717EF5A7-10DA-45F6-8F9A-F1A2D0F9317F}" destId="{F3075E0C-56F5-4893-950A-4C55CAFAA71A}" srcOrd="0" destOrd="0" parTransId="{F52A0134-8B49-4B04-91E5-623FC1CB72B8}" sibTransId="{1B73B3A2-E991-4CF8-A108-EDEA9976466F}"/>
    <dgm:cxn modelId="{807A78C2-6DAD-4A40-A247-58997329FC53}" type="presOf" srcId="{F173AC76-5C1F-437B-B3A3-046FFB4554FA}" destId="{C06BBA85-EF96-44B1-9409-E9996667E671}" srcOrd="0" destOrd="0" presId="urn:microsoft.com/office/officeart/2008/layout/LinedList"/>
    <dgm:cxn modelId="{9A5D21DA-4275-4D8A-8123-8752B83D1960}" type="presOf" srcId="{431C78AB-3C4B-4E16-B087-1491137233F5}" destId="{FD4434C5-9C94-44C4-9DF0-4DDA067CD7B8}" srcOrd="0" destOrd="0" presId="urn:microsoft.com/office/officeart/2008/layout/LinedList"/>
    <dgm:cxn modelId="{D83C66E9-9D98-4392-AB9E-B547CA6D5909}" srcId="{717EF5A7-10DA-45F6-8F9A-F1A2D0F9317F}" destId="{765B6D25-BC5D-48C5-95D6-E40BB297673F}" srcOrd="5" destOrd="0" parTransId="{671623BE-6434-43F8-A63A-D2A737A1E497}" sibTransId="{EB22A99C-277E-4FA0-BA67-55E98977EB03}"/>
    <dgm:cxn modelId="{28CBA8EF-74E1-4CD6-A0D4-AF65151CBD94}" type="presOf" srcId="{4871C837-86BD-4E84-BCB8-9B4CE5D2B631}" destId="{26970920-4478-462B-BCDB-7D126116E3C0}" srcOrd="0" destOrd="0" presId="urn:microsoft.com/office/officeart/2008/layout/LinedList"/>
    <dgm:cxn modelId="{1486B9EF-5849-457E-8EE3-9C9071DE75E5}" type="presOf" srcId="{765B6D25-BC5D-48C5-95D6-E40BB297673F}" destId="{F6FAF27E-786D-4701-9E62-178BA01C14B6}" srcOrd="0" destOrd="0" presId="urn:microsoft.com/office/officeart/2008/layout/LinedList"/>
    <dgm:cxn modelId="{C79AB2F4-76A9-4915-9876-6707C046F281}" type="presOf" srcId="{4E74B7C4-19E5-4E0D-8CEF-A471FE830530}" destId="{AE157846-AD49-4A0F-BDE6-669409200A31}" srcOrd="0" destOrd="0" presId="urn:microsoft.com/office/officeart/2008/layout/LinedList"/>
    <dgm:cxn modelId="{4797537B-D68E-4138-B84E-35175809815B}" type="presParOf" srcId="{893991F1-99B4-4093-A172-619E1D4B844D}" destId="{537F3D2B-01C5-481A-ACB6-6E74758182C8}" srcOrd="0" destOrd="0" presId="urn:microsoft.com/office/officeart/2008/layout/LinedList"/>
    <dgm:cxn modelId="{A24F9951-5333-4CDC-99B3-AFB4A2427D59}" type="presParOf" srcId="{893991F1-99B4-4093-A172-619E1D4B844D}" destId="{719DDE3D-E8EB-49BE-8BC4-5A019E7D118D}" srcOrd="1" destOrd="0" presId="urn:microsoft.com/office/officeart/2008/layout/LinedList"/>
    <dgm:cxn modelId="{474CBF7C-FB8F-4ECE-AB10-55CB6BAEF287}" type="presParOf" srcId="{719DDE3D-E8EB-49BE-8BC4-5A019E7D118D}" destId="{A32F737E-C3DB-4DDD-9280-91F871DCFAB0}" srcOrd="0" destOrd="0" presId="urn:microsoft.com/office/officeart/2008/layout/LinedList"/>
    <dgm:cxn modelId="{93670481-8B19-48D9-9550-E127A7891B5E}" type="presParOf" srcId="{719DDE3D-E8EB-49BE-8BC4-5A019E7D118D}" destId="{B5EC0202-E106-4154-9DCE-4DEA2F9E804C}" srcOrd="1" destOrd="0" presId="urn:microsoft.com/office/officeart/2008/layout/LinedList"/>
    <dgm:cxn modelId="{DAB7FD89-2754-4649-88B4-CA32562E94BA}" type="presParOf" srcId="{893991F1-99B4-4093-A172-619E1D4B844D}" destId="{8F54BDD7-289D-4013-B0A1-75E84572A2AC}" srcOrd="2" destOrd="0" presId="urn:microsoft.com/office/officeart/2008/layout/LinedList"/>
    <dgm:cxn modelId="{0A9F6E0C-98B6-4261-9D05-C065A04338BC}" type="presParOf" srcId="{893991F1-99B4-4093-A172-619E1D4B844D}" destId="{C408252A-505C-4B7D-B77E-3324C116AB3E}" srcOrd="3" destOrd="0" presId="urn:microsoft.com/office/officeart/2008/layout/LinedList"/>
    <dgm:cxn modelId="{0FBB5C46-1F2A-4E6F-BCA4-057873C1B051}" type="presParOf" srcId="{C408252A-505C-4B7D-B77E-3324C116AB3E}" destId="{AE157846-AD49-4A0F-BDE6-669409200A31}" srcOrd="0" destOrd="0" presId="urn:microsoft.com/office/officeart/2008/layout/LinedList"/>
    <dgm:cxn modelId="{182D0F30-7F66-4C70-8C42-6B5554277DFE}" type="presParOf" srcId="{C408252A-505C-4B7D-B77E-3324C116AB3E}" destId="{02F120AA-21D3-4AFA-90A7-F913A9D0D4E6}" srcOrd="1" destOrd="0" presId="urn:microsoft.com/office/officeart/2008/layout/LinedList"/>
    <dgm:cxn modelId="{7FDA0AD3-A8D5-4DB0-8A56-9ACEAA9068B4}" type="presParOf" srcId="{893991F1-99B4-4093-A172-619E1D4B844D}" destId="{6BF1A67F-DF61-4941-A24E-E7E40D22B07C}" srcOrd="4" destOrd="0" presId="urn:microsoft.com/office/officeart/2008/layout/LinedList"/>
    <dgm:cxn modelId="{D7386087-6321-47C7-A1FD-C821BE9CC755}" type="presParOf" srcId="{893991F1-99B4-4093-A172-619E1D4B844D}" destId="{22EC260F-FD56-4B72-BC3B-C0C27B16F93C}" srcOrd="5" destOrd="0" presId="urn:microsoft.com/office/officeart/2008/layout/LinedList"/>
    <dgm:cxn modelId="{0C08D57F-62F8-4177-B106-CA8D0EEF7240}" type="presParOf" srcId="{22EC260F-FD56-4B72-BC3B-C0C27B16F93C}" destId="{26970920-4478-462B-BCDB-7D126116E3C0}" srcOrd="0" destOrd="0" presId="urn:microsoft.com/office/officeart/2008/layout/LinedList"/>
    <dgm:cxn modelId="{F91263BF-4748-42FD-B646-C784C451CDF2}" type="presParOf" srcId="{22EC260F-FD56-4B72-BC3B-C0C27B16F93C}" destId="{DAD62B4F-02BE-4E2C-87A8-C6D64B10DCE0}" srcOrd="1" destOrd="0" presId="urn:microsoft.com/office/officeart/2008/layout/LinedList"/>
    <dgm:cxn modelId="{5271FAEA-CD42-44F0-B80B-522AEB80EF91}" type="presParOf" srcId="{893991F1-99B4-4093-A172-619E1D4B844D}" destId="{1F87D64A-6669-40CB-A4B6-ED9A375B337F}" srcOrd="6" destOrd="0" presId="urn:microsoft.com/office/officeart/2008/layout/LinedList"/>
    <dgm:cxn modelId="{5B0A024B-CD09-4C8C-ABA6-CBDBD6791D12}" type="presParOf" srcId="{893991F1-99B4-4093-A172-619E1D4B844D}" destId="{36CB5455-8877-45C4-AE82-5AA073AB0606}" srcOrd="7" destOrd="0" presId="urn:microsoft.com/office/officeart/2008/layout/LinedList"/>
    <dgm:cxn modelId="{37A8F566-71CF-44CB-817A-8670FCCEE606}" type="presParOf" srcId="{36CB5455-8877-45C4-AE82-5AA073AB0606}" destId="{3FD7143D-1B36-4AFA-BD46-DFC56A5C198E}" srcOrd="0" destOrd="0" presId="urn:microsoft.com/office/officeart/2008/layout/LinedList"/>
    <dgm:cxn modelId="{E0E76C0E-A788-47CC-8643-2351E8355B7D}" type="presParOf" srcId="{36CB5455-8877-45C4-AE82-5AA073AB0606}" destId="{0AAD01CD-CC33-40B8-A0F9-37613FA72A7E}" srcOrd="1" destOrd="0" presId="urn:microsoft.com/office/officeart/2008/layout/LinedList"/>
    <dgm:cxn modelId="{F67FA7A4-9D2F-446C-A299-099585EFCB89}" type="presParOf" srcId="{893991F1-99B4-4093-A172-619E1D4B844D}" destId="{1D4488FE-3901-4386-9532-0396F44F8133}" srcOrd="8" destOrd="0" presId="urn:microsoft.com/office/officeart/2008/layout/LinedList"/>
    <dgm:cxn modelId="{5FB2458E-D01D-4217-A162-D3A5F30B754F}" type="presParOf" srcId="{893991F1-99B4-4093-A172-619E1D4B844D}" destId="{58A93BCA-B8C4-4F78-AE04-CC6C71843C84}" srcOrd="9" destOrd="0" presId="urn:microsoft.com/office/officeart/2008/layout/LinedList"/>
    <dgm:cxn modelId="{50AFB3B6-42B7-48C0-98AE-0100D21D9CD9}" type="presParOf" srcId="{58A93BCA-B8C4-4F78-AE04-CC6C71843C84}" destId="{C06BBA85-EF96-44B1-9409-E9996667E671}" srcOrd="0" destOrd="0" presId="urn:microsoft.com/office/officeart/2008/layout/LinedList"/>
    <dgm:cxn modelId="{717CB083-EEF1-4536-8B3B-FA293BD3BA63}" type="presParOf" srcId="{58A93BCA-B8C4-4F78-AE04-CC6C71843C84}" destId="{93960C71-1532-482B-934B-DD7562636DD1}" srcOrd="1" destOrd="0" presId="urn:microsoft.com/office/officeart/2008/layout/LinedList"/>
    <dgm:cxn modelId="{13B4EFBD-CAC1-4030-B1C5-C07A6E90B53F}" type="presParOf" srcId="{893991F1-99B4-4093-A172-619E1D4B844D}" destId="{2CAF2117-3C4D-43D4-989F-0C63D73E151D}" srcOrd="10" destOrd="0" presId="urn:microsoft.com/office/officeart/2008/layout/LinedList"/>
    <dgm:cxn modelId="{6B143C41-E4BD-49D1-AE8E-B105535B8688}" type="presParOf" srcId="{893991F1-99B4-4093-A172-619E1D4B844D}" destId="{C4A4B07D-1DAF-4FD8-B7A0-55DFF0E9E166}" srcOrd="11" destOrd="0" presId="urn:microsoft.com/office/officeart/2008/layout/LinedList"/>
    <dgm:cxn modelId="{D6967D80-38B6-43A6-93BF-AD927F638783}" type="presParOf" srcId="{C4A4B07D-1DAF-4FD8-B7A0-55DFF0E9E166}" destId="{F6FAF27E-786D-4701-9E62-178BA01C14B6}" srcOrd="0" destOrd="0" presId="urn:microsoft.com/office/officeart/2008/layout/LinedList"/>
    <dgm:cxn modelId="{1C81B8DF-8795-4EBE-93BE-5E7EC23AB311}" type="presParOf" srcId="{C4A4B07D-1DAF-4FD8-B7A0-55DFF0E9E166}" destId="{E67CCDDD-C076-4A7A-BED7-BF8B0A96F68A}" srcOrd="1" destOrd="0" presId="urn:microsoft.com/office/officeart/2008/layout/LinedList"/>
    <dgm:cxn modelId="{F6767693-1159-448A-AE8D-6BCCFA901EB1}" type="presParOf" srcId="{893991F1-99B4-4093-A172-619E1D4B844D}" destId="{946A68C3-0579-48A7-B41A-F53E40ACE335}" srcOrd="12" destOrd="0" presId="urn:microsoft.com/office/officeart/2008/layout/LinedList"/>
    <dgm:cxn modelId="{C8D661F6-F567-4FFA-BA6A-E9BC658BA950}" type="presParOf" srcId="{893991F1-99B4-4093-A172-619E1D4B844D}" destId="{0743D61D-F214-42BC-8B85-713030A60C48}" srcOrd="13" destOrd="0" presId="urn:microsoft.com/office/officeart/2008/layout/LinedList"/>
    <dgm:cxn modelId="{C8DD0EC1-AAC1-45B8-A3D8-AC1893BB57AA}" type="presParOf" srcId="{0743D61D-F214-42BC-8B85-713030A60C48}" destId="{333D60BC-7030-4721-999D-F755A91ED972}" srcOrd="0" destOrd="0" presId="urn:microsoft.com/office/officeart/2008/layout/LinedList"/>
    <dgm:cxn modelId="{622CF722-3C93-4344-8105-C40BB3BDE9D2}" type="presParOf" srcId="{0743D61D-F214-42BC-8B85-713030A60C48}" destId="{E171ECD1-AC7B-4E58-A2CD-85D91EEAF04B}" srcOrd="1" destOrd="0" presId="urn:microsoft.com/office/officeart/2008/layout/LinedList"/>
    <dgm:cxn modelId="{97EE0597-C036-401F-AB68-DD557ED50101}" type="presParOf" srcId="{893991F1-99B4-4093-A172-619E1D4B844D}" destId="{C6982998-5BA9-4D4E-A111-B44DC28F29B6}" srcOrd="14" destOrd="0" presId="urn:microsoft.com/office/officeart/2008/layout/LinedList"/>
    <dgm:cxn modelId="{93266E65-36C6-4BE5-8C9D-ACAAED3E22AF}" type="presParOf" srcId="{893991F1-99B4-4093-A172-619E1D4B844D}" destId="{6C59326A-EA94-47C4-8176-BC9AAF61B970}" srcOrd="15" destOrd="0" presId="urn:microsoft.com/office/officeart/2008/layout/LinedList"/>
    <dgm:cxn modelId="{04C7EBA3-8758-43B1-A15D-748874405B5F}" type="presParOf" srcId="{6C59326A-EA94-47C4-8176-BC9AAF61B970}" destId="{FD4434C5-9C94-44C4-9DF0-4DDA067CD7B8}" srcOrd="0" destOrd="0" presId="urn:microsoft.com/office/officeart/2008/layout/LinedList"/>
    <dgm:cxn modelId="{B27EF45F-D890-4DF8-9480-89A173F48C60}" type="presParOf" srcId="{6C59326A-EA94-47C4-8176-BC9AAF61B970}" destId="{5EE0A44F-284E-4F97-B678-2B108B7F15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B8AED-CD0B-4158-86CF-A88F3AAF7E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3F433-80DA-4861-9D89-C1E7B2A370A0}">
      <dgm:prSet/>
      <dgm:spPr/>
      <dgm:t>
        <a:bodyPr/>
        <a:lstStyle/>
        <a:p>
          <a:r>
            <a:rPr lang="en-US" b="1"/>
            <a:t>Identify Characteristics of Loan Takers</a:t>
          </a:r>
          <a:r>
            <a:rPr lang="en-US"/>
            <a:t>: To examine past consumer information to determine the traits of clients who have taken out personal loans.</a:t>
          </a:r>
        </a:p>
      </dgm:t>
    </dgm:pt>
    <dgm:pt modelId="{E1CCC8A3-CD31-4704-91E9-AFE8478872C1}" type="parTrans" cxnId="{5642D065-CD46-4859-AE9F-9187C0AF4AA4}">
      <dgm:prSet/>
      <dgm:spPr/>
      <dgm:t>
        <a:bodyPr/>
        <a:lstStyle/>
        <a:p>
          <a:endParaRPr lang="en-US"/>
        </a:p>
      </dgm:t>
    </dgm:pt>
    <dgm:pt modelId="{12DBB82B-9935-44F9-859F-6999E5F81B7E}" type="sibTrans" cxnId="{5642D065-CD46-4859-AE9F-9187C0AF4AA4}">
      <dgm:prSet/>
      <dgm:spPr/>
      <dgm:t>
        <a:bodyPr/>
        <a:lstStyle/>
        <a:p>
          <a:endParaRPr lang="en-US"/>
        </a:p>
      </dgm:t>
    </dgm:pt>
    <dgm:pt modelId="{24427E26-14E1-46B8-A13A-A1DBA384E2C4}">
      <dgm:prSet/>
      <dgm:spPr/>
      <dgm:t>
        <a:bodyPr/>
        <a:lstStyle/>
        <a:p>
          <a:r>
            <a:rPr lang="en-US" b="1"/>
            <a:t>Predict Potential Loan Takers</a:t>
          </a:r>
          <a:r>
            <a:rPr lang="en-US"/>
            <a:t>: To create a prediction model based on these attributes to find new clients who are likely to take out personal loans.</a:t>
          </a:r>
        </a:p>
      </dgm:t>
    </dgm:pt>
    <dgm:pt modelId="{FE986B49-18A9-407D-8072-483DF32B99E0}" type="parTrans" cxnId="{EA0075CE-D1FA-446D-ACC3-F141D959DA6A}">
      <dgm:prSet/>
      <dgm:spPr/>
      <dgm:t>
        <a:bodyPr/>
        <a:lstStyle/>
        <a:p>
          <a:endParaRPr lang="en-US"/>
        </a:p>
      </dgm:t>
    </dgm:pt>
    <dgm:pt modelId="{AEFE791A-1CAE-4C7C-BA99-62B0099F45BB}" type="sibTrans" cxnId="{EA0075CE-D1FA-446D-ACC3-F141D959DA6A}">
      <dgm:prSet/>
      <dgm:spPr/>
      <dgm:t>
        <a:bodyPr/>
        <a:lstStyle/>
        <a:p>
          <a:endParaRPr lang="en-US"/>
        </a:p>
      </dgm:t>
    </dgm:pt>
    <dgm:pt modelId="{D1ADE32E-8449-4F85-87AA-80695E8C5511}" type="pres">
      <dgm:prSet presAssocID="{BABB8AED-CD0B-4158-86CF-A88F3AAF7E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FB0375-C13B-456B-BA5B-14A45BF38B5B}" type="pres">
      <dgm:prSet presAssocID="{ABC3F433-80DA-4861-9D89-C1E7B2A370A0}" presName="hierRoot1" presStyleCnt="0"/>
      <dgm:spPr/>
    </dgm:pt>
    <dgm:pt modelId="{1CAFD259-436E-4270-BFB5-7CAB032ACBE7}" type="pres">
      <dgm:prSet presAssocID="{ABC3F433-80DA-4861-9D89-C1E7B2A370A0}" presName="composite" presStyleCnt="0"/>
      <dgm:spPr/>
    </dgm:pt>
    <dgm:pt modelId="{CD74F3B1-C36F-4A96-978A-C88E730CB8AD}" type="pres">
      <dgm:prSet presAssocID="{ABC3F433-80DA-4861-9D89-C1E7B2A370A0}" presName="background" presStyleLbl="node0" presStyleIdx="0" presStyleCnt="2"/>
      <dgm:spPr/>
    </dgm:pt>
    <dgm:pt modelId="{F4C074C4-D5B5-420E-A40B-7DCA17B2CF24}" type="pres">
      <dgm:prSet presAssocID="{ABC3F433-80DA-4861-9D89-C1E7B2A370A0}" presName="text" presStyleLbl="fgAcc0" presStyleIdx="0" presStyleCnt="2">
        <dgm:presLayoutVars>
          <dgm:chPref val="3"/>
        </dgm:presLayoutVars>
      </dgm:prSet>
      <dgm:spPr/>
    </dgm:pt>
    <dgm:pt modelId="{53174FDC-F16E-473C-899B-30FDE8347384}" type="pres">
      <dgm:prSet presAssocID="{ABC3F433-80DA-4861-9D89-C1E7B2A370A0}" presName="hierChild2" presStyleCnt="0"/>
      <dgm:spPr/>
    </dgm:pt>
    <dgm:pt modelId="{EC634919-0028-4720-A497-40666088AE8B}" type="pres">
      <dgm:prSet presAssocID="{24427E26-14E1-46B8-A13A-A1DBA384E2C4}" presName="hierRoot1" presStyleCnt="0"/>
      <dgm:spPr/>
    </dgm:pt>
    <dgm:pt modelId="{2355F3B0-64F9-403D-B31F-FC30E409B7EE}" type="pres">
      <dgm:prSet presAssocID="{24427E26-14E1-46B8-A13A-A1DBA384E2C4}" presName="composite" presStyleCnt="0"/>
      <dgm:spPr/>
    </dgm:pt>
    <dgm:pt modelId="{AA5F479C-AE0B-4BDB-B7FA-9C594F9CA774}" type="pres">
      <dgm:prSet presAssocID="{24427E26-14E1-46B8-A13A-A1DBA384E2C4}" presName="background" presStyleLbl="node0" presStyleIdx="1" presStyleCnt="2"/>
      <dgm:spPr/>
    </dgm:pt>
    <dgm:pt modelId="{C4153A69-97CB-4538-BE61-51C448C35FCF}" type="pres">
      <dgm:prSet presAssocID="{24427E26-14E1-46B8-A13A-A1DBA384E2C4}" presName="text" presStyleLbl="fgAcc0" presStyleIdx="1" presStyleCnt="2">
        <dgm:presLayoutVars>
          <dgm:chPref val="3"/>
        </dgm:presLayoutVars>
      </dgm:prSet>
      <dgm:spPr/>
    </dgm:pt>
    <dgm:pt modelId="{7E2FA8EA-913A-4CFA-AD53-0202CF6A0362}" type="pres">
      <dgm:prSet presAssocID="{24427E26-14E1-46B8-A13A-A1DBA384E2C4}" presName="hierChild2" presStyleCnt="0"/>
      <dgm:spPr/>
    </dgm:pt>
  </dgm:ptLst>
  <dgm:cxnLst>
    <dgm:cxn modelId="{E6025604-B715-4133-B889-0CBA51D4D0C0}" type="presOf" srcId="{BABB8AED-CD0B-4158-86CF-A88F3AAF7E58}" destId="{D1ADE32E-8449-4F85-87AA-80695E8C5511}" srcOrd="0" destOrd="0" presId="urn:microsoft.com/office/officeart/2005/8/layout/hierarchy1"/>
    <dgm:cxn modelId="{5642D065-CD46-4859-AE9F-9187C0AF4AA4}" srcId="{BABB8AED-CD0B-4158-86CF-A88F3AAF7E58}" destId="{ABC3F433-80DA-4861-9D89-C1E7B2A370A0}" srcOrd="0" destOrd="0" parTransId="{E1CCC8A3-CD31-4704-91E9-AFE8478872C1}" sibTransId="{12DBB82B-9935-44F9-859F-6999E5F81B7E}"/>
    <dgm:cxn modelId="{E36D1CA3-3555-454F-BF23-DFB0E74A4031}" type="presOf" srcId="{24427E26-14E1-46B8-A13A-A1DBA384E2C4}" destId="{C4153A69-97CB-4538-BE61-51C448C35FCF}" srcOrd="0" destOrd="0" presId="urn:microsoft.com/office/officeart/2005/8/layout/hierarchy1"/>
    <dgm:cxn modelId="{85A07DBC-2FA1-4711-B43F-2039B85E197F}" type="presOf" srcId="{ABC3F433-80DA-4861-9D89-C1E7B2A370A0}" destId="{F4C074C4-D5B5-420E-A40B-7DCA17B2CF24}" srcOrd="0" destOrd="0" presId="urn:microsoft.com/office/officeart/2005/8/layout/hierarchy1"/>
    <dgm:cxn modelId="{EA0075CE-D1FA-446D-ACC3-F141D959DA6A}" srcId="{BABB8AED-CD0B-4158-86CF-A88F3AAF7E58}" destId="{24427E26-14E1-46B8-A13A-A1DBA384E2C4}" srcOrd="1" destOrd="0" parTransId="{FE986B49-18A9-407D-8072-483DF32B99E0}" sibTransId="{AEFE791A-1CAE-4C7C-BA99-62B0099F45BB}"/>
    <dgm:cxn modelId="{8D4BD213-9C7D-4D65-9EF4-A82BF4FF185B}" type="presParOf" srcId="{D1ADE32E-8449-4F85-87AA-80695E8C5511}" destId="{97FB0375-C13B-456B-BA5B-14A45BF38B5B}" srcOrd="0" destOrd="0" presId="urn:microsoft.com/office/officeart/2005/8/layout/hierarchy1"/>
    <dgm:cxn modelId="{C4C4C649-0AB5-4032-98DA-1C98A7BF53C1}" type="presParOf" srcId="{97FB0375-C13B-456B-BA5B-14A45BF38B5B}" destId="{1CAFD259-436E-4270-BFB5-7CAB032ACBE7}" srcOrd="0" destOrd="0" presId="urn:microsoft.com/office/officeart/2005/8/layout/hierarchy1"/>
    <dgm:cxn modelId="{FAF5444B-F10C-40A6-ACDA-4ADED13FC916}" type="presParOf" srcId="{1CAFD259-436E-4270-BFB5-7CAB032ACBE7}" destId="{CD74F3B1-C36F-4A96-978A-C88E730CB8AD}" srcOrd="0" destOrd="0" presId="urn:microsoft.com/office/officeart/2005/8/layout/hierarchy1"/>
    <dgm:cxn modelId="{A8EF995B-A63A-45E4-956E-8E61A06217A4}" type="presParOf" srcId="{1CAFD259-436E-4270-BFB5-7CAB032ACBE7}" destId="{F4C074C4-D5B5-420E-A40B-7DCA17B2CF24}" srcOrd="1" destOrd="0" presId="urn:microsoft.com/office/officeart/2005/8/layout/hierarchy1"/>
    <dgm:cxn modelId="{79F1CB17-7759-4340-A5B6-0E295211DE04}" type="presParOf" srcId="{97FB0375-C13B-456B-BA5B-14A45BF38B5B}" destId="{53174FDC-F16E-473C-899B-30FDE8347384}" srcOrd="1" destOrd="0" presId="urn:microsoft.com/office/officeart/2005/8/layout/hierarchy1"/>
    <dgm:cxn modelId="{69828D1C-A64F-4DDF-B637-631126C48E57}" type="presParOf" srcId="{D1ADE32E-8449-4F85-87AA-80695E8C5511}" destId="{EC634919-0028-4720-A497-40666088AE8B}" srcOrd="1" destOrd="0" presId="urn:microsoft.com/office/officeart/2005/8/layout/hierarchy1"/>
    <dgm:cxn modelId="{9F4252DE-D7DF-474F-A842-56E5A5B625E4}" type="presParOf" srcId="{EC634919-0028-4720-A497-40666088AE8B}" destId="{2355F3B0-64F9-403D-B31F-FC30E409B7EE}" srcOrd="0" destOrd="0" presId="urn:microsoft.com/office/officeart/2005/8/layout/hierarchy1"/>
    <dgm:cxn modelId="{8461D872-153E-41AE-9BBE-DE0D78C83DA6}" type="presParOf" srcId="{2355F3B0-64F9-403D-B31F-FC30E409B7EE}" destId="{AA5F479C-AE0B-4BDB-B7FA-9C594F9CA774}" srcOrd="0" destOrd="0" presId="urn:microsoft.com/office/officeart/2005/8/layout/hierarchy1"/>
    <dgm:cxn modelId="{3FBDAA9A-0259-4522-B592-1C044BB25EC8}" type="presParOf" srcId="{2355F3B0-64F9-403D-B31F-FC30E409B7EE}" destId="{C4153A69-97CB-4538-BE61-51C448C35FCF}" srcOrd="1" destOrd="0" presId="urn:microsoft.com/office/officeart/2005/8/layout/hierarchy1"/>
    <dgm:cxn modelId="{E98531F3-D5D9-49AE-93BC-C882D3413D78}" type="presParOf" srcId="{EC634919-0028-4720-A497-40666088AE8B}" destId="{7E2FA8EA-913A-4CFA-AD53-0202CF6A0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06772E-1E7B-484D-8390-1D3C17C9A8D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6766C-3F75-4A4B-9524-8A639C7698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Convert categorical variables (such as account types and education levels) into</a:t>
          </a:r>
          <a:br>
            <a:rPr lang="en-US" b="0" dirty="0"/>
          </a:br>
          <a:r>
            <a:rPr lang="en-US" b="0" dirty="0"/>
            <a:t>numerical values using methods one-hot encoding.</a:t>
          </a:r>
        </a:p>
      </dgm:t>
    </dgm:pt>
    <dgm:pt modelId="{22B4E424-B2FE-4B68-91F2-F4EF491FA0BA}" type="parTrans" cxnId="{BB0676B0-F68D-4733-A3BF-8059A8B43984}">
      <dgm:prSet/>
      <dgm:spPr/>
      <dgm:t>
        <a:bodyPr/>
        <a:lstStyle/>
        <a:p>
          <a:endParaRPr lang="en-US"/>
        </a:p>
      </dgm:t>
    </dgm:pt>
    <dgm:pt modelId="{1FA1CEAA-04BC-4700-BC7B-2F68D05FD966}" type="sibTrans" cxnId="{BB0676B0-F68D-4733-A3BF-8059A8B43984}">
      <dgm:prSet/>
      <dgm:spPr/>
      <dgm:t>
        <a:bodyPr/>
        <a:lstStyle/>
        <a:p>
          <a:endParaRPr lang="en-US"/>
        </a:p>
      </dgm:t>
    </dgm:pt>
    <dgm:pt modelId="{72C84396-0DE2-4236-8779-E359F20AD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Handling missing Values.</a:t>
          </a:r>
        </a:p>
      </dgm:t>
    </dgm:pt>
    <dgm:pt modelId="{8D9CE521-84ED-497C-AFDB-999D99F858CC}" type="parTrans" cxnId="{93A63052-DBA2-448D-B3BF-F1A7EDB40559}">
      <dgm:prSet/>
      <dgm:spPr/>
      <dgm:t>
        <a:bodyPr/>
        <a:lstStyle/>
        <a:p>
          <a:endParaRPr lang="en-US"/>
        </a:p>
      </dgm:t>
    </dgm:pt>
    <dgm:pt modelId="{82A7BD49-D146-48C4-869F-C54ABB556FA1}" type="sibTrans" cxnId="{93A63052-DBA2-448D-B3BF-F1A7EDB40559}">
      <dgm:prSet/>
      <dgm:spPr/>
      <dgm:t>
        <a:bodyPr/>
        <a:lstStyle/>
        <a:p>
          <a:endParaRPr lang="en-US"/>
        </a:p>
      </dgm:t>
    </dgm:pt>
    <dgm:pt modelId="{5BD849B6-7228-4E59-84B8-FC8BF4815B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Visualization</a:t>
          </a:r>
        </a:p>
      </dgm:t>
    </dgm:pt>
    <dgm:pt modelId="{514E159A-99F5-4143-9B37-BF1BC5DD355A}" type="parTrans" cxnId="{63D41A2A-1EC0-4EF1-AE47-9D4103C2F989}">
      <dgm:prSet/>
      <dgm:spPr/>
      <dgm:t>
        <a:bodyPr/>
        <a:lstStyle/>
        <a:p>
          <a:endParaRPr lang="en-US"/>
        </a:p>
      </dgm:t>
    </dgm:pt>
    <dgm:pt modelId="{29DDDD3A-154A-4655-BF80-469B9F98D151}" type="sibTrans" cxnId="{63D41A2A-1EC0-4EF1-AE47-9D4103C2F989}">
      <dgm:prSet/>
      <dgm:spPr/>
      <dgm:t>
        <a:bodyPr/>
        <a:lstStyle/>
        <a:p>
          <a:endParaRPr lang="en-US"/>
        </a:p>
      </dgm:t>
    </dgm:pt>
    <dgm:pt modelId="{A71FD9B4-AD65-4594-819B-B630C853D6FD}" type="pres">
      <dgm:prSet presAssocID="{5406772E-1E7B-484D-8390-1D3C17C9A8D3}" presName="outerComposite" presStyleCnt="0">
        <dgm:presLayoutVars>
          <dgm:chMax val="5"/>
          <dgm:dir/>
          <dgm:resizeHandles val="exact"/>
        </dgm:presLayoutVars>
      </dgm:prSet>
      <dgm:spPr/>
    </dgm:pt>
    <dgm:pt modelId="{EF580468-A929-4437-A7AB-E825D6A6EEF4}" type="pres">
      <dgm:prSet presAssocID="{5406772E-1E7B-484D-8390-1D3C17C9A8D3}" presName="dummyMaxCanvas" presStyleCnt="0">
        <dgm:presLayoutVars/>
      </dgm:prSet>
      <dgm:spPr/>
    </dgm:pt>
    <dgm:pt modelId="{4EFA1B8F-9C8F-4F87-9969-DDAB65E75371}" type="pres">
      <dgm:prSet presAssocID="{5406772E-1E7B-484D-8390-1D3C17C9A8D3}" presName="ThreeNodes_1" presStyleLbl="node1" presStyleIdx="0" presStyleCnt="3">
        <dgm:presLayoutVars>
          <dgm:bulletEnabled val="1"/>
        </dgm:presLayoutVars>
      </dgm:prSet>
      <dgm:spPr/>
    </dgm:pt>
    <dgm:pt modelId="{E6079AEF-46C7-420B-9E6B-4BA744CB988F}" type="pres">
      <dgm:prSet presAssocID="{5406772E-1E7B-484D-8390-1D3C17C9A8D3}" presName="ThreeNodes_2" presStyleLbl="node1" presStyleIdx="1" presStyleCnt="3">
        <dgm:presLayoutVars>
          <dgm:bulletEnabled val="1"/>
        </dgm:presLayoutVars>
      </dgm:prSet>
      <dgm:spPr/>
    </dgm:pt>
    <dgm:pt modelId="{DCE8761D-7254-4F32-8364-C3B81BEA043F}" type="pres">
      <dgm:prSet presAssocID="{5406772E-1E7B-484D-8390-1D3C17C9A8D3}" presName="ThreeNodes_3" presStyleLbl="node1" presStyleIdx="2" presStyleCnt="3">
        <dgm:presLayoutVars>
          <dgm:bulletEnabled val="1"/>
        </dgm:presLayoutVars>
      </dgm:prSet>
      <dgm:spPr/>
    </dgm:pt>
    <dgm:pt modelId="{253A2027-1C13-4593-83A7-B4CD33E02B08}" type="pres">
      <dgm:prSet presAssocID="{5406772E-1E7B-484D-8390-1D3C17C9A8D3}" presName="ThreeConn_1-2" presStyleLbl="fgAccFollowNode1" presStyleIdx="0" presStyleCnt="2">
        <dgm:presLayoutVars>
          <dgm:bulletEnabled val="1"/>
        </dgm:presLayoutVars>
      </dgm:prSet>
      <dgm:spPr/>
    </dgm:pt>
    <dgm:pt modelId="{A9C9EC47-3E10-495E-80CC-3A9F00B7B5B1}" type="pres">
      <dgm:prSet presAssocID="{5406772E-1E7B-484D-8390-1D3C17C9A8D3}" presName="ThreeConn_2-3" presStyleLbl="fgAccFollowNode1" presStyleIdx="1" presStyleCnt="2">
        <dgm:presLayoutVars>
          <dgm:bulletEnabled val="1"/>
        </dgm:presLayoutVars>
      </dgm:prSet>
      <dgm:spPr/>
    </dgm:pt>
    <dgm:pt modelId="{F0335ED9-1FAC-4510-B456-3A17B8504EF8}" type="pres">
      <dgm:prSet presAssocID="{5406772E-1E7B-484D-8390-1D3C17C9A8D3}" presName="ThreeNodes_1_text" presStyleLbl="node1" presStyleIdx="2" presStyleCnt="3">
        <dgm:presLayoutVars>
          <dgm:bulletEnabled val="1"/>
        </dgm:presLayoutVars>
      </dgm:prSet>
      <dgm:spPr/>
    </dgm:pt>
    <dgm:pt modelId="{125F45D3-15C9-4E68-A977-DE90358F996A}" type="pres">
      <dgm:prSet presAssocID="{5406772E-1E7B-484D-8390-1D3C17C9A8D3}" presName="ThreeNodes_2_text" presStyleLbl="node1" presStyleIdx="2" presStyleCnt="3">
        <dgm:presLayoutVars>
          <dgm:bulletEnabled val="1"/>
        </dgm:presLayoutVars>
      </dgm:prSet>
      <dgm:spPr/>
    </dgm:pt>
    <dgm:pt modelId="{E0FBACB4-4F48-4C2A-87AE-65D3B169B976}" type="pres">
      <dgm:prSet presAssocID="{5406772E-1E7B-484D-8390-1D3C17C9A8D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ED0D21C-B43E-4F64-8A8D-26FC6AB9F508}" type="presOf" srcId="{72C84396-0DE2-4236-8779-E359F20ADEF1}" destId="{125F45D3-15C9-4E68-A977-DE90358F996A}" srcOrd="1" destOrd="0" presId="urn:microsoft.com/office/officeart/2005/8/layout/vProcess5"/>
    <dgm:cxn modelId="{63D41A2A-1EC0-4EF1-AE47-9D4103C2F989}" srcId="{5406772E-1E7B-484D-8390-1D3C17C9A8D3}" destId="{5BD849B6-7228-4E59-84B8-FC8BF4815B62}" srcOrd="2" destOrd="0" parTransId="{514E159A-99F5-4143-9B37-BF1BC5DD355A}" sibTransId="{29DDDD3A-154A-4655-BF80-469B9F98D151}"/>
    <dgm:cxn modelId="{8353BF64-E347-49F0-B67B-816E89575A7C}" type="presOf" srcId="{4866766C-3F75-4A4B-9524-8A639C769805}" destId="{4EFA1B8F-9C8F-4F87-9969-DDAB65E75371}" srcOrd="0" destOrd="0" presId="urn:microsoft.com/office/officeart/2005/8/layout/vProcess5"/>
    <dgm:cxn modelId="{CBC77369-CE73-4612-80D2-B4460E185D45}" type="presOf" srcId="{4866766C-3F75-4A4B-9524-8A639C769805}" destId="{F0335ED9-1FAC-4510-B456-3A17B8504EF8}" srcOrd="1" destOrd="0" presId="urn:microsoft.com/office/officeart/2005/8/layout/vProcess5"/>
    <dgm:cxn modelId="{6709156F-B9A2-4C83-96C8-B54A3AE2623B}" type="presOf" srcId="{82A7BD49-D146-48C4-869F-C54ABB556FA1}" destId="{A9C9EC47-3E10-495E-80CC-3A9F00B7B5B1}" srcOrd="0" destOrd="0" presId="urn:microsoft.com/office/officeart/2005/8/layout/vProcess5"/>
    <dgm:cxn modelId="{93A63052-DBA2-448D-B3BF-F1A7EDB40559}" srcId="{5406772E-1E7B-484D-8390-1D3C17C9A8D3}" destId="{72C84396-0DE2-4236-8779-E359F20ADEF1}" srcOrd="1" destOrd="0" parTransId="{8D9CE521-84ED-497C-AFDB-999D99F858CC}" sibTransId="{82A7BD49-D146-48C4-869F-C54ABB556FA1}"/>
    <dgm:cxn modelId="{EB982859-59BC-4A61-AC88-C4F0589BD97B}" type="presOf" srcId="{5BD849B6-7228-4E59-84B8-FC8BF4815B62}" destId="{E0FBACB4-4F48-4C2A-87AE-65D3B169B976}" srcOrd="1" destOrd="0" presId="urn:microsoft.com/office/officeart/2005/8/layout/vProcess5"/>
    <dgm:cxn modelId="{3B405197-6582-4F1F-9BF4-05581D85F164}" type="presOf" srcId="{1FA1CEAA-04BC-4700-BC7B-2F68D05FD966}" destId="{253A2027-1C13-4593-83A7-B4CD33E02B08}" srcOrd="0" destOrd="0" presId="urn:microsoft.com/office/officeart/2005/8/layout/vProcess5"/>
    <dgm:cxn modelId="{BB0676B0-F68D-4733-A3BF-8059A8B43984}" srcId="{5406772E-1E7B-484D-8390-1D3C17C9A8D3}" destId="{4866766C-3F75-4A4B-9524-8A639C769805}" srcOrd="0" destOrd="0" parTransId="{22B4E424-B2FE-4B68-91F2-F4EF491FA0BA}" sibTransId="{1FA1CEAA-04BC-4700-BC7B-2F68D05FD966}"/>
    <dgm:cxn modelId="{B900EABA-6E0B-46E5-BE62-F24099D58161}" type="presOf" srcId="{72C84396-0DE2-4236-8779-E359F20ADEF1}" destId="{E6079AEF-46C7-420B-9E6B-4BA744CB988F}" srcOrd="0" destOrd="0" presId="urn:microsoft.com/office/officeart/2005/8/layout/vProcess5"/>
    <dgm:cxn modelId="{C89EEDD0-A74C-459D-B923-8FAD61FCEFFA}" type="presOf" srcId="{5BD849B6-7228-4E59-84B8-FC8BF4815B62}" destId="{DCE8761D-7254-4F32-8364-C3B81BEA043F}" srcOrd="0" destOrd="0" presId="urn:microsoft.com/office/officeart/2005/8/layout/vProcess5"/>
    <dgm:cxn modelId="{D2B604DE-887D-4503-9DC2-561F4D3A35C2}" type="presOf" srcId="{5406772E-1E7B-484D-8390-1D3C17C9A8D3}" destId="{A71FD9B4-AD65-4594-819B-B630C853D6FD}" srcOrd="0" destOrd="0" presId="urn:microsoft.com/office/officeart/2005/8/layout/vProcess5"/>
    <dgm:cxn modelId="{59787677-7359-4CBF-BEB4-3EA95919DCC0}" type="presParOf" srcId="{A71FD9B4-AD65-4594-819B-B630C853D6FD}" destId="{EF580468-A929-4437-A7AB-E825D6A6EEF4}" srcOrd="0" destOrd="0" presId="urn:microsoft.com/office/officeart/2005/8/layout/vProcess5"/>
    <dgm:cxn modelId="{54DC4C1D-CFA5-4062-B1DF-C43599C02314}" type="presParOf" srcId="{A71FD9B4-AD65-4594-819B-B630C853D6FD}" destId="{4EFA1B8F-9C8F-4F87-9969-DDAB65E75371}" srcOrd="1" destOrd="0" presId="urn:microsoft.com/office/officeart/2005/8/layout/vProcess5"/>
    <dgm:cxn modelId="{1EFDD10B-0240-4856-B736-D6CBFAD2E607}" type="presParOf" srcId="{A71FD9B4-AD65-4594-819B-B630C853D6FD}" destId="{E6079AEF-46C7-420B-9E6B-4BA744CB988F}" srcOrd="2" destOrd="0" presId="urn:microsoft.com/office/officeart/2005/8/layout/vProcess5"/>
    <dgm:cxn modelId="{65397231-CE09-404C-A2D8-1146235ABABC}" type="presParOf" srcId="{A71FD9B4-AD65-4594-819B-B630C853D6FD}" destId="{DCE8761D-7254-4F32-8364-C3B81BEA043F}" srcOrd="3" destOrd="0" presId="urn:microsoft.com/office/officeart/2005/8/layout/vProcess5"/>
    <dgm:cxn modelId="{96DDE7B5-1128-4EE0-A59D-6632528CAB3E}" type="presParOf" srcId="{A71FD9B4-AD65-4594-819B-B630C853D6FD}" destId="{253A2027-1C13-4593-83A7-B4CD33E02B08}" srcOrd="4" destOrd="0" presId="urn:microsoft.com/office/officeart/2005/8/layout/vProcess5"/>
    <dgm:cxn modelId="{5AE00874-E6D2-406E-B75E-AD1EC2A22998}" type="presParOf" srcId="{A71FD9B4-AD65-4594-819B-B630C853D6FD}" destId="{A9C9EC47-3E10-495E-80CC-3A9F00B7B5B1}" srcOrd="5" destOrd="0" presId="urn:microsoft.com/office/officeart/2005/8/layout/vProcess5"/>
    <dgm:cxn modelId="{A996D740-A295-4870-831D-587DAFEFA7CB}" type="presParOf" srcId="{A71FD9B4-AD65-4594-819B-B630C853D6FD}" destId="{F0335ED9-1FAC-4510-B456-3A17B8504EF8}" srcOrd="6" destOrd="0" presId="urn:microsoft.com/office/officeart/2005/8/layout/vProcess5"/>
    <dgm:cxn modelId="{E7759CD8-0EBA-4C24-BA23-B2CD1347CCCC}" type="presParOf" srcId="{A71FD9B4-AD65-4594-819B-B630C853D6FD}" destId="{125F45D3-15C9-4E68-A977-DE90358F996A}" srcOrd="7" destOrd="0" presId="urn:microsoft.com/office/officeart/2005/8/layout/vProcess5"/>
    <dgm:cxn modelId="{881CDC3D-AA7D-4EBA-ADAE-42A047537631}" type="presParOf" srcId="{A71FD9B4-AD65-4594-819B-B630C853D6FD}" destId="{E0FBACB4-4F48-4C2A-87AE-65D3B169B9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5986E9-902B-4DA3-995A-1DED0316D60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A0FBF4-F1E9-4EDC-8239-40CB813EC708}">
      <dgm:prSet/>
      <dgm:spPr/>
      <dgm:t>
        <a:bodyPr/>
        <a:lstStyle/>
        <a:p>
          <a:r>
            <a:rPr lang="en-US"/>
            <a:t>Analyze the models’ performance using metrics such as F1 score, accuracy, precision, and recall.</a:t>
          </a:r>
        </a:p>
      </dgm:t>
    </dgm:pt>
    <dgm:pt modelId="{E65AF42D-4314-4003-AA7B-0D522A946179}" type="parTrans" cxnId="{C744F05B-4582-4E7F-8FE9-6EEFC0B68252}">
      <dgm:prSet/>
      <dgm:spPr/>
      <dgm:t>
        <a:bodyPr/>
        <a:lstStyle/>
        <a:p>
          <a:endParaRPr lang="en-US"/>
        </a:p>
      </dgm:t>
    </dgm:pt>
    <dgm:pt modelId="{1659ED74-AF49-40EA-8F41-623C9A20A543}" type="sibTrans" cxnId="{C744F05B-4582-4E7F-8FE9-6EEFC0B68252}">
      <dgm:prSet/>
      <dgm:spPr/>
      <dgm:t>
        <a:bodyPr/>
        <a:lstStyle/>
        <a:p>
          <a:endParaRPr lang="en-US"/>
        </a:p>
      </dgm:t>
    </dgm:pt>
    <dgm:pt modelId="{14193CF9-F400-4754-918B-F4381CF024B0}">
      <dgm:prSet/>
      <dgm:spPr/>
      <dgm:t>
        <a:bodyPr/>
        <a:lstStyle/>
        <a:p>
          <a:r>
            <a:rPr lang="en-US"/>
            <a:t>Overall, the Random Forest model outperforms the SVM model in predicting customers</a:t>
          </a:r>
          <a:br>
            <a:rPr lang="en-US"/>
          </a:br>
          <a:r>
            <a:rPr lang="en-US"/>
            <a:t>who are likely to take out a personal loan</a:t>
          </a:r>
        </a:p>
      </dgm:t>
    </dgm:pt>
    <dgm:pt modelId="{F05E41BB-F4A9-4F8E-97A1-F763A0468794}" type="parTrans" cxnId="{2CA663B1-0059-4476-ABA0-4433F6F01B20}">
      <dgm:prSet/>
      <dgm:spPr/>
      <dgm:t>
        <a:bodyPr/>
        <a:lstStyle/>
        <a:p>
          <a:endParaRPr lang="en-US"/>
        </a:p>
      </dgm:t>
    </dgm:pt>
    <dgm:pt modelId="{B66DCB92-A7BC-46BA-B5F1-A09998448474}" type="sibTrans" cxnId="{2CA663B1-0059-4476-ABA0-4433F6F01B20}">
      <dgm:prSet/>
      <dgm:spPr/>
      <dgm:t>
        <a:bodyPr/>
        <a:lstStyle/>
        <a:p>
          <a:endParaRPr lang="en-US"/>
        </a:p>
      </dgm:t>
    </dgm:pt>
    <dgm:pt modelId="{433BC72B-A355-4D17-A8C7-0BCD03B34296}" type="pres">
      <dgm:prSet presAssocID="{1D5986E9-902B-4DA3-995A-1DED0316D60E}" presName="outerComposite" presStyleCnt="0">
        <dgm:presLayoutVars>
          <dgm:chMax val="5"/>
          <dgm:dir/>
          <dgm:resizeHandles val="exact"/>
        </dgm:presLayoutVars>
      </dgm:prSet>
      <dgm:spPr/>
    </dgm:pt>
    <dgm:pt modelId="{E0869D34-3C45-4086-8574-DC61BB4039B2}" type="pres">
      <dgm:prSet presAssocID="{1D5986E9-902B-4DA3-995A-1DED0316D60E}" presName="dummyMaxCanvas" presStyleCnt="0">
        <dgm:presLayoutVars/>
      </dgm:prSet>
      <dgm:spPr/>
    </dgm:pt>
    <dgm:pt modelId="{F92ADC09-9381-4A26-B756-8F9544E06B15}" type="pres">
      <dgm:prSet presAssocID="{1D5986E9-902B-4DA3-995A-1DED0316D60E}" presName="TwoNodes_1" presStyleLbl="node1" presStyleIdx="0" presStyleCnt="2">
        <dgm:presLayoutVars>
          <dgm:bulletEnabled val="1"/>
        </dgm:presLayoutVars>
      </dgm:prSet>
      <dgm:spPr/>
    </dgm:pt>
    <dgm:pt modelId="{0B0E496B-280B-4D4E-9D43-7B32612FF0F5}" type="pres">
      <dgm:prSet presAssocID="{1D5986E9-902B-4DA3-995A-1DED0316D60E}" presName="TwoNodes_2" presStyleLbl="node1" presStyleIdx="1" presStyleCnt="2">
        <dgm:presLayoutVars>
          <dgm:bulletEnabled val="1"/>
        </dgm:presLayoutVars>
      </dgm:prSet>
      <dgm:spPr/>
    </dgm:pt>
    <dgm:pt modelId="{EC9D594D-50DB-48C3-AD5C-876EDC365E04}" type="pres">
      <dgm:prSet presAssocID="{1D5986E9-902B-4DA3-995A-1DED0316D60E}" presName="TwoConn_1-2" presStyleLbl="fgAccFollowNode1" presStyleIdx="0" presStyleCnt="1">
        <dgm:presLayoutVars>
          <dgm:bulletEnabled val="1"/>
        </dgm:presLayoutVars>
      </dgm:prSet>
      <dgm:spPr/>
    </dgm:pt>
    <dgm:pt modelId="{CBA6E471-D528-4D48-8A67-B439DB30425C}" type="pres">
      <dgm:prSet presAssocID="{1D5986E9-902B-4DA3-995A-1DED0316D60E}" presName="TwoNodes_1_text" presStyleLbl="node1" presStyleIdx="1" presStyleCnt="2">
        <dgm:presLayoutVars>
          <dgm:bulletEnabled val="1"/>
        </dgm:presLayoutVars>
      </dgm:prSet>
      <dgm:spPr/>
    </dgm:pt>
    <dgm:pt modelId="{052A0F90-E557-4592-AC0C-4BC10661A705}" type="pres">
      <dgm:prSet presAssocID="{1D5986E9-902B-4DA3-995A-1DED0316D60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3EAA029-6B48-4EB7-A0C9-E2C8CF3FA887}" type="presOf" srcId="{1D5986E9-902B-4DA3-995A-1DED0316D60E}" destId="{433BC72B-A355-4D17-A8C7-0BCD03B34296}" srcOrd="0" destOrd="0" presId="urn:microsoft.com/office/officeart/2005/8/layout/vProcess5"/>
    <dgm:cxn modelId="{E2A2DD36-816B-42F6-B3B0-CE359BE59DC5}" type="presOf" srcId="{46A0FBF4-F1E9-4EDC-8239-40CB813EC708}" destId="{F92ADC09-9381-4A26-B756-8F9544E06B15}" srcOrd="0" destOrd="0" presId="urn:microsoft.com/office/officeart/2005/8/layout/vProcess5"/>
    <dgm:cxn modelId="{C744F05B-4582-4E7F-8FE9-6EEFC0B68252}" srcId="{1D5986E9-902B-4DA3-995A-1DED0316D60E}" destId="{46A0FBF4-F1E9-4EDC-8239-40CB813EC708}" srcOrd="0" destOrd="0" parTransId="{E65AF42D-4314-4003-AA7B-0D522A946179}" sibTransId="{1659ED74-AF49-40EA-8F41-623C9A20A543}"/>
    <dgm:cxn modelId="{82748D63-36B8-4C45-A754-16DAA890DB7E}" type="presOf" srcId="{1659ED74-AF49-40EA-8F41-623C9A20A543}" destId="{EC9D594D-50DB-48C3-AD5C-876EDC365E04}" srcOrd="0" destOrd="0" presId="urn:microsoft.com/office/officeart/2005/8/layout/vProcess5"/>
    <dgm:cxn modelId="{B515E169-D009-4C65-8029-44A2F0CF2D58}" type="presOf" srcId="{14193CF9-F400-4754-918B-F4381CF024B0}" destId="{052A0F90-E557-4592-AC0C-4BC10661A705}" srcOrd="1" destOrd="0" presId="urn:microsoft.com/office/officeart/2005/8/layout/vProcess5"/>
    <dgm:cxn modelId="{18A63C84-9C5F-40A3-8DD4-1472088E0A34}" type="presOf" srcId="{14193CF9-F400-4754-918B-F4381CF024B0}" destId="{0B0E496B-280B-4D4E-9D43-7B32612FF0F5}" srcOrd="0" destOrd="0" presId="urn:microsoft.com/office/officeart/2005/8/layout/vProcess5"/>
    <dgm:cxn modelId="{836A3188-3350-4B81-908F-14CCF89AE440}" type="presOf" srcId="{46A0FBF4-F1E9-4EDC-8239-40CB813EC708}" destId="{CBA6E471-D528-4D48-8A67-B439DB30425C}" srcOrd="1" destOrd="0" presId="urn:microsoft.com/office/officeart/2005/8/layout/vProcess5"/>
    <dgm:cxn modelId="{2CA663B1-0059-4476-ABA0-4433F6F01B20}" srcId="{1D5986E9-902B-4DA3-995A-1DED0316D60E}" destId="{14193CF9-F400-4754-918B-F4381CF024B0}" srcOrd="1" destOrd="0" parTransId="{F05E41BB-F4A9-4F8E-97A1-F763A0468794}" sibTransId="{B66DCB92-A7BC-46BA-B5F1-A09998448474}"/>
    <dgm:cxn modelId="{726FCD70-3B8B-4535-8699-297619BB6ADC}" type="presParOf" srcId="{433BC72B-A355-4D17-A8C7-0BCD03B34296}" destId="{E0869D34-3C45-4086-8574-DC61BB4039B2}" srcOrd="0" destOrd="0" presId="urn:microsoft.com/office/officeart/2005/8/layout/vProcess5"/>
    <dgm:cxn modelId="{D547DBB5-A31A-4548-B6D6-4F29EFB72D7A}" type="presParOf" srcId="{433BC72B-A355-4D17-A8C7-0BCD03B34296}" destId="{F92ADC09-9381-4A26-B756-8F9544E06B15}" srcOrd="1" destOrd="0" presId="urn:microsoft.com/office/officeart/2005/8/layout/vProcess5"/>
    <dgm:cxn modelId="{4E813414-1583-4868-B159-AA30670812B0}" type="presParOf" srcId="{433BC72B-A355-4D17-A8C7-0BCD03B34296}" destId="{0B0E496B-280B-4D4E-9D43-7B32612FF0F5}" srcOrd="2" destOrd="0" presId="urn:microsoft.com/office/officeart/2005/8/layout/vProcess5"/>
    <dgm:cxn modelId="{AF1BCF56-B61D-4213-84FC-3B6C226925A3}" type="presParOf" srcId="{433BC72B-A355-4D17-A8C7-0BCD03B34296}" destId="{EC9D594D-50DB-48C3-AD5C-876EDC365E04}" srcOrd="3" destOrd="0" presId="urn:microsoft.com/office/officeart/2005/8/layout/vProcess5"/>
    <dgm:cxn modelId="{27083010-F863-4832-BCB1-12A024CCD444}" type="presParOf" srcId="{433BC72B-A355-4D17-A8C7-0BCD03B34296}" destId="{CBA6E471-D528-4D48-8A67-B439DB30425C}" srcOrd="4" destOrd="0" presId="urn:microsoft.com/office/officeart/2005/8/layout/vProcess5"/>
    <dgm:cxn modelId="{44D25491-0157-4B56-B9A7-7EACB2364D87}" type="presParOf" srcId="{433BC72B-A355-4D17-A8C7-0BCD03B34296}" destId="{052A0F90-E557-4592-AC0C-4BC10661A70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8E1F7A-4274-45A4-AB9A-0D379202C55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7DF30-48DE-4A48-B32F-C708E410F5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if specific client segments, such as young professionals with high incomes, are more likely to take out personal loans based on certain attributes.</a:t>
          </a:r>
        </a:p>
      </dgm:t>
    </dgm:pt>
    <dgm:pt modelId="{70363F72-5CED-4367-9EDF-7A25DBE24F9A}" type="parTrans" cxnId="{D2DDF20D-328A-4C2C-870D-B6FD2F94B251}">
      <dgm:prSet/>
      <dgm:spPr/>
      <dgm:t>
        <a:bodyPr/>
        <a:lstStyle/>
        <a:p>
          <a:endParaRPr lang="en-US"/>
        </a:p>
      </dgm:t>
    </dgm:pt>
    <dgm:pt modelId="{35217FEC-7E97-4227-82E6-958BA4FC3EDD}" type="sibTrans" cxnId="{D2DDF20D-328A-4C2C-870D-B6FD2F94B251}">
      <dgm:prSet/>
      <dgm:spPr/>
      <dgm:t>
        <a:bodyPr/>
        <a:lstStyle/>
        <a:p>
          <a:endParaRPr lang="en-US"/>
        </a:p>
      </dgm:t>
    </dgm:pt>
    <dgm:pt modelId="{ECB76EED-E542-40E2-A8FC-2B721EF69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campaign messaging and marketing strategies that are more targeted at</a:t>
          </a:r>
          <a:br>
            <a:rPr lang="en-US"/>
          </a:br>
          <a:r>
            <a:rPr lang="en-US"/>
            <a:t>these specific customer segments.</a:t>
          </a:r>
        </a:p>
      </dgm:t>
    </dgm:pt>
    <dgm:pt modelId="{97723B43-23FF-40F6-92CD-3A9B96AD4E3B}" type="parTrans" cxnId="{8E30ABA4-7B2F-4803-AB00-A08D1BED1E7E}">
      <dgm:prSet/>
      <dgm:spPr/>
      <dgm:t>
        <a:bodyPr/>
        <a:lstStyle/>
        <a:p>
          <a:endParaRPr lang="en-US"/>
        </a:p>
      </dgm:t>
    </dgm:pt>
    <dgm:pt modelId="{FDC3AE6D-4B74-4A90-8A2D-7E2061F82063}" type="sibTrans" cxnId="{8E30ABA4-7B2F-4803-AB00-A08D1BED1E7E}">
      <dgm:prSet/>
      <dgm:spPr/>
      <dgm:t>
        <a:bodyPr/>
        <a:lstStyle/>
        <a:p>
          <a:endParaRPr lang="en-US"/>
        </a:p>
      </dgm:t>
    </dgm:pt>
    <dgm:pt modelId="{74E9EC03-1C16-45DC-9161-99BABAEDFD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focused incentives and offers to clients identified as strong prospects for personal loans.</a:t>
          </a:r>
        </a:p>
      </dgm:t>
    </dgm:pt>
    <dgm:pt modelId="{3206EA46-E8A6-4CA5-B8BF-96CB2D9A1187}" type="parTrans" cxnId="{BAEAF805-D590-41E7-B21B-EC969951311C}">
      <dgm:prSet/>
      <dgm:spPr/>
      <dgm:t>
        <a:bodyPr/>
        <a:lstStyle/>
        <a:p>
          <a:endParaRPr lang="en-US"/>
        </a:p>
      </dgm:t>
    </dgm:pt>
    <dgm:pt modelId="{99C3409C-3E40-4BA0-A225-579796381E4F}" type="sibTrans" cxnId="{BAEAF805-D590-41E7-B21B-EC969951311C}">
      <dgm:prSet/>
      <dgm:spPr/>
      <dgm:t>
        <a:bodyPr/>
        <a:lstStyle/>
        <a:p>
          <a:endParaRPr lang="en-US"/>
        </a:p>
      </dgm:t>
    </dgm:pt>
    <dgm:pt modelId="{F820F219-80FB-4063-813B-45ABAB9C95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Continuously assess and improve the prediction model with new data and user feedback to enhance campaign effectiveness over time.</a:t>
          </a:r>
          <a:br>
            <a:rPr lang="en-US"/>
          </a:br>
          <a:endParaRPr lang="en-US"/>
        </a:p>
      </dgm:t>
    </dgm:pt>
    <dgm:pt modelId="{A66B7A88-DAD2-438B-A504-B3E4EE1F3FF9}" type="parTrans" cxnId="{7AA55719-6196-4D65-AA13-243AF052E3DE}">
      <dgm:prSet/>
      <dgm:spPr/>
      <dgm:t>
        <a:bodyPr/>
        <a:lstStyle/>
        <a:p>
          <a:endParaRPr lang="en-US"/>
        </a:p>
      </dgm:t>
    </dgm:pt>
    <dgm:pt modelId="{FAD893BD-5E71-473A-AB3E-5A4EDF372966}" type="sibTrans" cxnId="{7AA55719-6196-4D65-AA13-243AF052E3DE}">
      <dgm:prSet/>
      <dgm:spPr/>
      <dgm:t>
        <a:bodyPr/>
        <a:lstStyle/>
        <a:p>
          <a:endParaRPr lang="en-US"/>
        </a:p>
      </dgm:t>
    </dgm:pt>
    <dgm:pt modelId="{392616C6-B7D5-4783-A2A4-337A8CB1A704}" type="pres">
      <dgm:prSet presAssocID="{AA8E1F7A-4274-45A4-AB9A-0D379202C557}" presName="root" presStyleCnt="0">
        <dgm:presLayoutVars>
          <dgm:dir/>
          <dgm:resizeHandles val="exact"/>
        </dgm:presLayoutVars>
      </dgm:prSet>
      <dgm:spPr/>
    </dgm:pt>
    <dgm:pt modelId="{DEB049C2-7165-41C5-B0A4-46AFC3E71E0E}" type="pres">
      <dgm:prSet presAssocID="{56B7DF30-48DE-4A48-B32F-C708E410F531}" presName="compNode" presStyleCnt="0"/>
      <dgm:spPr/>
    </dgm:pt>
    <dgm:pt modelId="{2CF5316E-B1C0-4A12-9539-836A71680D1D}" type="pres">
      <dgm:prSet presAssocID="{56B7DF30-48DE-4A48-B32F-C708E410F531}" presName="bgRect" presStyleLbl="bgShp" presStyleIdx="0" presStyleCnt="4"/>
      <dgm:spPr/>
    </dgm:pt>
    <dgm:pt modelId="{53509743-FCE5-4B9A-B767-27ED187766FF}" type="pres">
      <dgm:prSet presAssocID="{56B7DF30-48DE-4A48-B32F-C708E410F5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A6B7401-A12D-45FC-8715-F023F55658DA}" type="pres">
      <dgm:prSet presAssocID="{56B7DF30-48DE-4A48-B32F-C708E410F531}" presName="spaceRect" presStyleCnt="0"/>
      <dgm:spPr/>
    </dgm:pt>
    <dgm:pt modelId="{9024F163-0574-44FC-AF97-A1748975C340}" type="pres">
      <dgm:prSet presAssocID="{56B7DF30-48DE-4A48-B32F-C708E410F531}" presName="parTx" presStyleLbl="revTx" presStyleIdx="0" presStyleCnt="4">
        <dgm:presLayoutVars>
          <dgm:chMax val="0"/>
          <dgm:chPref val="0"/>
        </dgm:presLayoutVars>
      </dgm:prSet>
      <dgm:spPr/>
    </dgm:pt>
    <dgm:pt modelId="{2D0BDC8E-1C6B-4C28-A293-EE158275CA0D}" type="pres">
      <dgm:prSet presAssocID="{35217FEC-7E97-4227-82E6-958BA4FC3EDD}" presName="sibTrans" presStyleCnt="0"/>
      <dgm:spPr/>
    </dgm:pt>
    <dgm:pt modelId="{C409C9DC-23BB-4730-9154-1B0D44962EBE}" type="pres">
      <dgm:prSet presAssocID="{ECB76EED-E542-40E2-A8FC-2B721EF69110}" presName="compNode" presStyleCnt="0"/>
      <dgm:spPr/>
    </dgm:pt>
    <dgm:pt modelId="{6EDE4A2A-D698-42F0-8A97-52A3BCF273C3}" type="pres">
      <dgm:prSet presAssocID="{ECB76EED-E542-40E2-A8FC-2B721EF69110}" presName="bgRect" presStyleLbl="bgShp" presStyleIdx="1" presStyleCnt="4"/>
      <dgm:spPr/>
    </dgm:pt>
    <dgm:pt modelId="{07C44D72-E839-4E0B-A1FF-B7E52D602F01}" type="pres">
      <dgm:prSet presAssocID="{ECB76EED-E542-40E2-A8FC-2B721EF691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79E38CC-694D-46C7-804E-54CC4FB573A9}" type="pres">
      <dgm:prSet presAssocID="{ECB76EED-E542-40E2-A8FC-2B721EF69110}" presName="spaceRect" presStyleCnt="0"/>
      <dgm:spPr/>
    </dgm:pt>
    <dgm:pt modelId="{6DCECC38-5672-4785-9E9B-65BA0C6777F1}" type="pres">
      <dgm:prSet presAssocID="{ECB76EED-E542-40E2-A8FC-2B721EF69110}" presName="parTx" presStyleLbl="revTx" presStyleIdx="1" presStyleCnt="4">
        <dgm:presLayoutVars>
          <dgm:chMax val="0"/>
          <dgm:chPref val="0"/>
        </dgm:presLayoutVars>
      </dgm:prSet>
      <dgm:spPr/>
    </dgm:pt>
    <dgm:pt modelId="{C8239726-4381-4EF2-82E2-6380975A87F5}" type="pres">
      <dgm:prSet presAssocID="{FDC3AE6D-4B74-4A90-8A2D-7E2061F82063}" presName="sibTrans" presStyleCnt="0"/>
      <dgm:spPr/>
    </dgm:pt>
    <dgm:pt modelId="{B5210079-6AAE-442B-860B-981E835A7CA7}" type="pres">
      <dgm:prSet presAssocID="{74E9EC03-1C16-45DC-9161-99BABAEDFD9B}" presName="compNode" presStyleCnt="0"/>
      <dgm:spPr/>
    </dgm:pt>
    <dgm:pt modelId="{FE6228A7-4AC1-48A1-A8BC-7BE22630C3EE}" type="pres">
      <dgm:prSet presAssocID="{74E9EC03-1C16-45DC-9161-99BABAEDFD9B}" presName="bgRect" presStyleLbl="bgShp" presStyleIdx="2" presStyleCnt="4"/>
      <dgm:spPr/>
    </dgm:pt>
    <dgm:pt modelId="{2EE03482-FD4E-46BC-B8BD-C9F7F9F013D7}" type="pres">
      <dgm:prSet presAssocID="{74E9EC03-1C16-45DC-9161-99BABAEDFD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69967439-40D7-4370-9999-9346B99A6046}" type="pres">
      <dgm:prSet presAssocID="{74E9EC03-1C16-45DC-9161-99BABAEDFD9B}" presName="spaceRect" presStyleCnt="0"/>
      <dgm:spPr/>
    </dgm:pt>
    <dgm:pt modelId="{99036D62-4B30-499D-BF67-86A04EFDCCFD}" type="pres">
      <dgm:prSet presAssocID="{74E9EC03-1C16-45DC-9161-99BABAEDFD9B}" presName="parTx" presStyleLbl="revTx" presStyleIdx="2" presStyleCnt="4">
        <dgm:presLayoutVars>
          <dgm:chMax val="0"/>
          <dgm:chPref val="0"/>
        </dgm:presLayoutVars>
      </dgm:prSet>
      <dgm:spPr/>
    </dgm:pt>
    <dgm:pt modelId="{4128623F-0C77-496A-B70C-F2AE86E3DD3F}" type="pres">
      <dgm:prSet presAssocID="{99C3409C-3E40-4BA0-A225-579796381E4F}" presName="sibTrans" presStyleCnt="0"/>
      <dgm:spPr/>
    </dgm:pt>
    <dgm:pt modelId="{B6610C22-77FC-44D7-889E-BA94D91F2AA7}" type="pres">
      <dgm:prSet presAssocID="{F820F219-80FB-4063-813B-45ABAB9C9585}" presName="compNode" presStyleCnt="0"/>
      <dgm:spPr/>
    </dgm:pt>
    <dgm:pt modelId="{D4313832-154A-40D7-B01C-8990D785F98D}" type="pres">
      <dgm:prSet presAssocID="{F820F219-80FB-4063-813B-45ABAB9C9585}" presName="bgRect" presStyleLbl="bgShp" presStyleIdx="3" presStyleCnt="4"/>
      <dgm:spPr/>
    </dgm:pt>
    <dgm:pt modelId="{285131FB-A90B-436C-AAE1-0D47EBAF848C}" type="pres">
      <dgm:prSet presAssocID="{F820F219-80FB-4063-813B-45ABAB9C95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29F39A-9B14-4B3D-9D33-F93401F08DF4}" type="pres">
      <dgm:prSet presAssocID="{F820F219-80FB-4063-813B-45ABAB9C9585}" presName="spaceRect" presStyleCnt="0"/>
      <dgm:spPr/>
    </dgm:pt>
    <dgm:pt modelId="{96EF3BDA-0262-4475-B5D3-8C25E1879B36}" type="pres">
      <dgm:prSet presAssocID="{F820F219-80FB-4063-813B-45ABAB9C958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EAF805-D590-41E7-B21B-EC969951311C}" srcId="{AA8E1F7A-4274-45A4-AB9A-0D379202C557}" destId="{74E9EC03-1C16-45DC-9161-99BABAEDFD9B}" srcOrd="2" destOrd="0" parTransId="{3206EA46-E8A6-4CA5-B8BF-96CB2D9A1187}" sibTransId="{99C3409C-3E40-4BA0-A225-579796381E4F}"/>
    <dgm:cxn modelId="{D2DDF20D-328A-4C2C-870D-B6FD2F94B251}" srcId="{AA8E1F7A-4274-45A4-AB9A-0D379202C557}" destId="{56B7DF30-48DE-4A48-B32F-C708E410F531}" srcOrd="0" destOrd="0" parTransId="{70363F72-5CED-4367-9EDF-7A25DBE24F9A}" sibTransId="{35217FEC-7E97-4227-82E6-958BA4FC3EDD}"/>
    <dgm:cxn modelId="{7AA55719-6196-4D65-AA13-243AF052E3DE}" srcId="{AA8E1F7A-4274-45A4-AB9A-0D379202C557}" destId="{F820F219-80FB-4063-813B-45ABAB9C9585}" srcOrd="3" destOrd="0" parTransId="{A66B7A88-DAD2-438B-A504-B3E4EE1F3FF9}" sibTransId="{FAD893BD-5E71-473A-AB3E-5A4EDF372966}"/>
    <dgm:cxn modelId="{35CB7E7D-988E-483D-AB31-4469840C79A2}" type="presOf" srcId="{ECB76EED-E542-40E2-A8FC-2B721EF69110}" destId="{6DCECC38-5672-4785-9E9B-65BA0C6777F1}" srcOrd="0" destOrd="0" presId="urn:microsoft.com/office/officeart/2018/2/layout/IconVerticalSolidList"/>
    <dgm:cxn modelId="{8E30ABA4-7B2F-4803-AB00-A08D1BED1E7E}" srcId="{AA8E1F7A-4274-45A4-AB9A-0D379202C557}" destId="{ECB76EED-E542-40E2-A8FC-2B721EF69110}" srcOrd="1" destOrd="0" parTransId="{97723B43-23FF-40F6-92CD-3A9B96AD4E3B}" sibTransId="{FDC3AE6D-4B74-4A90-8A2D-7E2061F82063}"/>
    <dgm:cxn modelId="{7B0CD3AF-517F-4F8F-9FF1-63D994E9B5ED}" type="presOf" srcId="{AA8E1F7A-4274-45A4-AB9A-0D379202C557}" destId="{392616C6-B7D5-4783-A2A4-337A8CB1A704}" srcOrd="0" destOrd="0" presId="urn:microsoft.com/office/officeart/2018/2/layout/IconVerticalSolidList"/>
    <dgm:cxn modelId="{3C943AB4-1D30-4DBC-868F-9165AF2E212A}" type="presOf" srcId="{56B7DF30-48DE-4A48-B32F-C708E410F531}" destId="{9024F163-0574-44FC-AF97-A1748975C340}" srcOrd="0" destOrd="0" presId="urn:microsoft.com/office/officeart/2018/2/layout/IconVerticalSolidList"/>
    <dgm:cxn modelId="{0288C1D1-3032-4F96-A072-511AE59EF076}" type="presOf" srcId="{F820F219-80FB-4063-813B-45ABAB9C9585}" destId="{96EF3BDA-0262-4475-B5D3-8C25E1879B36}" srcOrd="0" destOrd="0" presId="urn:microsoft.com/office/officeart/2018/2/layout/IconVerticalSolidList"/>
    <dgm:cxn modelId="{A2408BF8-FA76-458C-9CF1-525610B0B13E}" type="presOf" srcId="{74E9EC03-1C16-45DC-9161-99BABAEDFD9B}" destId="{99036D62-4B30-499D-BF67-86A04EFDCCFD}" srcOrd="0" destOrd="0" presId="urn:microsoft.com/office/officeart/2018/2/layout/IconVerticalSolidList"/>
    <dgm:cxn modelId="{8DD34A5C-37A7-4DE2-B397-FCF012D3A833}" type="presParOf" srcId="{392616C6-B7D5-4783-A2A4-337A8CB1A704}" destId="{DEB049C2-7165-41C5-B0A4-46AFC3E71E0E}" srcOrd="0" destOrd="0" presId="urn:microsoft.com/office/officeart/2018/2/layout/IconVerticalSolidList"/>
    <dgm:cxn modelId="{CCE4D8FD-BA88-4673-AE06-0E5A71D05A67}" type="presParOf" srcId="{DEB049C2-7165-41C5-B0A4-46AFC3E71E0E}" destId="{2CF5316E-B1C0-4A12-9539-836A71680D1D}" srcOrd="0" destOrd="0" presId="urn:microsoft.com/office/officeart/2018/2/layout/IconVerticalSolidList"/>
    <dgm:cxn modelId="{9D926D5E-177E-4C94-BF36-32F3A0C3AF5C}" type="presParOf" srcId="{DEB049C2-7165-41C5-B0A4-46AFC3E71E0E}" destId="{53509743-FCE5-4B9A-B767-27ED187766FF}" srcOrd="1" destOrd="0" presId="urn:microsoft.com/office/officeart/2018/2/layout/IconVerticalSolidList"/>
    <dgm:cxn modelId="{278E024D-6A65-43DA-B6D8-C0E466CEA1EF}" type="presParOf" srcId="{DEB049C2-7165-41C5-B0A4-46AFC3E71E0E}" destId="{3A6B7401-A12D-45FC-8715-F023F55658DA}" srcOrd="2" destOrd="0" presId="urn:microsoft.com/office/officeart/2018/2/layout/IconVerticalSolidList"/>
    <dgm:cxn modelId="{55C858B2-8B33-46B4-9577-081C61D1734E}" type="presParOf" srcId="{DEB049C2-7165-41C5-B0A4-46AFC3E71E0E}" destId="{9024F163-0574-44FC-AF97-A1748975C340}" srcOrd="3" destOrd="0" presId="urn:microsoft.com/office/officeart/2018/2/layout/IconVerticalSolidList"/>
    <dgm:cxn modelId="{50F1E926-E8AB-402D-989B-E6E0ACC33CFA}" type="presParOf" srcId="{392616C6-B7D5-4783-A2A4-337A8CB1A704}" destId="{2D0BDC8E-1C6B-4C28-A293-EE158275CA0D}" srcOrd="1" destOrd="0" presId="urn:microsoft.com/office/officeart/2018/2/layout/IconVerticalSolidList"/>
    <dgm:cxn modelId="{4C791705-440F-4A32-AF17-25EAD7B9DFC7}" type="presParOf" srcId="{392616C6-B7D5-4783-A2A4-337A8CB1A704}" destId="{C409C9DC-23BB-4730-9154-1B0D44962EBE}" srcOrd="2" destOrd="0" presId="urn:microsoft.com/office/officeart/2018/2/layout/IconVerticalSolidList"/>
    <dgm:cxn modelId="{A14F0CAC-5E02-4200-B494-EE74F54C843E}" type="presParOf" srcId="{C409C9DC-23BB-4730-9154-1B0D44962EBE}" destId="{6EDE4A2A-D698-42F0-8A97-52A3BCF273C3}" srcOrd="0" destOrd="0" presId="urn:microsoft.com/office/officeart/2018/2/layout/IconVerticalSolidList"/>
    <dgm:cxn modelId="{F7EC5A02-A598-404A-80BD-D1494C31E996}" type="presParOf" srcId="{C409C9DC-23BB-4730-9154-1B0D44962EBE}" destId="{07C44D72-E839-4E0B-A1FF-B7E52D602F01}" srcOrd="1" destOrd="0" presId="urn:microsoft.com/office/officeart/2018/2/layout/IconVerticalSolidList"/>
    <dgm:cxn modelId="{D159FC88-8FDE-4FB4-B72F-FBC0DABAC4DC}" type="presParOf" srcId="{C409C9DC-23BB-4730-9154-1B0D44962EBE}" destId="{C79E38CC-694D-46C7-804E-54CC4FB573A9}" srcOrd="2" destOrd="0" presId="urn:microsoft.com/office/officeart/2018/2/layout/IconVerticalSolidList"/>
    <dgm:cxn modelId="{AE2A504E-1323-49D7-B99F-633B5D68C1D2}" type="presParOf" srcId="{C409C9DC-23BB-4730-9154-1B0D44962EBE}" destId="{6DCECC38-5672-4785-9E9B-65BA0C6777F1}" srcOrd="3" destOrd="0" presId="urn:microsoft.com/office/officeart/2018/2/layout/IconVerticalSolidList"/>
    <dgm:cxn modelId="{C70B558B-310D-497E-9C2E-66B00358DE10}" type="presParOf" srcId="{392616C6-B7D5-4783-A2A4-337A8CB1A704}" destId="{C8239726-4381-4EF2-82E2-6380975A87F5}" srcOrd="3" destOrd="0" presId="urn:microsoft.com/office/officeart/2018/2/layout/IconVerticalSolidList"/>
    <dgm:cxn modelId="{A673A806-EFE4-4EC0-AEF7-D0A3D359AABD}" type="presParOf" srcId="{392616C6-B7D5-4783-A2A4-337A8CB1A704}" destId="{B5210079-6AAE-442B-860B-981E835A7CA7}" srcOrd="4" destOrd="0" presId="urn:microsoft.com/office/officeart/2018/2/layout/IconVerticalSolidList"/>
    <dgm:cxn modelId="{18F70F96-EF93-4E14-A240-5FC7F85251A1}" type="presParOf" srcId="{B5210079-6AAE-442B-860B-981E835A7CA7}" destId="{FE6228A7-4AC1-48A1-A8BC-7BE22630C3EE}" srcOrd="0" destOrd="0" presId="urn:microsoft.com/office/officeart/2018/2/layout/IconVerticalSolidList"/>
    <dgm:cxn modelId="{630D85FA-31E7-4E56-9753-85A44C6DD0FD}" type="presParOf" srcId="{B5210079-6AAE-442B-860B-981E835A7CA7}" destId="{2EE03482-FD4E-46BC-B8BD-C9F7F9F013D7}" srcOrd="1" destOrd="0" presId="urn:microsoft.com/office/officeart/2018/2/layout/IconVerticalSolidList"/>
    <dgm:cxn modelId="{FB4E4C43-4D2D-4E30-A91B-9D9181D12F4D}" type="presParOf" srcId="{B5210079-6AAE-442B-860B-981E835A7CA7}" destId="{69967439-40D7-4370-9999-9346B99A6046}" srcOrd="2" destOrd="0" presId="urn:microsoft.com/office/officeart/2018/2/layout/IconVerticalSolidList"/>
    <dgm:cxn modelId="{20B2E46A-8A8A-4436-A900-B86EE9571864}" type="presParOf" srcId="{B5210079-6AAE-442B-860B-981E835A7CA7}" destId="{99036D62-4B30-499D-BF67-86A04EFDCCFD}" srcOrd="3" destOrd="0" presId="urn:microsoft.com/office/officeart/2018/2/layout/IconVerticalSolidList"/>
    <dgm:cxn modelId="{716AF09C-1CF1-4501-97E2-F537E66B309D}" type="presParOf" srcId="{392616C6-B7D5-4783-A2A4-337A8CB1A704}" destId="{4128623F-0C77-496A-B70C-F2AE86E3DD3F}" srcOrd="5" destOrd="0" presId="urn:microsoft.com/office/officeart/2018/2/layout/IconVerticalSolidList"/>
    <dgm:cxn modelId="{AC5241E1-A3CA-4010-B2F4-2833D90D75E1}" type="presParOf" srcId="{392616C6-B7D5-4783-A2A4-337A8CB1A704}" destId="{B6610C22-77FC-44D7-889E-BA94D91F2AA7}" srcOrd="6" destOrd="0" presId="urn:microsoft.com/office/officeart/2018/2/layout/IconVerticalSolidList"/>
    <dgm:cxn modelId="{937CBE99-EB87-459E-80F0-B0BEFB9767D3}" type="presParOf" srcId="{B6610C22-77FC-44D7-889E-BA94D91F2AA7}" destId="{D4313832-154A-40D7-B01C-8990D785F98D}" srcOrd="0" destOrd="0" presId="urn:microsoft.com/office/officeart/2018/2/layout/IconVerticalSolidList"/>
    <dgm:cxn modelId="{F6D1F58D-BAF3-4959-893D-5B3FF72E8D14}" type="presParOf" srcId="{B6610C22-77FC-44D7-889E-BA94D91F2AA7}" destId="{285131FB-A90B-436C-AAE1-0D47EBAF848C}" srcOrd="1" destOrd="0" presId="urn:microsoft.com/office/officeart/2018/2/layout/IconVerticalSolidList"/>
    <dgm:cxn modelId="{A14B97DA-48D1-4AF1-9573-898CE1A9F3A4}" type="presParOf" srcId="{B6610C22-77FC-44D7-889E-BA94D91F2AA7}" destId="{B829F39A-9B14-4B3D-9D33-F93401F08DF4}" srcOrd="2" destOrd="0" presId="urn:microsoft.com/office/officeart/2018/2/layout/IconVerticalSolidList"/>
    <dgm:cxn modelId="{230449D8-75AF-40B0-A4FE-A3AD7808E56D}" type="presParOf" srcId="{B6610C22-77FC-44D7-889E-BA94D91F2AA7}" destId="{96EF3BDA-0262-4475-B5D3-8C25E1879B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F3D2B-01C5-481A-ACB6-6E74758182C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F737E-C3DB-4DDD-9280-91F871DCFAB0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Overview</a:t>
          </a:r>
        </a:p>
      </dsp:txBody>
      <dsp:txXfrm>
        <a:off x="0" y="0"/>
        <a:ext cx="10515600" cy="543917"/>
      </dsp:txXfrm>
    </dsp:sp>
    <dsp:sp modelId="{8F54BDD7-289D-4013-B0A1-75E84572A2AC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57846-AD49-4A0F-BDE6-669409200A31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Objectives</a:t>
          </a:r>
        </a:p>
      </dsp:txBody>
      <dsp:txXfrm>
        <a:off x="0" y="543917"/>
        <a:ext cx="10515600" cy="543917"/>
      </dsp:txXfrm>
    </dsp:sp>
    <dsp:sp modelId="{6BF1A67F-DF61-4941-A24E-E7E40D22B07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70920-4478-462B-BCDB-7D126116E3C0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</a:t>
          </a:r>
        </a:p>
      </dsp:txBody>
      <dsp:txXfrm>
        <a:off x="0" y="1087834"/>
        <a:ext cx="10515600" cy="543917"/>
      </dsp:txXfrm>
    </dsp:sp>
    <dsp:sp modelId="{1F87D64A-6669-40CB-A4B6-ED9A375B337F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7143D-1B36-4AFA-BD46-DFC56A5C198E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EDA</a:t>
          </a:r>
        </a:p>
      </dsp:txBody>
      <dsp:txXfrm>
        <a:off x="0" y="1631751"/>
        <a:ext cx="10515600" cy="543917"/>
      </dsp:txXfrm>
    </dsp:sp>
    <dsp:sp modelId="{1D4488FE-3901-4386-9532-0396F44F813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BBA85-EF96-44B1-9409-E9996667E67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Models</a:t>
          </a:r>
        </a:p>
      </dsp:txBody>
      <dsp:txXfrm>
        <a:off x="0" y="2175669"/>
        <a:ext cx="10515600" cy="543917"/>
      </dsp:txXfrm>
    </dsp:sp>
    <dsp:sp modelId="{2CAF2117-3C4D-43D4-989F-0C63D73E151D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AF27E-786D-4701-9E62-178BA01C14B6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Selection</a:t>
          </a:r>
        </a:p>
      </dsp:txBody>
      <dsp:txXfrm>
        <a:off x="0" y="2719586"/>
        <a:ext cx="10515600" cy="543917"/>
      </dsp:txXfrm>
    </dsp:sp>
    <dsp:sp modelId="{946A68C3-0579-48A7-B41A-F53E40ACE335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60BC-7030-4721-999D-F755A91ED972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Evaluation</a:t>
          </a:r>
        </a:p>
      </dsp:txBody>
      <dsp:txXfrm>
        <a:off x="0" y="3263503"/>
        <a:ext cx="10515600" cy="543917"/>
      </dsp:txXfrm>
    </dsp:sp>
    <dsp:sp modelId="{C6982998-5BA9-4D4E-A111-B44DC28F29B6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434C5-9C94-44C4-9DF0-4DDA067CD7B8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Recommendations</a:t>
          </a:r>
        </a:p>
      </dsp:txBody>
      <dsp:txXfrm>
        <a:off x="0" y="3807420"/>
        <a:ext cx="105156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F3B1-C36F-4A96-978A-C88E730CB8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074C4-D5B5-420E-A40B-7DCA17B2CF2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Identify Characteristics of Loan Takers</a:t>
          </a:r>
          <a:r>
            <a:rPr lang="en-US" sz="2600" kern="1200"/>
            <a:t>: To examine past consumer information to determine the traits of clients who have taken out personal loans.</a:t>
          </a:r>
        </a:p>
      </dsp:txBody>
      <dsp:txXfrm>
        <a:off x="696297" y="538547"/>
        <a:ext cx="4171627" cy="2590157"/>
      </dsp:txXfrm>
    </dsp:sp>
    <dsp:sp modelId="{AA5F479C-AE0B-4BDB-B7FA-9C594F9CA77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53A69-97CB-4538-BE61-51C448C35FC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Predict Potential Loan Takers</a:t>
          </a:r>
          <a:r>
            <a:rPr lang="en-US" sz="2600" kern="1200"/>
            <a:t>: To create a prediction model based on these attributes to find new clients who are likely to take out personal loans.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A1B8F-9C8F-4F87-9969-DDAB65E75371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Convert categorical variables (such as account types and education levels) into</a:t>
          </a:r>
          <a:br>
            <a:rPr lang="en-US" sz="2200" b="0" kern="1200" dirty="0"/>
          </a:br>
          <a:r>
            <a:rPr lang="en-US" sz="2200" b="0" kern="1200" dirty="0"/>
            <a:t>numerical values using methods one-hot encoding.</a:t>
          </a:r>
        </a:p>
      </dsp:txBody>
      <dsp:txXfrm>
        <a:off x="38234" y="38234"/>
        <a:ext cx="7529629" cy="1228933"/>
      </dsp:txXfrm>
    </dsp:sp>
    <dsp:sp modelId="{E6079AEF-46C7-420B-9E6B-4BA744CB988F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Handling missing Values.</a:t>
          </a:r>
        </a:p>
      </dsp:txBody>
      <dsp:txXfrm>
        <a:off x="826903" y="1561202"/>
        <a:ext cx="7224611" cy="1228933"/>
      </dsp:txXfrm>
    </dsp:sp>
    <dsp:sp modelId="{DCE8761D-7254-4F32-8364-C3B81BEA043F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Visualization</a:t>
          </a:r>
        </a:p>
      </dsp:txBody>
      <dsp:txXfrm>
        <a:off x="1615573" y="3084170"/>
        <a:ext cx="7224611" cy="1228933"/>
      </dsp:txXfrm>
    </dsp:sp>
    <dsp:sp modelId="{253A2027-1C13-4593-83A7-B4CD33E02B08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A9C9EC47-3E10-495E-80CC-3A9F00B7B5B1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ADC09-9381-4A26-B756-8F9544E06B15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Analyze the models’ performance using metrics such as F1 score, accuracy, precision, and recall.</a:t>
          </a:r>
        </a:p>
      </dsp:txBody>
      <dsp:txXfrm>
        <a:off x="57351" y="57351"/>
        <a:ext cx="6914408" cy="1843400"/>
      </dsp:txXfrm>
    </dsp:sp>
    <dsp:sp modelId="{0B0E496B-280B-4D4E-9D43-7B32612FF0F5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Overall, the Random Forest model outperforms the SVM model in predicting customers</a:t>
          </a:r>
          <a:br>
            <a:rPr lang="en-US" sz="2600" kern="1200"/>
          </a:br>
          <a:r>
            <a:rPr lang="en-US" sz="2600" kern="1200"/>
            <a:t>who are likely to take out a personal loan</a:t>
          </a:r>
        </a:p>
      </dsp:txBody>
      <dsp:txXfrm>
        <a:off x="1634690" y="2450586"/>
        <a:ext cx="5973451" cy="1843400"/>
      </dsp:txXfrm>
    </dsp:sp>
    <dsp:sp modelId="{EC9D594D-50DB-48C3-AD5C-876EDC365E04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5316E-B1C0-4A12-9539-836A71680D1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09743-FCE5-4B9A-B767-27ED187766F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4F163-0574-44FC-AF97-A1748975C34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Determine if specific client segments, such as young professionals with high incomes, are more likely to take out personal loans based on certain attributes.</a:t>
          </a:r>
        </a:p>
      </dsp:txBody>
      <dsp:txXfrm>
        <a:off x="1057183" y="1805"/>
        <a:ext cx="9458416" cy="915310"/>
      </dsp:txXfrm>
    </dsp:sp>
    <dsp:sp modelId="{6EDE4A2A-D698-42F0-8A97-52A3BCF273C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44D72-E839-4E0B-A1FF-B7E52D602F0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ECC38-5672-4785-9E9B-65BA0C6777F1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campaign messaging and marketing strategies that are more targeted at</a:t>
          </a:r>
          <a:br>
            <a:rPr lang="en-US" sz="1500" kern="1200"/>
          </a:br>
          <a:r>
            <a:rPr lang="en-US" sz="1500" kern="1200"/>
            <a:t>these specific customer segments.</a:t>
          </a:r>
        </a:p>
      </dsp:txBody>
      <dsp:txXfrm>
        <a:off x="1057183" y="1145944"/>
        <a:ext cx="9458416" cy="915310"/>
      </dsp:txXfrm>
    </dsp:sp>
    <dsp:sp modelId="{FE6228A7-4AC1-48A1-A8BC-7BE22630C3E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3482-FD4E-46BC-B8BD-C9F7F9F013D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36D62-4B30-499D-BF67-86A04EFDCCF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focused incentives and offers to clients identified as strong prospects for personal loans.</a:t>
          </a:r>
        </a:p>
      </dsp:txBody>
      <dsp:txXfrm>
        <a:off x="1057183" y="2290082"/>
        <a:ext cx="9458416" cy="915310"/>
      </dsp:txXfrm>
    </dsp:sp>
    <dsp:sp modelId="{D4313832-154A-40D7-B01C-8990D785F98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131FB-A90B-436C-AAE1-0D47EBAF848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F3BDA-0262-4475-B5D3-8C25E1879B36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Continuously assess and improve the prediction model with new data and user feedback to enhance campaign effectiveness over time.</a:t>
          </a:r>
          <a:br>
            <a:rPr lang="en-US" sz="1500" kern="1200"/>
          </a:br>
          <a:endParaRPr lang="en-US" sz="15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7/03/highest-paying-jobs-for-developers-go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s holding a light bulb with gears coming out of the head&#10;&#10;Description automatically generated">
            <a:extLst>
              <a:ext uri="{FF2B5EF4-FFF2-40B4-BE49-F238E27FC236}">
                <a16:creationId xmlns:a16="http://schemas.microsoft.com/office/drawing/2014/main" id="{87541C1D-AD8E-E899-AF57-2154379B4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288" b="651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200" dirty="0">
                <a:ea typeface="+mj-lt"/>
                <a:cs typeface="+mj-lt"/>
              </a:rPr>
              <a:t>Personal Loan Campaign</a:t>
            </a:r>
            <a:br>
              <a:rPr lang="en-US" sz="5200" dirty="0">
                <a:ea typeface="+mj-lt"/>
                <a:cs typeface="+mj-lt"/>
              </a:rPr>
            </a:br>
            <a:r>
              <a:rPr lang="en-US" sz="5200" dirty="0">
                <a:ea typeface="+mj-lt"/>
                <a:cs typeface="+mj-lt"/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Name:</a:t>
            </a:r>
          </a:p>
          <a:p>
            <a:pPr algn="l"/>
            <a:r>
              <a:rPr lang="en-US" dirty="0"/>
              <a:t>Roll No: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7C7867-7C49-23D8-E751-8C0991A2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A4EC-F00B-AD16-FE5E-BFD3AA31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err="1">
                <a:solidFill>
                  <a:schemeClr val="tx2"/>
                </a:solidFill>
                <a:ea typeface="+mn-lt"/>
                <a:cs typeface="+mn-lt"/>
              </a:rPr>
              <a:t>SelectKBest</a:t>
            </a:r>
          </a:p>
          <a:p>
            <a:pPr marL="0" indent="0">
              <a:buNone/>
            </a:pPr>
            <a:r>
              <a:rPr lang="en-US" sz="2400" err="1">
                <a:solidFill>
                  <a:schemeClr val="tx2"/>
                </a:solidFill>
                <a:ea typeface="+mn-lt"/>
                <a:cs typeface="+mn-lt"/>
              </a:rPr>
              <a:t>SelectKBest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is a feature selection method in machine learning that selects the top </a:t>
            </a:r>
            <a:r>
              <a:rPr lang="en-US" sz="2400" dirty="0">
                <a:solidFill>
                  <a:schemeClr val="tx2"/>
                </a:solidFill>
                <a:latin typeface="Consolas"/>
              </a:rPr>
              <a:t>k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 features based on a statistical test.</a:t>
            </a:r>
            <a:endParaRPr lang="en-US" sz="2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Usage:</a:t>
            </a:r>
            <a:endParaRPr lang="en-US" sz="240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Improves model performance by selecting relevant features.</a:t>
            </a:r>
            <a:endParaRPr lang="en-US" sz="240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Reduces computational cost and enhances interpretability.</a:t>
            </a:r>
            <a:endParaRPr lang="en-US" sz="240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Commonly used with tests like chi-square, ANOVA F-test.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3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9DF6-39AF-F09B-7832-1595F43D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EA699B-29CF-A015-0550-8F1EAFAF5D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79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FC3A-98A1-F612-31B3-6C4211F3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5E816-4E75-7AD1-CCC4-B1455C0B76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58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F0D9-B38B-7022-6875-AA2D9199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AC0D48F-89E9-F4E9-8A5F-DC305B88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2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2EB2-ACF9-4C83-F513-54B339A7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9B722-4AD5-CC81-D95D-9152CBFFCE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1A152-DB17-0B79-EE3F-74D49B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727967" cy="1618489"/>
          </a:xfrm>
        </p:spPr>
        <p:txBody>
          <a:bodyPr anchor="ctr">
            <a:normAutofit fontScale="90000"/>
          </a:bodyPr>
          <a:lstStyle/>
          <a:p>
            <a:r>
              <a:rPr lang="en-US" sz="7200" dirty="0"/>
              <a:t>Overview: </a:t>
            </a:r>
            <a:br>
              <a:rPr lang="en-US" sz="7200" dirty="0"/>
            </a:br>
            <a:r>
              <a:rPr lang="en-US" sz="7200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9E54-123B-134C-6B1E-1FEB6D0E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Credit Nationale Azur, a French bank, has opened an office in Melbourne. Currently, 15% of their clients are making use of the personal loans offered as part of a campaign started last year. The bank now wants to start a new campaign, focusing on reaching their target market to cut costs and save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42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3627D-9EAA-3932-4531-F0E7D888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Objectives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3E4F50-882E-2266-B15F-92631A194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4822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19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59580-0D75-48C7-9A69-7F0069E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1473-9037-DCE8-9ACE-84D5723D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 bank attempts to create a prediction algorithm that reliably identifies possible loan applicants based on these attributes by examining past customer data. With this focused strategy, the bank will be able to: 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Simplify its advertising campaigns. </a:t>
            </a:r>
          </a:p>
          <a:p>
            <a:r>
              <a:rPr lang="en-US" sz="2000" dirty="0">
                <a:ea typeface="+mn-lt"/>
                <a:cs typeface="+mn-lt"/>
              </a:rPr>
              <a:t>- Cut back on campaign expenses. 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Increase productivity. 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Reach a greater percentage of conversion. 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Boost interaction with the client.</a:t>
            </a:r>
            <a:endParaRPr lang="en-US" sz="1800" b="1" dirty="0"/>
          </a:p>
          <a:p>
            <a:endParaRPr lang="en-US" sz="17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D90E-A826-30BD-D92E-953B508C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39FC-7356-020B-E830-60572612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914092"/>
            <a:ext cx="10790452" cy="54049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Outliers: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 Outliers are the datapoints which are different from the other data, shows unusual or unexpected data points that deviate significantly from the norm or expected pattern within a dataset.</a:t>
            </a:r>
          </a:p>
          <a:p>
            <a:r>
              <a:rPr lang="en-US" dirty="0">
                <a:ea typeface="+mn-lt"/>
                <a:cs typeface="+mn-lt"/>
              </a:rPr>
              <a:t>Remove Outliers.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Using: 1. Z-score, 2. IQR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Z-score: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A Z-score represents how many standard deviations a data point is from the mean of the dataset.</a:t>
            </a: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IQR:</a:t>
            </a:r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The Interquartile Range (IQR) is the measure of the middle 50% spread of a dataset, calculated as the difference between the 75th percentile (Q3) and the 25th percentile (Q1).</a:t>
            </a:r>
          </a:p>
          <a:p>
            <a:pPr marL="457200" lvl="1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800" dirty="0">
              <a:ea typeface="+mn-lt"/>
              <a:cs typeface="+mn-lt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109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DA606-1769-419F-F190-7D1902AA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Outliers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193C00-8686-65EC-C137-E21AF3F02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9946" y="3420413"/>
            <a:ext cx="4775713" cy="3235692"/>
          </a:xfrm>
          <a:prstGeom prst="rect">
            <a:avLst/>
          </a:prstGeom>
        </p:spPr>
      </p:pic>
      <p:pic>
        <p:nvPicPr>
          <p:cNvPr id="5" name="Picture 4" descr="A graph of a blue rectangle with white text&#10;&#10;Description automatically generated">
            <a:extLst>
              <a:ext uri="{FF2B5EF4-FFF2-40B4-BE49-F238E27FC236}">
                <a16:creationId xmlns:a16="http://schemas.microsoft.com/office/drawing/2014/main" id="{1F642ECC-25C6-E440-DC0F-EFEC3B73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4" y="2758190"/>
            <a:ext cx="4534074" cy="3685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6D80B-1842-922A-CF2A-85B1A1A1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45" y="194054"/>
            <a:ext cx="4741111" cy="3037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49BC60-D3B6-2434-5A0E-0F2CDFF90AC3}"/>
              </a:ext>
            </a:extLst>
          </p:cNvPr>
          <p:cNvSpPr txBox="1"/>
          <p:nvPr/>
        </p:nvSpPr>
        <p:spPr>
          <a:xfrm>
            <a:off x="5246558" y="1342868"/>
            <a:ext cx="1730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</a:rPr>
              <a:t>(4685, 13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64AB5-5756-9BCB-A40F-66A2A3162BB1}"/>
              </a:ext>
            </a:extLst>
          </p:cNvPr>
          <p:cNvSpPr txBox="1"/>
          <p:nvPr/>
        </p:nvSpPr>
        <p:spPr>
          <a:xfrm>
            <a:off x="5471410" y="4853064"/>
            <a:ext cx="1730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</a:rPr>
              <a:t>(3944, 13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3A1E2-0F00-FF37-8208-CC8C319FD2FA}"/>
              </a:ext>
            </a:extLst>
          </p:cNvPr>
          <p:cNvSpPr txBox="1"/>
          <p:nvPr/>
        </p:nvSpPr>
        <p:spPr>
          <a:xfrm>
            <a:off x="1873770" y="2204802"/>
            <a:ext cx="1730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/>
              </a:rPr>
              <a:t>(6000, 13</a:t>
            </a:r>
            <a:r>
              <a:rPr lang="en-US" dirty="0">
                <a:solidFill>
                  <a:srgbClr val="CCCCCC"/>
                </a:solidFill>
                <a:latin typeface="Consolas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0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66B4-A3F8-6A0A-CB51-68E01405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CE682A-0BFF-77B0-85B5-FFDE24E8E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599015"/>
              </p:ext>
            </p:extLst>
          </p:nvPr>
        </p:nvGraphicFramePr>
        <p:xfrm>
          <a:off x="838200" y="151565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47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CF5-47CE-78D4-7DEB-FBF8927B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76D7-CF65-BD72-440D-30456EDE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Random Forest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 An ensemble technique to increase model accuracy by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 combining several decision trees.</a:t>
            </a:r>
          </a:p>
          <a:p>
            <a:endParaRPr lang="en-US" dirty="0"/>
          </a:p>
          <a:p>
            <a:r>
              <a:rPr lang="en-US" dirty="0"/>
              <a:t>SVM(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support vector machine)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 A classification method that finds the hyper-</a:t>
            </a:r>
            <a:br>
              <a:rPr lang="en-US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 plane that best separates the data into classes.</a:t>
            </a:r>
            <a:br>
              <a:rPr lang="en-US" dirty="0">
                <a:solidFill>
                  <a:srgbClr val="000000"/>
                </a:solidFill>
                <a:ea typeface="+mn-lt"/>
                <a:cs typeface="+mn-lt"/>
              </a:rPr>
            </a:b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8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Personal Loan Campaign Analysis</vt:lpstr>
      <vt:lpstr>Table of Content</vt:lpstr>
      <vt:lpstr>Overview:  Business Understanding</vt:lpstr>
      <vt:lpstr>Objectives</vt:lpstr>
      <vt:lpstr>Problem Statement</vt:lpstr>
      <vt:lpstr>EDA</vt:lpstr>
      <vt:lpstr>Outliers</vt:lpstr>
      <vt:lpstr>EDA</vt:lpstr>
      <vt:lpstr>Models</vt:lpstr>
      <vt:lpstr>Feature Selection</vt:lpstr>
      <vt:lpstr>Model Evaluation: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276</cp:revision>
  <dcterms:created xsi:type="dcterms:W3CDTF">2024-06-07T07:03:10Z</dcterms:created>
  <dcterms:modified xsi:type="dcterms:W3CDTF">2024-06-07T11:23:11Z</dcterms:modified>
</cp:coreProperties>
</file>