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3" r:id="rId4"/>
    <p:sldId id="284" r:id="rId5"/>
    <p:sldId id="258" r:id="rId6"/>
    <p:sldId id="285" r:id="rId7"/>
    <p:sldId id="286" r:id="rId8"/>
    <p:sldId id="287" r:id="rId9"/>
    <p:sldId id="28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65" r:id="rId27"/>
  </p:sldIdLst>
  <p:sldSz cx="12192000" cy="6858000"/>
  <p:notesSz cx="6858000" cy="9144000"/>
  <p:embeddedFontLst>
    <p:embeddedFont>
      <p:font typeface="나눔스퀘어 Bold" panose="020B0600000101010101" pitchFamily="50" charset="-127"/>
      <p:bold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 Light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A369F8-3B8C-4D48-5423-C4DF4A817EFB}" name="진의정" initials="진" userId="진의정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AFA"/>
    <a:srgbClr val="5B9BD5"/>
    <a:srgbClr val="D2DEEF"/>
    <a:srgbClr val="64A1D8"/>
    <a:srgbClr val="EAEFF7"/>
    <a:srgbClr val="949494"/>
    <a:srgbClr val="302D2E"/>
    <a:srgbClr val="32981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627C1-857C-42B6-8D40-0D29E0944CB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B51B6D3-17D8-457E-9A0F-505B5FC3E8C4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208A43E6-0D84-4BD6-B826-C243FC3DE993}" type="par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0A506054-53AC-40F0-895B-7608FF1144A2}" type="sibTrans" cxnId="{633FB06D-B0AA-4388-9059-F17904EB23EE}">
      <dgm:prSet/>
      <dgm:spPr/>
      <dgm:t>
        <a:bodyPr/>
        <a:lstStyle/>
        <a:p>
          <a:pPr latinLnBrk="1"/>
          <a:endParaRPr lang="ko-KR" altLang="en-US"/>
        </a:p>
      </dgm:t>
    </dgm:pt>
    <dgm:pt modelId="{7A503C67-E77A-40D4-9797-1F8F25C9280D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49507068-354E-4FF9-8D7A-231CB3451E39}" type="par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7B1D6632-AF29-457C-A1BE-0AC9AD94F489}" type="sibTrans" cxnId="{4CDF25D5-A3E9-4017-91A0-7FFF60C7193B}">
      <dgm:prSet/>
      <dgm:spPr/>
      <dgm:t>
        <a:bodyPr/>
        <a:lstStyle/>
        <a:p>
          <a:pPr latinLnBrk="1"/>
          <a:endParaRPr lang="ko-KR" altLang="en-US"/>
        </a:p>
      </dgm:t>
    </dgm:pt>
    <dgm:pt modelId="{0A3E1AB8-3388-46AC-87EF-3BAC5F88063E}">
      <dgm:prSet phldrT="[텍스트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latinLnBrk="1"/>
          <a:endParaRPr lang="en-US" altLang="ko-KR" dirty="0"/>
        </a:p>
      </dgm:t>
    </dgm:pt>
    <dgm:pt modelId="{82546982-B0E6-456E-95D5-83C8BB6B4D36}" type="par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F8CD5E6D-91B4-469B-9F85-996CCC56FE73}" type="sibTrans" cxnId="{59F409D4-384C-45B5-ABD1-A64F32B7E075}">
      <dgm:prSet/>
      <dgm:spPr/>
      <dgm:t>
        <a:bodyPr/>
        <a:lstStyle/>
        <a:p>
          <a:pPr latinLnBrk="1"/>
          <a:endParaRPr lang="ko-KR" altLang="en-US"/>
        </a:p>
      </dgm:t>
    </dgm:pt>
    <dgm:pt modelId="{2EABC2DA-0649-4316-95FF-33D8C2D82C3E}" type="pres">
      <dgm:prSet presAssocID="{DCB627C1-857C-42B6-8D40-0D29E0944CB5}" presName="cycle" presStyleCnt="0">
        <dgm:presLayoutVars>
          <dgm:dir/>
          <dgm:resizeHandles val="exact"/>
        </dgm:presLayoutVars>
      </dgm:prSet>
      <dgm:spPr/>
    </dgm:pt>
    <dgm:pt modelId="{C9911BA2-7D6F-4ACE-81E0-330EF66C05DD}" type="pres">
      <dgm:prSet presAssocID="{3B51B6D3-17D8-457E-9A0F-505B5FC3E8C4}" presName="node" presStyleLbl="node1" presStyleIdx="0" presStyleCnt="3">
        <dgm:presLayoutVars>
          <dgm:bulletEnabled val="1"/>
        </dgm:presLayoutVars>
      </dgm:prSet>
      <dgm:spPr/>
    </dgm:pt>
    <dgm:pt modelId="{00BBB1F7-9D2F-4D91-88CB-D921ECD59123}" type="pres">
      <dgm:prSet presAssocID="{0A506054-53AC-40F0-895B-7608FF1144A2}" presName="sibTrans" presStyleLbl="sibTrans2D1" presStyleIdx="0" presStyleCnt="3"/>
      <dgm:spPr/>
    </dgm:pt>
    <dgm:pt modelId="{CF30D058-4C5D-4966-9C27-56203CC989E8}" type="pres">
      <dgm:prSet presAssocID="{0A506054-53AC-40F0-895B-7608FF1144A2}" presName="connectorText" presStyleLbl="sibTrans2D1" presStyleIdx="0" presStyleCnt="3"/>
      <dgm:spPr/>
    </dgm:pt>
    <dgm:pt modelId="{2A9BBD25-B36E-428B-8463-A442122E3C0B}" type="pres">
      <dgm:prSet presAssocID="{0A3E1AB8-3388-46AC-87EF-3BAC5F88063E}" presName="node" presStyleLbl="node1" presStyleIdx="1" presStyleCnt="3">
        <dgm:presLayoutVars>
          <dgm:bulletEnabled val="1"/>
        </dgm:presLayoutVars>
      </dgm:prSet>
      <dgm:spPr/>
    </dgm:pt>
    <dgm:pt modelId="{55BB2857-3B9E-4CDC-A651-03E9F2C80372}" type="pres">
      <dgm:prSet presAssocID="{F8CD5E6D-91B4-469B-9F85-996CCC56FE73}" presName="sibTrans" presStyleLbl="sibTrans2D1" presStyleIdx="1" presStyleCnt="3"/>
      <dgm:spPr/>
    </dgm:pt>
    <dgm:pt modelId="{657E6441-4262-48FC-BE3B-275469CFCE20}" type="pres">
      <dgm:prSet presAssocID="{F8CD5E6D-91B4-469B-9F85-996CCC56FE73}" presName="connectorText" presStyleLbl="sibTrans2D1" presStyleIdx="1" presStyleCnt="3"/>
      <dgm:spPr/>
    </dgm:pt>
    <dgm:pt modelId="{46B13D7F-4E3C-4300-BE93-4B3B20D7FED8}" type="pres">
      <dgm:prSet presAssocID="{7A503C67-E77A-40D4-9797-1F8F25C9280D}" presName="node" presStyleLbl="node1" presStyleIdx="2" presStyleCnt="3">
        <dgm:presLayoutVars>
          <dgm:bulletEnabled val="1"/>
        </dgm:presLayoutVars>
      </dgm:prSet>
      <dgm:spPr/>
    </dgm:pt>
    <dgm:pt modelId="{60526E7B-B055-44BE-A78D-F72C23472E8F}" type="pres">
      <dgm:prSet presAssocID="{7B1D6632-AF29-457C-A1BE-0AC9AD94F489}" presName="sibTrans" presStyleLbl="sibTrans2D1" presStyleIdx="2" presStyleCnt="3"/>
      <dgm:spPr/>
    </dgm:pt>
    <dgm:pt modelId="{482B9A67-A9F7-42A1-B8C9-6ECC09875A63}" type="pres">
      <dgm:prSet presAssocID="{7B1D6632-AF29-457C-A1BE-0AC9AD94F489}" presName="connectorText" presStyleLbl="sibTrans2D1" presStyleIdx="2" presStyleCnt="3"/>
      <dgm:spPr/>
    </dgm:pt>
  </dgm:ptLst>
  <dgm:cxnLst>
    <dgm:cxn modelId="{856B3A46-6500-44D4-80BE-C4D7F9D347A5}" type="presOf" srcId="{3B51B6D3-17D8-457E-9A0F-505B5FC3E8C4}" destId="{C9911BA2-7D6F-4ACE-81E0-330EF66C05DD}" srcOrd="0" destOrd="0" presId="urn:microsoft.com/office/officeart/2005/8/layout/cycle2"/>
    <dgm:cxn modelId="{C771E447-7BA5-43D5-B28F-62F20898E5D1}" type="presOf" srcId="{F8CD5E6D-91B4-469B-9F85-996CCC56FE73}" destId="{657E6441-4262-48FC-BE3B-275469CFCE20}" srcOrd="1" destOrd="0" presId="urn:microsoft.com/office/officeart/2005/8/layout/cycle2"/>
    <dgm:cxn modelId="{633FB06D-B0AA-4388-9059-F17904EB23EE}" srcId="{DCB627C1-857C-42B6-8D40-0D29E0944CB5}" destId="{3B51B6D3-17D8-457E-9A0F-505B5FC3E8C4}" srcOrd="0" destOrd="0" parTransId="{208A43E6-0D84-4BD6-B826-C243FC3DE993}" sibTransId="{0A506054-53AC-40F0-895B-7608FF1144A2}"/>
    <dgm:cxn modelId="{D0269A72-05BA-4C3C-8B5B-7A81B0A7B34C}" type="presOf" srcId="{F8CD5E6D-91B4-469B-9F85-996CCC56FE73}" destId="{55BB2857-3B9E-4CDC-A651-03E9F2C80372}" srcOrd="0" destOrd="0" presId="urn:microsoft.com/office/officeart/2005/8/layout/cycle2"/>
    <dgm:cxn modelId="{C78DCE7F-7D02-4DC0-9EDD-8B1A6A4AFA8B}" type="presOf" srcId="{7B1D6632-AF29-457C-A1BE-0AC9AD94F489}" destId="{482B9A67-A9F7-42A1-B8C9-6ECC09875A63}" srcOrd="1" destOrd="0" presId="urn:microsoft.com/office/officeart/2005/8/layout/cycle2"/>
    <dgm:cxn modelId="{C588BC89-7DC6-4D10-8A4E-611C680F5B6C}" type="presOf" srcId="{0A3E1AB8-3388-46AC-87EF-3BAC5F88063E}" destId="{2A9BBD25-B36E-428B-8463-A442122E3C0B}" srcOrd="0" destOrd="0" presId="urn:microsoft.com/office/officeart/2005/8/layout/cycle2"/>
    <dgm:cxn modelId="{5DAB6498-1D77-4FA4-A232-8E7190F51143}" type="presOf" srcId="{0A506054-53AC-40F0-895B-7608FF1144A2}" destId="{CF30D058-4C5D-4966-9C27-56203CC989E8}" srcOrd="1" destOrd="0" presId="urn:microsoft.com/office/officeart/2005/8/layout/cycle2"/>
    <dgm:cxn modelId="{6203DBB0-3DB0-43B1-A905-37DCA7ADCEEF}" type="presOf" srcId="{7A503C67-E77A-40D4-9797-1F8F25C9280D}" destId="{46B13D7F-4E3C-4300-BE93-4B3B20D7FED8}" srcOrd="0" destOrd="0" presId="urn:microsoft.com/office/officeart/2005/8/layout/cycle2"/>
    <dgm:cxn modelId="{3C0D08C1-3245-4EFD-9DCE-824CD1C22B11}" type="presOf" srcId="{0A506054-53AC-40F0-895B-7608FF1144A2}" destId="{00BBB1F7-9D2F-4D91-88CB-D921ECD59123}" srcOrd="0" destOrd="0" presId="urn:microsoft.com/office/officeart/2005/8/layout/cycle2"/>
    <dgm:cxn modelId="{59F409D4-384C-45B5-ABD1-A64F32B7E075}" srcId="{DCB627C1-857C-42B6-8D40-0D29E0944CB5}" destId="{0A3E1AB8-3388-46AC-87EF-3BAC5F88063E}" srcOrd="1" destOrd="0" parTransId="{82546982-B0E6-456E-95D5-83C8BB6B4D36}" sibTransId="{F8CD5E6D-91B4-469B-9F85-996CCC56FE73}"/>
    <dgm:cxn modelId="{4CDF25D5-A3E9-4017-91A0-7FFF60C7193B}" srcId="{DCB627C1-857C-42B6-8D40-0D29E0944CB5}" destId="{7A503C67-E77A-40D4-9797-1F8F25C9280D}" srcOrd="2" destOrd="0" parTransId="{49507068-354E-4FF9-8D7A-231CB3451E39}" sibTransId="{7B1D6632-AF29-457C-A1BE-0AC9AD94F489}"/>
    <dgm:cxn modelId="{D6231FEC-79BE-4252-A858-96AB837A4387}" type="presOf" srcId="{7B1D6632-AF29-457C-A1BE-0AC9AD94F489}" destId="{60526E7B-B055-44BE-A78D-F72C23472E8F}" srcOrd="0" destOrd="0" presId="urn:microsoft.com/office/officeart/2005/8/layout/cycle2"/>
    <dgm:cxn modelId="{3D1EC0FE-506B-40B4-85AE-2E1CA2283729}" type="presOf" srcId="{DCB627C1-857C-42B6-8D40-0D29E0944CB5}" destId="{2EABC2DA-0649-4316-95FF-33D8C2D82C3E}" srcOrd="0" destOrd="0" presId="urn:microsoft.com/office/officeart/2005/8/layout/cycle2"/>
    <dgm:cxn modelId="{A199CDBB-8BD1-4BD6-B80D-585F1AF97418}" type="presParOf" srcId="{2EABC2DA-0649-4316-95FF-33D8C2D82C3E}" destId="{C9911BA2-7D6F-4ACE-81E0-330EF66C05DD}" srcOrd="0" destOrd="0" presId="urn:microsoft.com/office/officeart/2005/8/layout/cycle2"/>
    <dgm:cxn modelId="{9DC780D2-B25C-4ABF-B634-8AADE6DEBFE5}" type="presParOf" srcId="{2EABC2DA-0649-4316-95FF-33D8C2D82C3E}" destId="{00BBB1F7-9D2F-4D91-88CB-D921ECD59123}" srcOrd="1" destOrd="0" presId="urn:microsoft.com/office/officeart/2005/8/layout/cycle2"/>
    <dgm:cxn modelId="{F163E5FC-3F8A-45A2-9DD9-F83F200397E2}" type="presParOf" srcId="{00BBB1F7-9D2F-4D91-88CB-D921ECD59123}" destId="{CF30D058-4C5D-4966-9C27-56203CC989E8}" srcOrd="0" destOrd="0" presId="urn:microsoft.com/office/officeart/2005/8/layout/cycle2"/>
    <dgm:cxn modelId="{CD23A7FE-8C22-4854-B4EB-644BEB46CD78}" type="presParOf" srcId="{2EABC2DA-0649-4316-95FF-33D8C2D82C3E}" destId="{2A9BBD25-B36E-428B-8463-A442122E3C0B}" srcOrd="2" destOrd="0" presId="urn:microsoft.com/office/officeart/2005/8/layout/cycle2"/>
    <dgm:cxn modelId="{1C4D90B0-6CB9-420D-8676-66A00839417A}" type="presParOf" srcId="{2EABC2DA-0649-4316-95FF-33D8C2D82C3E}" destId="{55BB2857-3B9E-4CDC-A651-03E9F2C80372}" srcOrd="3" destOrd="0" presId="urn:microsoft.com/office/officeart/2005/8/layout/cycle2"/>
    <dgm:cxn modelId="{B9442719-C401-43E0-80E4-B40C67875CBC}" type="presParOf" srcId="{55BB2857-3B9E-4CDC-A651-03E9F2C80372}" destId="{657E6441-4262-48FC-BE3B-275469CFCE20}" srcOrd="0" destOrd="0" presId="urn:microsoft.com/office/officeart/2005/8/layout/cycle2"/>
    <dgm:cxn modelId="{F2763A7E-B595-43D1-B01E-77D24A8FEB05}" type="presParOf" srcId="{2EABC2DA-0649-4316-95FF-33D8C2D82C3E}" destId="{46B13D7F-4E3C-4300-BE93-4B3B20D7FED8}" srcOrd="4" destOrd="0" presId="urn:microsoft.com/office/officeart/2005/8/layout/cycle2"/>
    <dgm:cxn modelId="{57A83215-C520-48F6-BBB9-6457EE29B914}" type="presParOf" srcId="{2EABC2DA-0649-4316-95FF-33D8C2D82C3E}" destId="{60526E7B-B055-44BE-A78D-F72C23472E8F}" srcOrd="5" destOrd="0" presId="urn:microsoft.com/office/officeart/2005/8/layout/cycle2"/>
    <dgm:cxn modelId="{F14DAF07-2704-4109-AFEE-CF2F5F80B0C2}" type="presParOf" srcId="{60526E7B-B055-44BE-A78D-F72C23472E8F}" destId="{482B9A67-A9F7-42A1-B8C9-6ECC09875A6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1BA2-7D6F-4ACE-81E0-330EF66C05DD}">
      <dsp:nvSpPr>
        <dsp:cNvPr id="0" name=""/>
        <dsp:cNvSpPr/>
      </dsp:nvSpPr>
      <dsp:spPr>
        <a:xfrm>
          <a:off x="1978550" y="545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2206409" y="228404"/>
        <a:ext cx="1100203" cy="1100203"/>
      </dsp:txXfrm>
    </dsp:sp>
    <dsp:sp modelId="{00BBB1F7-9D2F-4D91-88CB-D921ECD59123}">
      <dsp:nvSpPr>
        <dsp:cNvPr id="0" name=""/>
        <dsp:cNvSpPr/>
      </dsp:nvSpPr>
      <dsp:spPr>
        <a:xfrm rot="3600000">
          <a:off x="3127849" y="1519011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3159017" y="1570052"/>
        <a:ext cx="290896" cy="315073"/>
      </dsp:txXfrm>
    </dsp:sp>
    <dsp:sp modelId="{2A9BBD25-B36E-428B-8463-A442122E3C0B}">
      <dsp:nvSpPr>
        <dsp:cNvPr id="0" name=""/>
        <dsp:cNvSpPr/>
      </dsp:nvSpPr>
      <dsp:spPr>
        <a:xfrm>
          <a:off x="3148554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3376413" y="2254910"/>
        <a:ext cx="1100203" cy="1100203"/>
      </dsp:txXfrm>
    </dsp:sp>
    <dsp:sp modelId="{55BB2857-3B9E-4CDC-A651-03E9F2C80372}">
      <dsp:nvSpPr>
        <dsp:cNvPr id="0" name=""/>
        <dsp:cNvSpPr/>
      </dsp:nvSpPr>
      <dsp:spPr>
        <a:xfrm rot="10800000">
          <a:off x="2560489" y="2542450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 rot="10800000">
        <a:off x="2685159" y="2647475"/>
        <a:ext cx="290896" cy="315073"/>
      </dsp:txXfrm>
    </dsp:sp>
    <dsp:sp modelId="{46B13D7F-4E3C-4300-BE93-4B3B20D7FED8}">
      <dsp:nvSpPr>
        <dsp:cNvPr id="0" name=""/>
        <dsp:cNvSpPr/>
      </dsp:nvSpPr>
      <dsp:spPr>
        <a:xfrm>
          <a:off x="808546" y="2027051"/>
          <a:ext cx="1555921" cy="1555921"/>
        </a:xfrm>
        <a:prstGeom prst="ellips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800" kern="1200" dirty="0"/>
        </a:p>
      </dsp:txBody>
      <dsp:txXfrm>
        <a:off x="1036405" y="2254910"/>
        <a:ext cx="1100203" cy="1100203"/>
      </dsp:txXfrm>
    </dsp:sp>
    <dsp:sp modelId="{60526E7B-B055-44BE-A78D-F72C23472E8F}">
      <dsp:nvSpPr>
        <dsp:cNvPr id="0" name=""/>
        <dsp:cNvSpPr/>
      </dsp:nvSpPr>
      <dsp:spPr>
        <a:xfrm rot="18000000">
          <a:off x="1957845" y="1539382"/>
          <a:ext cx="415566" cy="5251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500" kern="1200"/>
        </a:p>
      </dsp:txBody>
      <dsp:txXfrm>
        <a:off x="1989013" y="1698391"/>
        <a:ext cx="290896" cy="315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0DAE3-C179-4C9E-AF79-83FC2F7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386E-0C58-406B-BF0E-37A1DC64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BD2F5-890C-4789-A8D7-94BDD48A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3B01E0-52A1-43F7-9DDA-1567A03C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E1083-0233-4C16-87A0-6018B165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7D2F-FC24-4489-A8C1-4EDB520B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C91149-F52C-4826-B785-266A652E5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AB15C-5CDB-4CE9-B369-1BBA7BEA5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F2C6A2-C5E0-4A04-9956-9E57F3C2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EEFE6-CF05-4FE5-87E5-BDB8F6E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6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8492B9-9950-410E-BCA2-EB45365F3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CEE5F-8B8D-4D1C-9C86-31999DC4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AAC8E-4157-4AF2-9456-51155B87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40787F-F432-4440-AC66-0757C833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F5C59-7269-4F5B-8E9A-8AA15EA9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5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13FD6-957E-4BEA-834B-761D5915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1424C-1A38-4C57-8700-B02A03E3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497B0-0B75-4617-A1CC-8A85FEA0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50544B-3E1B-4074-9140-D1144E6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47240-F9EF-4932-A818-031B8CD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5B9DA-006E-425B-9EA6-5D836F8C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11410-5480-4488-A7C6-3A8AA0E1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6463DC-A7D3-42D2-94B8-45C8C527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6EE3A-C25D-4C9B-8442-30BDF14D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D02F37-2CAF-42A2-A6CB-BEF4AE69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7C7CB-EDCD-47BD-B147-D2E46415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DBE5C1-56EA-4C96-A15A-2DB55575A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5117D-34EE-4270-A510-2F59E8BA9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6DA34-E971-4421-A90F-1C46B522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A0CD2-795A-4383-B917-17EB4E22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CD3501-3F70-4144-8CFB-8D27723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6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DC413-BB49-42D2-9EC2-0B4D08A8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E0B5-D47E-4030-A1BC-881714F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A98280-17C0-4276-A608-FC8867EA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8528D5-F43B-4323-A0C4-70E303AA8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5BCC2B-DD4F-4CD8-9624-9DAD949A3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39F14E-6017-4A00-86F1-B0097F80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1B008D-F7AC-4162-A26C-6809689C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61FCAB-3FD8-48F4-BE02-31CBBB297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2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5B495-6E02-4D99-8674-575BFDF0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61D7CB-7B6B-497A-9DAB-E7B6D6F8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CFAA7F-0542-4A16-9AF4-8AB052B4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589266-AAA0-4215-B396-8D1B161A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C5F41-B810-4C26-9F9C-BF3186F9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58D50-6FD4-4A54-8B64-8942174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9F4029-E399-472A-B18D-551781AF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13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3B760-3AF1-46F8-84D4-39CCFDEC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9DF9C-6DF7-4B71-9A57-F93611F8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4EE43-971C-4EEF-83D2-0821D646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4BA1F-7B15-4D0D-99FD-B46E633C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D0048-D51C-49E1-AD1F-5D4C536B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391C12-717C-4A5F-AE6F-C95B91F2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0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B4645-0EA9-4E51-B284-6181087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D8F3-D20F-41C1-A15B-0B9EA375A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EBB64F-44CF-4D2F-8ECB-9C39F1D5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7B873-705C-45FB-8AAD-245FCDD1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9A977-11BA-4AA8-B9F7-A0A7AF0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9ABAC7-1227-4F73-B300-2016CB7B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7C8C97-640B-416B-8D4D-1D6BD9AB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1B397-FFE0-4458-8CC9-D725DA31F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BE94D-8128-407D-95E2-2A2192283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E7CB9-552A-40FD-8E25-6C9525410464}" type="datetimeFigureOut">
              <a:rPr lang="ko-KR" altLang="en-US" smtClean="0"/>
              <a:t>2022-10-22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3A5D15-8E7E-439A-BED1-DD844D1F8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4FAB7E-CE65-47EC-995A-12649E02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23E7B-1FF7-463A-BCF8-5461F84413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1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18" Type="http://schemas.openxmlformats.org/officeDocument/2006/relationships/image" Target="../media/image3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1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6" Type="http://schemas.openxmlformats.org/officeDocument/2006/relationships/image" Target="../media/image31.svg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19" Type="http://schemas.openxmlformats.org/officeDocument/2006/relationships/image" Target="../media/image3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4" Type="http://schemas.openxmlformats.org/officeDocument/2006/relationships/image" Target="../media/image64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446280" y="5119185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member1: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1650F1-2974-4F07-BA45-FF69DC6F9B14}"/>
              </a:ext>
            </a:extLst>
          </p:cNvPr>
          <p:cNvSpPr/>
          <p:nvPr/>
        </p:nvSpPr>
        <p:spPr>
          <a:xfrm>
            <a:off x="3356045" y="2391373"/>
            <a:ext cx="5479911" cy="1321111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>
                <a:solidFill>
                  <a:schemeClr val="tx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컴퓨터공학특강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3691467" y="4061354"/>
            <a:ext cx="4809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리터럴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591908" y="4399908"/>
            <a:ext cx="1037492" cy="0"/>
          </a:xfrm>
          <a:prstGeom prst="line">
            <a:avLst/>
          </a:prstGeom>
          <a:ln w="25400">
            <a:solidFill>
              <a:srgbClr val="22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8" y="5119185"/>
            <a:ext cx="104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알레셰르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10816097" y="5457739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전재호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4901875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&lt;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6629400" y="4030576"/>
            <a:ext cx="690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4749853"/>
            <a:ext cx="2303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r>
              <a:rPr lang="ko-KR" altLang="en-US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team3 = {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8FC5A-8510-4CD1-8A3C-C0639F994AD0}"/>
              </a:ext>
            </a:extLst>
          </p:cNvPr>
          <p:cNvSpPr txBox="1"/>
          <p:nvPr/>
        </p:nvSpPr>
        <p:spPr>
          <a:xfrm>
            <a:off x="9050558" y="6134847"/>
            <a:ext cx="105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20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43F2C0-7185-2BA1-ADA5-F0EE3BC2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19" y="20445"/>
            <a:ext cx="1132542" cy="12914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5F07678-A28D-A2A0-19EE-B290B69F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37"/>
            <a:ext cx="1147995" cy="12914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5257465-880B-CCE6-9030-4BCA44C9E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889" y="20566"/>
            <a:ext cx="1132542" cy="12990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CF8F44-DF98-6261-F1A2-AABD56571D6E}"/>
              </a:ext>
            </a:extLst>
          </p:cNvPr>
          <p:cNvSpPr txBox="1"/>
          <p:nvPr/>
        </p:nvSpPr>
        <p:spPr>
          <a:xfrm>
            <a:off x="9446280" y="5457739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member2: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FE3628-7116-C3F7-7645-91DBDF894A24}"/>
              </a:ext>
            </a:extLst>
          </p:cNvPr>
          <p:cNvSpPr txBox="1"/>
          <p:nvPr/>
        </p:nvSpPr>
        <p:spPr>
          <a:xfrm>
            <a:off x="9446280" y="5763276"/>
            <a:ext cx="1236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100" dirty="0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member3: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9EA7-47C0-90F1-1796-2C8D57A68418}"/>
              </a:ext>
            </a:extLst>
          </p:cNvPr>
          <p:cNvSpPr txBox="1"/>
          <p:nvPr/>
        </p:nvSpPr>
        <p:spPr>
          <a:xfrm>
            <a:off x="10816097" y="5763276"/>
            <a:ext cx="82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spc="100" dirty="0" err="1">
                <a:solidFill>
                  <a:schemeClr val="tx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신승민</a:t>
            </a:r>
            <a:endParaRPr lang="ko-KR" altLang="en-US" sz="1600" spc="100" dirty="0">
              <a:solidFill>
                <a:schemeClr val="tx2">
                  <a:lumMod val="50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866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3" y="1109865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pic>
        <p:nvPicPr>
          <p:cNvPr id="12" name="그래픽 11" descr="그룹 단색으로 채워진">
            <a:extLst>
              <a:ext uri="{FF2B5EF4-FFF2-40B4-BE49-F238E27FC236}">
                <a16:creationId xmlns:a16="http://schemas.microsoft.com/office/drawing/2014/main" id="{A59A173A-1CB1-4BEA-9558-2ED0659EE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230" y="187617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02999-639E-45B5-97C5-64C571B59CCB}"/>
              </a:ext>
            </a:extLst>
          </p:cNvPr>
          <p:cNvSpPr txBox="1"/>
          <p:nvPr/>
        </p:nvSpPr>
        <p:spPr>
          <a:xfrm>
            <a:off x="2115670" y="2166597"/>
            <a:ext cx="1949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Player  :  2 ~ 4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5" name="그래픽 14" descr="펜싱 단색으로 채워진">
            <a:extLst>
              <a:ext uri="{FF2B5EF4-FFF2-40B4-BE49-F238E27FC236}">
                <a16:creationId xmlns:a16="http://schemas.microsoft.com/office/drawing/2014/main" id="{B1250799-A5DC-4E9C-B39B-3D961AD4AB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4086" y="187617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AC735AE-4F97-4B34-A89F-759437FA6357}"/>
              </a:ext>
            </a:extLst>
          </p:cNvPr>
          <p:cNvSpPr txBox="1"/>
          <p:nvPr/>
        </p:nvSpPr>
        <p:spPr>
          <a:xfrm>
            <a:off x="8209784" y="2166597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개인전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19927"/>
              </p:ext>
            </p:extLst>
          </p:nvPr>
        </p:nvGraphicFramePr>
        <p:xfrm>
          <a:off x="1854800" y="3807985"/>
          <a:ext cx="2752165" cy="23084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graphicFrame>
        <p:nvGraphicFramePr>
          <p:cNvPr id="23" name="표 16">
            <a:extLst>
              <a:ext uri="{FF2B5EF4-FFF2-40B4-BE49-F238E27FC236}">
                <a16:creationId xmlns:a16="http://schemas.microsoft.com/office/drawing/2014/main" id="{431528B1-F7FD-49D1-B36A-1E1EA600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03764"/>
              </p:ext>
            </p:extLst>
          </p:nvPr>
        </p:nvGraphicFramePr>
        <p:xfrm>
          <a:off x="7585036" y="3807990"/>
          <a:ext cx="2752165" cy="230840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550433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50433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</a:tblGrid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4616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E1A6EAE-124F-47EB-BA96-7371232215B7}"/>
              </a:ext>
            </a:extLst>
          </p:cNvPr>
          <p:cNvSpPr txBox="1"/>
          <p:nvPr/>
        </p:nvSpPr>
        <p:spPr>
          <a:xfrm>
            <a:off x="1482582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1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B2B6BB-DEFD-4B7D-B60F-AE5863023DAF}"/>
              </a:ext>
            </a:extLst>
          </p:cNvPr>
          <p:cNvSpPr txBox="1"/>
          <p:nvPr/>
        </p:nvSpPr>
        <p:spPr>
          <a:xfrm>
            <a:off x="7034470" y="6210421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100" dirty="0">
                <a:solidFill>
                  <a:srgbClr val="32981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Player 2</a:t>
            </a:r>
            <a:endParaRPr lang="ko-KR" altLang="en-US" sz="2400" spc="100" dirty="0">
              <a:solidFill>
                <a:srgbClr val="32981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45341" y="4410635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573177-2F78-4151-9748-3FBF9FD0824E}"/>
              </a:ext>
            </a:extLst>
          </p:cNvPr>
          <p:cNvSpPr/>
          <p:nvPr/>
        </p:nvSpPr>
        <p:spPr>
          <a:xfrm rot="5400000">
            <a:off x="9367516" y="4385462"/>
            <a:ext cx="340659" cy="1153455"/>
          </a:xfrm>
          <a:prstGeom prst="ellipse">
            <a:avLst/>
          </a:prstGeom>
          <a:solidFill>
            <a:srgbClr val="32981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4" name="Picture 6" descr="추측 - 무료 교육개 아이콘">
            <a:extLst>
              <a:ext uri="{FF2B5EF4-FFF2-40B4-BE49-F238E27FC236}">
                <a16:creationId xmlns:a16="http://schemas.microsoft.com/office/drawing/2014/main" id="{4F0BDAC7-B0FC-44BF-BC6A-736045EAD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38" y="4347967"/>
            <a:ext cx="1216123" cy="12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래픽 25" descr="닫기 단색으로 채워진">
            <a:extLst>
              <a:ext uri="{FF2B5EF4-FFF2-40B4-BE49-F238E27FC236}">
                <a16:creationId xmlns:a16="http://schemas.microsoft.com/office/drawing/2014/main" id="{475E936A-5A25-4518-83A7-0088CD27013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06853" y="4186519"/>
            <a:ext cx="636940" cy="636940"/>
          </a:xfrm>
          <a:prstGeom prst="rect">
            <a:avLst/>
          </a:prstGeom>
        </p:spPr>
      </p:pic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6076" y="4186519"/>
            <a:ext cx="636940" cy="636940"/>
          </a:xfrm>
          <a:prstGeom prst="rect">
            <a:avLst/>
          </a:prstGeom>
        </p:spPr>
      </p:pic>
      <p:pic>
        <p:nvPicPr>
          <p:cNvPr id="33" name="그래픽 32" descr="닫기 단색으로 채워진">
            <a:extLst>
              <a:ext uri="{FF2B5EF4-FFF2-40B4-BE49-F238E27FC236}">
                <a16:creationId xmlns:a16="http://schemas.microsoft.com/office/drawing/2014/main" id="{5AE77008-3D08-4E5C-9DD5-445D247B76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27307" y="3728871"/>
            <a:ext cx="636940" cy="636940"/>
          </a:xfrm>
          <a:prstGeom prst="rect">
            <a:avLst/>
          </a:prstGeom>
        </p:spPr>
      </p:pic>
      <p:pic>
        <p:nvPicPr>
          <p:cNvPr id="34" name="그래픽 33" descr="닫기 단색으로 채워진">
            <a:extLst>
              <a:ext uri="{FF2B5EF4-FFF2-40B4-BE49-F238E27FC236}">
                <a16:creationId xmlns:a16="http://schemas.microsoft.com/office/drawing/2014/main" id="{DFADD9B1-5A0F-4FB6-B345-58197C4719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51278" y="3728871"/>
            <a:ext cx="636940" cy="636940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1932C7C-9D68-4CC2-BF76-2B1F83F8E862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81EC6B-EBB1-4D35-B70E-7227DF77F75F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AB40154-989C-4BC9-BCE6-019FB94DA360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7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63763" y="1097556"/>
            <a:ext cx="150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규칙</a:t>
            </a:r>
          </a:p>
        </p:txBody>
      </p:sp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439937F2-8661-439E-AAE1-9494438B8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41626"/>
              </p:ext>
            </p:extLst>
          </p:nvPr>
        </p:nvGraphicFramePr>
        <p:xfrm>
          <a:off x="1873192" y="1900633"/>
          <a:ext cx="4320000" cy="4320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75510681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38226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78518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27558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0917525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8924176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3841665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86384537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637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15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431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97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13607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3804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9168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410304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1973977" y="2655683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4555223"/>
            <a:ext cx="636940" cy="63694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197525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D941AD0-F181-4A93-ADB6-EE8E6754BD7E}"/>
              </a:ext>
            </a:extLst>
          </p:cNvPr>
          <p:cNvSpPr/>
          <p:nvPr/>
        </p:nvSpPr>
        <p:spPr>
          <a:xfrm rot="8100000">
            <a:off x="4139028" y="2498149"/>
            <a:ext cx="340659" cy="1509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8473576-97F7-4357-B595-4C0240055C25}"/>
              </a:ext>
            </a:extLst>
          </p:cNvPr>
          <p:cNvSpPr/>
          <p:nvPr/>
        </p:nvSpPr>
        <p:spPr>
          <a:xfrm rot="5400000">
            <a:off x="3597475" y="2554929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08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22C97A65-751A-4B48-BE73-B88854E83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82" y="517122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래픽 36" descr="닫기 단색으로 채워진">
            <a:extLst>
              <a:ext uri="{FF2B5EF4-FFF2-40B4-BE49-F238E27FC236}">
                <a16:creationId xmlns:a16="http://schemas.microsoft.com/office/drawing/2014/main" id="{3AA31285-3965-44E0-B023-61ACE65958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4555223"/>
            <a:ext cx="636940" cy="636940"/>
          </a:xfrm>
          <a:prstGeom prst="rect">
            <a:avLst/>
          </a:prstGeom>
        </p:spPr>
      </p:pic>
      <p:pic>
        <p:nvPicPr>
          <p:cNvPr id="38" name="그래픽 37" descr="닫기 단색으로 채워진">
            <a:extLst>
              <a:ext uri="{FF2B5EF4-FFF2-40B4-BE49-F238E27FC236}">
                <a16:creationId xmlns:a16="http://schemas.microsoft.com/office/drawing/2014/main" id="{2154E1AE-020A-4745-9769-99540709DE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4555223"/>
            <a:ext cx="636940" cy="636940"/>
          </a:xfrm>
          <a:prstGeom prst="rect">
            <a:avLst/>
          </a:prstGeom>
        </p:spPr>
      </p:pic>
      <p:pic>
        <p:nvPicPr>
          <p:cNvPr id="40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092896"/>
            <a:ext cx="636940" cy="636940"/>
          </a:xfrm>
          <a:prstGeom prst="rect">
            <a:avLst/>
          </a:prstGeom>
        </p:spPr>
      </p:pic>
      <p:pic>
        <p:nvPicPr>
          <p:cNvPr id="41" name="그래픽 40" descr="닫기 단색으로 채워진">
            <a:extLst>
              <a:ext uri="{FF2B5EF4-FFF2-40B4-BE49-F238E27FC236}">
                <a16:creationId xmlns:a16="http://schemas.microsoft.com/office/drawing/2014/main" id="{A5121F86-6991-4A5B-8669-8400396FD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092896"/>
            <a:ext cx="636940" cy="636940"/>
          </a:xfrm>
          <a:prstGeom prst="rect">
            <a:avLst/>
          </a:prstGeom>
        </p:spPr>
      </p:pic>
      <p:pic>
        <p:nvPicPr>
          <p:cNvPr id="42" name="그래픽 41" descr="닫기 단색으로 채워진">
            <a:extLst>
              <a:ext uri="{FF2B5EF4-FFF2-40B4-BE49-F238E27FC236}">
                <a16:creationId xmlns:a16="http://schemas.microsoft.com/office/drawing/2014/main" id="{B28FF886-F483-4F1D-BEC0-3C0872058C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642" y="5630568"/>
            <a:ext cx="636940" cy="636940"/>
          </a:xfrm>
          <a:prstGeom prst="rect">
            <a:avLst/>
          </a:prstGeom>
        </p:spPr>
      </p:pic>
      <p:pic>
        <p:nvPicPr>
          <p:cNvPr id="43" name="그래픽 42" descr="닫기 단색으로 채워진">
            <a:extLst>
              <a:ext uri="{FF2B5EF4-FFF2-40B4-BE49-F238E27FC236}">
                <a16:creationId xmlns:a16="http://schemas.microsoft.com/office/drawing/2014/main" id="{FCC5B37A-C5C5-4137-AB8D-5EA553A13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1222" y="5630568"/>
            <a:ext cx="636940" cy="636940"/>
          </a:xfrm>
          <a:prstGeom prst="rect">
            <a:avLst/>
          </a:prstGeom>
        </p:spPr>
      </p:pic>
      <p:pic>
        <p:nvPicPr>
          <p:cNvPr id="44" name="그래픽 43" descr="닫기 단색으로 채워진">
            <a:extLst>
              <a:ext uri="{FF2B5EF4-FFF2-40B4-BE49-F238E27FC236}">
                <a16:creationId xmlns:a16="http://schemas.microsoft.com/office/drawing/2014/main" id="{0EE8A0E2-620B-4336-B57E-7A845B7765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334" y="5630568"/>
            <a:ext cx="636940" cy="63694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741A0954-0998-42D6-9148-8BF3D8DCBA08}"/>
              </a:ext>
            </a:extLst>
          </p:cNvPr>
          <p:cNvSpPr/>
          <p:nvPr/>
        </p:nvSpPr>
        <p:spPr>
          <a:xfrm flipH="1">
            <a:off x="8356990" y="3291687"/>
            <a:ext cx="110364" cy="37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D6D2501-06A7-4B79-8F5A-F982849F6B4B}"/>
              </a:ext>
            </a:extLst>
          </p:cNvPr>
          <p:cNvSpPr/>
          <p:nvPr/>
        </p:nvSpPr>
        <p:spPr>
          <a:xfrm flipH="1">
            <a:off x="8358268" y="3190933"/>
            <a:ext cx="110363" cy="1045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DB749-8700-4DB5-9604-91136D605E28}"/>
              </a:ext>
            </a:extLst>
          </p:cNvPr>
          <p:cNvSpPr txBox="1"/>
          <p:nvPr/>
        </p:nvSpPr>
        <p:spPr>
          <a:xfrm>
            <a:off x="8783911" y="3243210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3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A544B55-AFD9-45D2-A71B-0B135CB1BF8A}"/>
              </a:ext>
            </a:extLst>
          </p:cNvPr>
          <p:cNvSpPr/>
          <p:nvPr/>
        </p:nvSpPr>
        <p:spPr>
          <a:xfrm rot="5400000">
            <a:off x="8241843" y="4361131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086091-A838-4363-ADF3-19A9802800D7}"/>
              </a:ext>
            </a:extLst>
          </p:cNvPr>
          <p:cNvSpPr txBox="1"/>
          <p:nvPr/>
        </p:nvSpPr>
        <p:spPr>
          <a:xfrm>
            <a:off x="8783911" y="4337830"/>
            <a:ext cx="832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Head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0" name="Picture 8" descr="Bomb - PNG image with transparent background | Free Png Images">
            <a:extLst>
              <a:ext uri="{FF2B5EF4-FFF2-40B4-BE49-F238E27FC236}">
                <a16:creationId xmlns:a16="http://schemas.microsoft.com/office/drawing/2014/main" id="{0695E9F7-B15D-4261-877C-7347074E5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130" y="5412388"/>
            <a:ext cx="454448" cy="4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A0BD65-9EEF-4005-A2B5-F26A927ACCC9}"/>
              </a:ext>
            </a:extLst>
          </p:cNvPr>
          <p:cNvSpPr txBox="1"/>
          <p:nvPr/>
        </p:nvSpPr>
        <p:spPr>
          <a:xfrm>
            <a:off x="8783911" y="5436645"/>
            <a:ext cx="6591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×  1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2243F6-CEA5-4260-A5A6-E794AE98AA9B}"/>
              </a:ext>
            </a:extLst>
          </p:cNvPr>
          <p:cNvSpPr/>
          <p:nvPr/>
        </p:nvSpPr>
        <p:spPr>
          <a:xfrm>
            <a:off x="8140334" y="203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FAA6D-35DA-468F-8E6D-13BD7DE7DBFA}"/>
              </a:ext>
            </a:extLst>
          </p:cNvPr>
          <p:cNvSpPr/>
          <p:nvPr/>
        </p:nvSpPr>
        <p:spPr>
          <a:xfrm>
            <a:off x="8415299" y="203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96649D0-5B00-4BF1-B19E-3C6AA4FD665E}"/>
              </a:ext>
            </a:extLst>
          </p:cNvPr>
          <p:cNvSpPr/>
          <p:nvPr/>
        </p:nvSpPr>
        <p:spPr>
          <a:xfrm>
            <a:off x="8140334" y="2302604"/>
            <a:ext cx="270000" cy="270000"/>
          </a:xfrm>
          <a:prstGeom prst="rect">
            <a:avLst/>
          </a:prstGeom>
          <a:solidFill>
            <a:srgbClr val="D2DEEF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258F29-37BB-4532-9F9F-A54AF5333CBB}"/>
              </a:ext>
            </a:extLst>
          </p:cNvPr>
          <p:cNvSpPr/>
          <p:nvPr/>
        </p:nvSpPr>
        <p:spPr>
          <a:xfrm>
            <a:off x="8415299" y="2302604"/>
            <a:ext cx="270000" cy="270000"/>
          </a:xfrm>
          <a:prstGeom prst="rect">
            <a:avLst/>
          </a:prstGeom>
          <a:solidFill>
            <a:srgbClr val="EAEFF7"/>
          </a:solidFill>
          <a:ln>
            <a:solidFill>
              <a:srgbClr val="64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5EC02E-8DED-40E7-8F52-2613652C9DCA}"/>
              </a:ext>
            </a:extLst>
          </p:cNvPr>
          <p:cNvSpPr txBox="1"/>
          <p:nvPr/>
        </p:nvSpPr>
        <p:spPr>
          <a:xfrm>
            <a:off x="8783911" y="2122976"/>
            <a:ext cx="13003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  ×  10</a:t>
            </a:r>
            <a:endParaRPr lang="ko-KR" altLang="en-US" sz="22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57" name="그래픽 56" descr="닫기 단색으로 채워진">
            <a:extLst>
              <a:ext uri="{FF2B5EF4-FFF2-40B4-BE49-F238E27FC236}">
                <a16:creationId xmlns:a16="http://schemas.microsoft.com/office/drawing/2014/main" id="{427F7DFF-E15B-460F-A408-B8CF17A7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3106" y="2934359"/>
            <a:ext cx="636940" cy="63694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F7F95787-C7F7-44F4-8286-0BA3DF79CAD7}"/>
              </a:ext>
            </a:extLst>
          </p:cNvPr>
          <p:cNvSpPr/>
          <p:nvPr/>
        </p:nvSpPr>
        <p:spPr>
          <a:xfrm>
            <a:off x="4671974" y="4831616"/>
            <a:ext cx="340659" cy="1153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A484C56-6A5D-4265-8D91-285D4B080168}"/>
              </a:ext>
            </a:extLst>
          </p:cNvPr>
          <p:cNvSpPr/>
          <p:nvPr/>
        </p:nvSpPr>
        <p:spPr>
          <a:xfrm>
            <a:off x="4673252" y="5787673"/>
            <a:ext cx="340659" cy="3227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2" name="그래픽 31" descr="닫기 단색으로 채워진">
            <a:extLst>
              <a:ext uri="{FF2B5EF4-FFF2-40B4-BE49-F238E27FC236}">
                <a16:creationId xmlns:a16="http://schemas.microsoft.com/office/drawing/2014/main" id="{A6FA55BD-4756-4588-8243-E7AD6F067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4555223"/>
            <a:ext cx="636940" cy="636940"/>
          </a:xfrm>
          <a:prstGeom prst="rect">
            <a:avLst/>
          </a:prstGeom>
        </p:spPr>
      </p:pic>
      <p:pic>
        <p:nvPicPr>
          <p:cNvPr id="58" name="그래픽 39" descr="닫기 단색으로 채워진">
            <a:extLst>
              <a:ext uri="{FF2B5EF4-FFF2-40B4-BE49-F238E27FC236}">
                <a16:creationId xmlns:a16="http://schemas.microsoft.com/office/drawing/2014/main" id="{F9ABD043-E3B9-4EEC-84B8-304C9CF1D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765" y="5092896"/>
            <a:ext cx="636940" cy="636940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8F6B0C5-1249-4002-8EA0-BC0E9B08377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1D9E9D-5296-4272-88E0-24E13BDCF231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D376BC4-09CA-4793-83E5-DEB931B29FC8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53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1022887" y="1135704"/>
            <a:ext cx="147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로직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다이어그램 12">
            <a:extLst>
              <a:ext uri="{FF2B5EF4-FFF2-40B4-BE49-F238E27FC236}">
                <a16:creationId xmlns:a16="http://schemas.microsoft.com/office/drawing/2014/main" id="{D3C42DFF-420A-473E-9A35-E20778983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77421"/>
              </p:ext>
            </p:extLst>
          </p:nvPr>
        </p:nvGraphicFramePr>
        <p:xfrm>
          <a:off x="1300579" y="2066193"/>
          <a:ext cx="5513022" cy="358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그래픽 3" descr="사용자 크라운 남자 단색으로 채워진">
            <a:extLst>
              <a:ext uri="{FF2B5EF4-FFF2-40B4-BE49-F238E27FC236}">
                <a16:creationId xmlns:a16="http://schemas.microsoft.com/office/drawing/2014/main" id="{7434BE5A-D5D9-4D7D-9E5A-C2030E56982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1175" y="2339768"/>
            <a:ext cx="1018894" cy="1018894"/>
          </a:xfrm>
          <a:prstGeom prst="rect">
            <a:avLst/>
          </a:prstGeom>
        </p:spPr>
      </p:pic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26629C15-B121-464E-BC5F-A223C10C426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5074" y="4314830"/>
            <a:ext cx="1018894" cy="1018894"/>
          </a:xfrm>
          <a:prstGeom prst="rect">
            <a:avLst/>
          </a:prstGeom>
        </p:spPr>
      </p:pic>
      <p:pic>
        <p:nvPicPr>
          <p:cNvPr id="12" name="그래픽 11" descr="팔로우 취소 단색으로 채워진">
            <a:extLst>
              <a:ext uri="{FF2B5EF4-FFF2-40B4-BE49-F238E27FC236}">
                <a16:creationId xmlns:a16="http://schemas.microsoft.com/office/drawing/2014/main" id="{8A9F97B4-9ADE-4283-AB98-8C06517428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76718" y="4314830"/>
            <a:ext cx="1018894" cy="1018894"/>
          </a:xfrm>
          <a:prstGeom prst="rect">
            <a:avLst/>
          </a:prstGeom>
        </p:spPr>
      </p:pic>
      <p:pic>
        <p:nvPicPr>
          <p:cNvPr id="15" name="그래픽 14" descr="하비 공 30% 단색으로 채워진">
            <a:extLst>
              <a:ext uri="{FF2B5EF4-FFF2-40B4-BE49-F238E27FC236}">
                <a16:creationId xmlns:a16="http://schemas.microsoft.com/office/drawing/2014/main" id="{C3763648-959F-4B7B-A822-33F49EAE8D8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00880" y="3733227"/>
            <a:ext cx="712420" cy="712420"/>
          </a:xfrm>
          <a:prstGeom prst="rect">
            <a:avLst/>
          </a:prstGeom>
        </p:spPr>
      </p:pic>
      <p:pic>
        <p:nvPicPr>
          <p:cNvPr id="18" name="그래픽 17" descr="문이 열려 있음 단색으로 채워진">
            <a:extLst>
              <a:ext uri="{FF2B5EF4-FFF2-40B4-BE49-F238E27FC236}">
                <a16:creationId xmlns:a16="http://schemas.microsoft.com/office/drawing/2014/main" id="{2167CDF3-CFAA-456B-900D-606F0696004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22164" y="1840900"/>
            <a:ext cx="576000" cy="576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671599-D4B8-4762-AA6C-E0E1A77E2F9E}"/>
              </a:ext>
            </a:extLst>
          </p:cNvPr>
          <p:cNvSpPr txBox="1"/>
          <p:nvPr/>
        </p:nvSpPr>
        <p:spPr>
          <a:xfrm>
            <a:off x="8473656" y="1934807"/>
            <a:ext cx="2032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만들기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/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참가</a:t>
            </a:r>
          </a:p>
        </p:txBody>
      </p:sp>
      <p:pic>
        <p:nvPicPr>
          <p:cNvPr id="21" name="그래픽 20" descr="게임 컨트롤러 단색으로 채워진">
            <a:extLst>
              <a:ext uri="{FF2B5EF4-FFF2-40B4-BE49-F238E27FC236}">
                <a16:creationId xmlns:a16="http://schemas.microsoft.com/office/drawing/2014/main" id="{4F55DCF2-3DA9-4D5D-8F45-0B21C9CC7C3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22164" y="2746646"/>
            <a:ext cx="576000" cy="576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BC84E5-B2EE-4B8B-B7AB-7B576309F55C}"/>
              </a:ext>
            </a:extLst>
          </p:cNvPr>
          <p:cNvSpPr txBox="1"/>
          <p:nvPr/>
        </p:nvSpPr>
        <p:spPr>
          <a:xfrm>
            <a:off x="8473656" y="2840553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 플레이</a:t>
            </a:r>
          </a:p>
        </p:txBody>
      </p:sp>
      <p:pic>
        <p:nvPicPr>
          <p:cNvPr id="23" name="그래픽 22" descr="팔로우 취소 단색으로 채워진">
            <a:extLst>
              <a:ext uri="{FF2B5EF4-FFF2-40B4-BE49-F238E27FC236}">
                <a16:creationId xmlns:a16="http://schemas.microsoft.com/office/drawing/2014/main" id="{A8D922EB-93B2-47EF-BC57-D4AD1B007A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2164" y="4558138"/>
            <a:ext cx="576000" cy="576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58F63-76DD-4189-9C91-FB33B0D41200}"/>
              </a:ext>
            </a:extLst>
          </p:cNvPr>
          <p:cNvSpPr txBox="1"/>
          <p:nvPr/>
        </p:nvSpPr>
        <p:spPr>
          <a:xfrm>
            <a:off x="8473656" y="4652045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게임오버 된 플레이어</a:t>
            </a:r>
          </a:p>
        </p:txBody>
      </p:sp>
      <p:pic>
        <p:nvPicPr>
          <p:cNvPr id="25" name="그래픽 24" descr="사용자 크라운 남자 단색으로 채워진">
            <a:extLst>
              <a:ext uri="{FF2B5EF4-FFF2-40B4-BE49-F238E27FC236}">
                <a16:creationId xmlns:a16="http://schemas.microsoft.com/office/drawing/2014/main" id="{6E98F044-4C9A-4DD2-9A87-AB4DFFF453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22164" y="5463884"/>
            <a:ext cx="576000" cy="576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3BF342-873C-4C13-BD89-E0CE51CF4C70}"/>
              </a:ext>
            </a:extLst>
          </p:cNvPr>
          <p:cNvSpPr txBox="1"/>
          <p:nvPr/>
        </p:nvSpPr>
        <p:spPr>
          <a:xfrm>
            <a:off x="8473656" y="5557791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최후의 승자</a:t>
            </a:r>
          </a:p>
        </p:txBody>
      </p:sp>
      <p:pic>
        <p:nvPicPr>
          <p:cNvPr id="5" name="그래픽 4" descr="벌레 단색으로 채워진">
            <a:extLst>
              <a:ext uri="{FF2B5EF4-FFF2-40B4-BE49-F238E27FC236}">
                <a16:creationId xmlns:a16="http://schemas.microsoft.com/office/drawing/2014/main" id="{65908816-2782-4567-89B3-BB2587A37AE1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22164" y="3652392"/>
            <a:ext cx="576000" cy="576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C113BF-382B-434D-B2D7-B51F92D19ADA}"/>
              </a:ext>
            </a:extLst>
          </p:cNvPr>
          <p:cNvSpPr txBox="1"/>
          <p:nvPr/>
        </p:nvSpPr>
        <p:spPr>
          <a:xfrm>
            <a:off x="8473656" y="3746299"/>
            <a:ext cx="3015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플레이어 별 지렁이</a:t>
            </a:r>
            <a:r>
              <a:rPr lang="en-US" altLang="ko-KR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2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폭탄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656AB8D-3BA3-4268-A9D7-1F5F9BD16824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FF044F-7FAD-464C-A41D-7698DF88129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2D04835-7286-458C-828F-E22DD52DC4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15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975753" y="96516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정의서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95" y="1527230"/>
            <a:ext cx="9144000" cy="507682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F39D7EF-AF3F-4E0F-B66B-D2486CB8A9C0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2045C1-B217-482A-B9AC-279EE95C1FF3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3C9D508-2704-49FD-800C-7BC74D3B963B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9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267285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72058" y="932606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유스케이스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다이어그램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3" y="1394272"/>
            <a:ext cx="5544527" cy="529421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682371-E2C4-433F-A91D-909FE77C4BC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5CC816-9742-4A50-99E8-2B86369B2B2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EA2BF4D-B552-4FB5-81E6-E9175845A33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88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8" y="1003270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5590EC-306A-4006-A64D-4637067A4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3" y="1603435"/>
            <a:ext cx="8193447" cy="49086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02D650-AF8F-4F79-B59A-7FE266F470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700"/>
          <a:stretch/>
        </p:blipFill>
        <p:spPr>
          <a:xfrm>
            <a:off x="7907319" y="3056529"/>
            <a:ext cx="3762900" cy="1817129"/>
          </a:xfrm>
          <a:prstGeom prst="rect">
            <a:avLst/>
          </a:prstGeom>
        </p:spPr>
      </p:pic>
      <p:sp>
        <p:nvSpPr>
          <p:cNvPr id="16" name="사다리꼴 15">
            <a:extLst>
              <a:ext uri="{FF2B5EF4-FFF2-40B4-BE49-F238E27FC236}">
                <a16:creationId xmlns:a16="http://schemas.microsoft.com/office/drawing/2014/main" id="{FD66CF5E-6E4D-4F17-98B3-E3DEBCBADF36}"/>
              </a:ext>
            </a:extLst>
          </p:cNvPr>
          <p:cNvSpPr/>
          <p:nvPr/>
        </p:nvSpPr>
        <p:spPr>
          <a:xfrm rot="16200000">
            <a:off x="6318373" y="2953848"/>
            <a:ext cx="1548179" cy="1992924"/>
          </a:xfrm>
          <a:prstGeom prst="trapezoid">
            <a:avLst>
              <a:gd name="adj" fmla="val 30502"/>
            </a:avLst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7775D-13BF-411A-BD7F-7E60A50D2C54}"/>
              </a:ext>
            </a:extLst>
          </p:cNvPr>
          <p:cNvSpPr txBox="1"/>
          <p:nvPr/>
        </p:nvSpPr>
        <p:spPr>
          <a:xfrm>
            <a:off x="6709721" y="376564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팝업창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38C5D-8CA8-49F4-B680-D399333A0A62}"/>
              </a:ext>
            </a:extLst>
          </p:cNvPr>
          <p:cNvSpPr txBox="1"/>
          <p:nvPr/>
        </p:nvSpPr>
        <p:spPr>
          <a:xfrm>
            <a:off x="7938332" y="4816377"/>
            <a:ext cx="379142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모든 버튼 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클릭시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“</a:t>
            </a:r>
            <a:r>
              <a:rPr lang="ko-KR" altLang="en-US" sz="17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삐용</a:t>
            </a:r>
            <a:r>
              <a:rPr lang="en-US" altLang="ko-KR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</a:t>
            </a:r>
            <a:r>
              <a:rPr lang="ko-KR" altLang="en-US" sz="17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이란 효과음 부여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0E453A2-AF43-4361-9F7C-02A94DF6A36E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959907-94C7-44AD-860E-4059A0E1A930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B1891E-AF07-4028-BCE8-DA2144F4F8F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69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43778" y="960828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D172-963E-4C71-BCD5-E0AE70DD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4" y="1576819"/>
            <a:ext cx="9762093" cy="4931997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89719A5-D99E-4C83-95F9-1CD9F261D1F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5471194-96BF-4C99-B771-29163A16F8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8BA66C4-579D-4B7A-B3A1-5A8CE2E9FB2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070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9510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 목록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341ECA-70F8-43BC-BCCA-DAAF906AA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1418769"/>
            <a:ext cx="8440328" cy="5220429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04AB684-6E67-4ABA-8634-8E3F9D83E4B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67F9376-FDF9-4F33-8E8C-879B9BFD054E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BF9A12-CC03-4D9E-84E0-8E099CE00421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Ⅱ.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프로그램 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53204" y="910937"/>
            <a:ext cx="349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UI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명세서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플레이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B0E76-4232-42FB-A512-9810F919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1418769"/>
            <a:ext cx="7754432" cy="5229955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130416-0368-4745-8DD4-3A5AE926A0F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98AB07-6098-44CE-BBD6-B76115B7BBC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F72E568-9DBE-4990-A1FE-4C32BF01624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59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25860"/>
            <a:ext cx="3603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브라우저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Microsoft Edge 웹 브라우저 다운로드 | Microsoft">
            <a:extLst>
              <a:ext uri="{FF2B5EF4-FFF2-40B4-BE49-F238E27FC236}">
                <a16:creationId xmlns:a16="http://schemas.microsoft.com/office/drawing/2014/main" id="{317427C1-2C60-4ED7-B817-B1779499C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4" t="7025" r="13152" b="7066"/>
          <a:stretch/>
        </p:blipFill>
        <p:spPr bwMode="auto">
          <a:xfrm>
            <a:off x="1546170" y="2889215"/>
            <a:ext cx="1446815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hrome Portable을 위한 Windows - Uptodown에서 무료로 다운로드하세요">
            <a:extLst>
              <a:ext uri="{FF2B5EF4-FFF2-40B4-BE49-F238E27FC236}">
                <a16:creationId xmlns:a16="http://schemas.microsoft.com/office/drawing/2014/main" id="{F9C446E9-E131-4CAD-A6D3-E391232AF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t="4500" r="4500" b="4500"/>
          <a:stretch/>
        </p:blipFill>
        <p:spPr bwMode="auto">
          <a:xfrm>
            <a:off x="5385032" y="2889215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refox Browser 다운로드 — Mozilla가 만든 빠르고 사생활 보호를 위한 무료 브라우저">
            <a:extLst>
              <a:ext uri="{FF2B5EF4-FFF2-40B4-BE49-F238E27FC236}">
                <a16:creationId xmlns:a16="http://schemas.microsoft.com/office/drawing/2014/main" id="{229D453D-4424-4172-A0C2-8040FFE54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079" y="288921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394668" y="4810570"/>
            <a:ext cx="173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Microsoft Edge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5216499" y="4810570"/>
            <a:ext cx="175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Google Chrome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110940" y="4810570"/>
            <a:ext cx="164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Mozilla Firefox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A6E8F8-7FDC-43F5-9124-3B6FBD209B5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2F56D-1D31-4AB4-902E-3ADCA35EB0A7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3A2AE67-AEAE-4FE0-8EB4-E7A289468FFC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39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1366003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5630168" y="516731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0D67F-752E-47B7-AF84-91BA6467218D}"/>
              </a:ext>
            </a:extLst>
          </p:cNvPr>
          <p:cNvSpPr txBox="1"/>
          <p:nvPr/>
        </p:nvSpPr>
        <p:spPr>
          <a:xfrm>
            <a:off x="3578175" y="1690660"/>
            <a:ext cx="6247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객체란</a:t>
            </a:r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리터럴에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의한 객체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값 갱신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동적 생성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8. 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삭제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9. ES6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추가된 객체 </a:t>
            </a:r>
            <a:r>
              <a:rPr lang="ko-KR" altLang="en-US" sz="2400" spc="1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리터럴의</a:t>
            </a:r>
            <a:r>
              <a:rPr lang="ko-KR" altLang="en-US" sz="24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확장 기능</a:t>
            </a:r>
            <a:endParaRPr lang="en-US" altLang="ko-KR" sz="24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2467429" y="6231464"/>
            <a:ext cx="735874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5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47211"/>
            <a:ext cx="4012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원격 제어 프로그램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6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042136" y="4810570"/>
            <a:ext cx="2436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PuTTY 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openssh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819802" y="4801594"/>
            <a:ext cx="2552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mstsc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원격 데스크톱 연결</a:t>
            </a:r>
            <a:r>
              <a:rPr lang="en-US" altLang="ko-KR" sz="11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</a:t>
            </a:r>
            <a:r>
              <a:rPr lang="en-US" altLang="ko-KR" sz="16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 </a:t>
            </a:r>
            <a:r>
              <a:rPr lang="en-US" altLang="ko-KR" sz="16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xrdp</a:t>
            </a:r>
            <a:endParaRPr lang="ko-KR" altLang="en-US" sz="16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8288996" y="4775357"/>
            <a:ext cx="32849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TightVNC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Viewer&amp; </a:t>
            </a:r>
            <a:r>
              <a:rPr lang="en-US" altLang="ko-KR" sz="1500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tigervnc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-server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3B8F8B-3B4B-4A55-8587-12F473A24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59" y="2869259"/>
            <a:ext cx="1440000" cy="1440000"/>
          </a:xfrm>
          <a:prstGeom prst="rect">
            <a:avLst/>
          </a:prstGeom>
        </p:spPr>
      </p:pic>
      <p:pic>
        <p:nvPicPr>
          <p:cNvPr id="7" name="그림 6" descr="텍스트, 모니터, 전자기기, 디스플레이이(가) 표시된 사진&#10;&#10;자동 생성된 설명">
            <a:extLst>
              <a:ext uri="{FF2B5EF4-FFF2-40B4-BE49-F238E27FC236}">
                <a16:creationId xmlns:a16="http://schemas.microsoft.com/office/drawing/2014/main" id="{9CB2E0EB-E4C9-4B36-AE06-95FCB691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999" y="2869259"/>
            <a:ext cx="1440000" cy="144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71198E-B34D-4FAF-8701-4275CBD7C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840" y="2869259"/>
            <a:ext cx="1440000" cy="144000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60142B-3630-4C1B-8788-9200A7A85C61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1669D7-2EA4-4F96-8EB5-356CCDA753EA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AC17504-9F14-42C5-A373-AF8AC1DCD985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4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8269" y="1295512"/>
            <a:ext cx="4241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Code Editor &amp; IDE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748269" y="2307101"/>
            <a:ext cx="3024554" cy="3024554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419177" y="2307101"/>
            <a:ext cx="3024554" cy="302455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4583723" y="2307101"/>
            <a:ext cx="3024554" cy="3024554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37B1CA-CDC6-4B7D-9CB7-FC147EC1312D}"/>
              </a:ext>
            </a:extLst>
          </p:cNvPr>
          <p:cNvSpPr txBox="1"/>
          <p:nvPr/>
        </p:nvSpPr>
        <p:spPr>
          <a:xfrm>
            <a:off x="1809141" y="481057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Eclipse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C52D1A-3970-411F-8969-9461381BB551}"/>
              </a:ext>
            </a:extLst>
          </p:cNvPr>
          <p:cNvSpPr txBox="1"/>
          <p:nvPr/>
        </p:nvSpPr>
        <p:spPr>
          <a:xfrm>
            <a:off x="4758617" y="4805218"/>
            <a:ext cx="267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Intellij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IDEA (Community)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F6E86D-38AB-485A-8AF2-DCDFB231D9F2}"/>
              </a:ext>
            </a:extLst>
          </p:cNvPr>
          <p:cNvSpPr txBox="1"/>
          <p:nvPr/>
        </p:nvSpPr>
        <p:spPr>
          <a:xfrm>
            <a:off x="9410669" y="4805218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VS Code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074" name="Picture 2" descr="Eclipse IDE을 위한 Windows - Uptodown에서 무료로 다운로드하세요">
            <a:extLst>
              <a:ext uri="{FF2B5EF4-FFF2-40B4-BE49-F238E27FC236}">
                <a16:creationId xmlns:a16="http://schemas.microsoft.com/office/drawing/2014/main" id="{D0BCDFB1-6D87-4F97-B6B6-91B0B81A6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4" t="4164" r="4164" b="4164"/>
          <a:stretch/>
        </p:blipFill>
        <p:spPr bwMode="auto">
          <a:xfrm>
            <a:off x="1492142" y="3003838"/>
            <a:ext cx="1440000" cy="144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elliJ IDEA Tutorial, IntelliJ IDEA Introduction,History of IntelliJ  IDEA,Comparison between Community and Ultimate Edition,IntelliJ IDEA  Index,Prerequisites,Audience,Problem, - W3cschoool.COM">
            <a:extLst>
              <a:ext uri="{FF2B5EF4-FFF2-40B4-BE49-F238E27FC236}">
                <a16:creationId xmlns:a16="http://schemas.microsoft.com/office/drawing/2014/main" id="{9B9C7B8B-F054-487D-8CE7-5410486E2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t="2545" r="10800" b="2545"/>
          <a:stretch/>
        </p:blipFill>
        <p:spPr bwMode="auto">
          <a:xfrm>
            <a:off x="5539332" y="3003838"/>
            <a:ext cx="1165953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234110-3124-40F0-9222-241983571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474" y="300383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03A1108-63C8-4B9F-B42F-15BDBDE89069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5D4124-C9BB-49A7-8B64-D87810E50BA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FD7295-69E6-4EBB-9ACA-AFDD6F85D456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90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Front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873811" y="170020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8834190" y="397562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6172163" y="170020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3535838" y="397562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ML5 - 위키백과, 우리 모두의 백과사전">
            <a:extLst>
              <a:ext uri="{FF2B5EF4-FFF2-40B4-BE49-F238E27FC236}">
                <a16:creationId xmlns:a16="http://schemas.microsoft.com/office/drawing/2014/main" id="{3CFDA8AA-884F-4552-B49C-D2B9AF58D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95" y="2308170"/>
            <a:ext cx="1120830" cy="112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D22B18-1ED0-4C99-B7D2-E904C79033FB}"/>
              </a:ext>
            </a:extLst>
          </p:cNvPr>
          <p:cNvSpPr txBox="1"/>
          <p:nvPr/>
        </p:nvSpPr>
        <p:spPr>
          <a:xfrm>
            <a:off x="1725319" y="365874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HTML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28" name="Picture 4" descr="CSS - 위키백과, 우리 모두의 백과사전">
            <a:extLst>
              <a:ext uri="{FF2B5EF4-FFF2-40B4-BE49-F238E27FC236}">
                <a16:creationId xmlns:a16="http://schemas.microsoft.com/office/drawing/2014/main" id="{2D3E63D1-7329-45CC-B007-D7F8D8EB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728" y="4647486"/>
            <a:ext cx="808220" cy="11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E69178D-73D0-4403-8C8F-55F0102E3615}"/>
              </a:ext>
            </a:extLst>
          </p:cNvPr>
          <p:cNvSpPr txBox="1"/>
          <p:nvPr/>
        </p:nvSpPr>
        <p:spPr>
          <a:xfrm>
            <a:off x="4480320" y="5939024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CSS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0" name="Picture 6" descr="자바스크립트 공부 독학 사이트 추천">
            <a:extLst>
              <a:ext uri="{FF2B5EF4-FFF2-40B4-BE49-F238E27FC236}">
                <a16:creationId xmlns:a16="http://schemas.microsoft.com/office/drawing/2014/main" id="{BC8F6303-94CF-44BD-AE16-DB7F3C01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841" y="2409636"/>
            <a:ext cx="1894644" cy="106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EE4161-4A3F-4359-850C-C52F2408D610}"/>
              </a:ext>
            </a:extLst>
          </p:cNvPr>
          <p:cNvSpPr txBox="1"/>
          <p:nvPr/>
        </p:nvSpPr>
        <p:spPr>
          <a:xfrm>
            <a:off x="6798000" y="3658743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JavaScript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1032" name="Picture 8" descr="JSP😇">
            <a:extLst>
              <a:ext uri="{FF2B5EF4-FFF2-40B4-BE49-F238E27FC236}">
                <a16:creationId xmlns:a16="http://schemas.microsoft.com/office/drawing/2014/main" id="{898AA222-C45E-442F-920D-B93210A88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390" y="4657822"/>
            <a:ext cx="1119600" cy="1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80BBE1-2FA6-47D7-9464-92A63258B1DE}"/>
              </a:ext>
            </a:extLst>
          </p:cNvPr>
          <p:cNvSpPr txBox="1"/>
          <p:nvPr/>
        </p:nvSpPr>
        <p:spPr>
          <a:xfrm>
            <a:off x="9800314" y="593902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JSP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C1B5AF-EFD3-4166-B5F5-E43D95E55063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1C084-F349-4AB6-9807-C46F2A708C96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07E1ACE-62E1-4CD2-9317-158104067C6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15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Ⅲ.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740082" y="957104"/>
            <a:ext cx="504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언어 및 기술 스택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Back End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16FBEF5-3F78-4827-8063-7CEC6B517BC6}"/>
              </a:ext>
            </a:extLst>
          </p:cNvPr>
          <p:cNvSpPr/>
          <p:nvPr/>
        </p:nvSpPr>
        <p:spPr>
          <a:xfrm>
            <a:off x="276223" y="4063227"/>
            <a:ext cx="2160000" cy="2160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FB0628A-FE25-4DA9-B334-14448B55685C}"/>
              </a:ext>
            </a:extLst>
          </p:cNvPr>
          <p:cNvSpPr/>
          <p:nvPr/>
        </p:nvSpPr>
        <p:spPr>
          <a:xfrm>
            <a:off x="7339177" y="1579227"/>
            <a:ext cx="2160000" cy="2160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D258816-5E1E-4FC7-8BF4-B46409CD415D}"/>
              </a:ext>
            </a:extLst>
          </p:cNvPr>
          <p:cNvSpPr/>
          <p:nvPr/>
        </p:nvSpPr>
        <p:spPr>
          <a:xfrm>
            <a:off x="5016000" y="4063227"/>
            <a:ext cx="2160000" cy="2160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58DAFE2-AAC4-4176-BBA1-DD10FC19DB68}"/>
              </a:ext>
            </a:extLst>
          </p:cNvPr>
          <p:cNvSpPr/>
          <p:nvPr/>
        </p:nvSpPr>
        <p:spPr>
          <a:xfrm>
            <a:off x="2692823" y="1579227"/>
            <a:ext cx="2160000" cy="2160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A173C5F-5E5C-45DD-9E08-72A115DB01D6}"/>
              </a:ext>
            </a:extLst>
          </p:cNvPr>
          <p:cNvSpPr/>
          <p:nvPr/>
        </p:nvSpPr>
        <p:spPr>
          <a:xfrm>
            <a:off x="9755777" y="4063227"/>
            <a:ext cx="2160000" cy="2160000"/>
          </a:xfrm>
          <a:prstGeom prst="roundRect">
            <a:avLst/>
          </a:prstGeom>
          <a:solidFill>
            <a:srgbClr val="5B9BD5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java.util.Optional이란?">
            <a:extLst>
              <a:ext uri="{FF2B5EF4-FFF2-40B4-BE49-F238E27FC236}">
                <a16:creationId xmlns:a16="http://schemas.microsoft.com/office/drawing/2014/main" id="{FC406268-E09F-4FD1-80F9-3C0CAFC7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1" y="4608454"/>
            <a:ext cx="1541584" cy="96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441CC6-7C77-47BB-A86E-9F6554630405}"/>
              </a:ext>
            </a:extLst>
          </p:cNvPr>
          <p:cNvSpPr txBox="1"/>
          <p:nvPr/>
        </p:nvSpPr>
        <p:spPr>
          <a:xfrm>
            <a:off x="1039821" y="5739433"/>
            <a:ext cx="63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Java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2" name="Picture 4" descr="Spring Boot) 스타트 스프링 부트 001일차 - 스프링(부트), 빌드툴, VO, Lombok, 어노테이션, Jackson,  ORM, JPA, Hibernate | 오늘도 끄적끄적">
            <a:extLst>
              <a:ext uri="{FF2B5EF4-FFF2-40B4-BE49-F238E27FC236}">
                <a16:creationId xmlns:a16="http://schemas.microsoft.com/office/drawing/2014/main" id="{272446AC-ED9D-4554-8EAE-71005E831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881" y="2154275"/>
            <a:ext cx="939884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F5A1088-5DAC-4E3A-83FC-3873B27D31B0}"/>
              </a:ext>
            </a:extLst>
          </p:cNvPr>
          <p:cNvSpPr txBox="1"/>
          <p:nvPr/>
        </p:nvSpPr>
        <p:spPr>
          <a:xfrm>
            <a:off x="3078564" y="3174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Spring Boot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4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752AA57D-D18D-47E0-91AF-1C83A2888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61" y="4582186"/>
            <a:ext cx="1436078" cy="10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7461841-150D-4FA3-9412-59AF2BDD78FA}"/>
              </a:ext>
            </a:extLst>
          </p:cNvPr>
          <p:cNvSpPr txBox="1"/>
          <p:nvPr/>
        </p:nvSpPr>
        <p:spPr>
          <a:xfrm>
            <a:off x="5213452" y="5739433"/>
            <a:ext cx="176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Apache Tomcat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6" name="Picture 8" descr="Modern Websocket Client - Apps on Google Play">
            <a:extLst>
              <a:ext uri="{FF2B5EF4-FFF2-40B4-BE49-F238E27FC236}">
                <a16:creationId xmlns:a16="http://schemas.microsoft.com/office/drawing/2014/main" id="{07677092-EBEB-4C17-9928-58710333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234" y="2154275"/>
            <a:ext cx="939886" cy="9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2E9661-6CFB-48E1-AA60-5F22EA42AE59}"/>
              </a:ext>
            </a:extLst>
          </p:cNvPr>
          <p:cNvSpPr txBox="1"/>
          <p:nvPr/>
        </p:nvSpPr>
        <p:spPr>
          <a:xfrm>
            <a:off x="7714657" y="317438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Web Socket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058" name="Picture 10" descr="CentOS 7 Version Upgrade - ThinkGround">
            <a:extLst>
              <a:ext uri="{FF2B5EF4-FFF2-40B4-BE49-F238E27FC236}">
                <a16:creationId xmlns:a16="http://schemas.microsoft.com/office/drawing/2014/main" id="{289C65EF-A56F-4D90-8501-D40F52A1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100" y="4842623"/>
            <a:ext cx="1781354" cy="60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029DE5-DCEB-4004-B02E-5243B45381F2}"/>
              </a:ext>
            </a:extLst>
          </p:cNvPr>
          <p:cNvSpPr txBox="1"/>
          <p:nvPr/>
        </p:nvSpPr>
        <p:spPr>
          <a:xfrm>
            <a:off x="10233242" y="5739433"/>
            <a:ext cx="12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Cent OS 7</a:t>
            </a:r>
            <a:endParaRPr lang="ko-KR" altLang="en-US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6624A3-301E-4BD9-B347-8F598597FDBC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025362-9227-4877-9986-8053D494E9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A4B208B-0A25-4CDB-B5DB-650D09C18FA3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21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Ⅳ.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진행 상황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6A3F55-A310-4812-82DA-85F76DEB9227}"/>
              </a:ext>
            </a:extLst>
          </p:cNvPr>
          <p:cNvSpPr txBox="1"/>
          <p:nvPr/>
        </p:nvSpPr>
        <p:spPr>
          <a:xfrm>
            <a:off x="815497" y="1020895"/>
            <a:ext cx="320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WBS –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간트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차트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D1376F-C289-4B72-886A-1BA332A56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53" y="1476928"/>
            <a:ext cx="9198094" cy="5381071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B3D50C-95BF-40D8-8506-1C01F8728198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DBDE6B-02D6-4BF2-9B6B-ADB3DAC4A102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23F870-60F9-4E48-95B3-9CEBC60A755F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16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Ⅴ.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계획</a:t>
            </a:r>
            <a:endParaRPr lang="en-US" altLang="ko-KR" sz="3000" spc="1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F6BCA2-2D1F-40D4-B755-0597A3A2D265}"/>
              </a:ext>
            </a:extLst>
          </p:cNvPr>
          <p:cNvSpPr/>
          <p:nvPr/>
        </p:nvSpPr>
        <p:spPr>
          <a:xfrm>
            <a:off x="873811" y="3975622"/>
            <a:ext cx="2484000" cy="2484000"/>
          </a:xfrm>
          <a:prstGeom prst="roundRect">
            <a:avLst/>
          </a:prstGeom>
          <a:solidFill>
            <a:schemeClr val="tx2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A6A0ED1-E447-4098-8C68-67E35D95F49F}"/>
              </a:ext>
            </a:extLst>
          </p:cNvPr>
          <p:cNvSpPr/>
          <p:nvPr/>
        </p:nvSpPr>
        <p:spPr>
          <a:xfrm>
            <a:off x="8834190" y="1700202"/>
            <a:ext cx="2484000" cy="2484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3DE385-F2E8-4331-B5A7-3F04BD193E4D}"/>
              </a:ext>
            </a:extLst>
          </p:cNvPr>
          <p:cNvSpPr/>
          <p:nvPr/>
        </p:nvSpPr>
        <p:spPr>
          <a:xfrm>
            <a:off x="6172163" y="3975622"/>
            <a:ext cx="2484000" cy="24840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114446D-4DE0-4D4E-8F0E-6189AF0F18FB}"/>
              </a:ext>
            </a:extLst>
          </p:cNvPr>
          <p:cNvSpPr/>
          <p:nvPr/>
        </p:nvSpPr>
        <p:spPr>
          <a:xfrm>
            <a:off x="3535838" y="1700202"/>
            <a:ext cx="2484000" cy="2484000"/>
          </a:xfrm>
          <a:prstGeom prst="roundRect">
            <a:avLst/>
          </a:prstGeom>
          <a:solidFill>
            <a:schemeClr val="bg1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CC65E-AF6B-4C1D-88C6-6B900932367E}"/>
              </a:ext>
            </a:extLst>
          </p:cNvPr>
          <p:cNvSpPr txBox="1"/>
          <p:nvPr/>
        </p:nvSpPr>
        <p:spPr>
          <a:xfrm>
            <a:off x="1364646" y="593416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웹 실시간통신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6A3D-64C9-47BD-B42A-DD6CB4580798}"/>
              </a:ext>
            </a:extLst>
          </p:cNvPr>
          <p:cNvSpPr txBox="1"/>
          <p:nvPr/>
        </p:nvSpPr>
        <p:spPr>
          <a:xfrm>
            <a:off x="4475512" y="366360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채팅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C5D2A-2425-41A3-9400-43705FC42B1E}"/>
              </a:ext>
            </a:extLst>
          </p:cNvPr>
          <p:cNvSpPr txBox="1"/>
          <p:nvPr/>
        </p:nvSpPr>
        <p:spPr>
          <a:xfrm>
            <a:off x="7111836" y="593416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9F19D5-FFC3-4DE2-8F0F-C5BCF66B9C7F}"/>
              </a:ext>
            </a:extLst>
          </p:cNvPr>
          <p:cNvSpPr txBox="1"/>
          <p:nvPr/>
        </p:nvSpPr>
        <p:spPr>
          <a:xfrm>
            <a:off x="9198387" y="3663604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생성 </a:t>
            </a:r>
            <a:r>
              <a:rPr lang="en-US" altLang="ko-KR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 </a:t>
            </a:r>
            <a:r>
              <a:rPr lang="ko-KR" altLang="en-US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방 입장</a:t>
            </a:r>
          </a:p>
        </p:txBody>
      </p:sp>
      <p:pic>
        <p:nvPicPr>
          <p:cNvPr id="1026" name="Picture 2" descr="라이브 스트리밍 - 무료 과학 기술개 아이콘">
            <a:extLst>
              <a:ext uri="{FF2B5EF4-FFF2-40B4-BE49-F238E27FC236}">
                <a16:creationId xmlns:a16="http://schemas.microsoft.com/office/drawing/2014/main" id="{609358D4-3D11-4A3A-9FAC-EEF80B56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610" y="4760422"/>
            <a:ext cx="91440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채팅 단색으로 채워진">
            <a:extLst>
              <a:ext uri="{FF2B5EF4-FFF2-40B4-BE49-F238E27FC236}">
                <a16:creationId xmlns:a16="http://schemas.microsoft.com/office/drawing/2014/main" id="{6A8F65C8-C302-4D34-8081-6605B4D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0638" y="2485002"/>
            <a:ext cx="914400" cy="914400"/>
          </a:xfrm>
          <a:prstGeom prst="rect">
            <a:avLst/>
          </a:prstGeom>
        </p:spPr>
      </p:pic>
      <p:pic>
        <p:nvPicPr>
          <p:cNvPr id="21" name="그래픽 20" descr="삼목게임 단색으로 채워진">
            <a:extLst>
              <a:ext uri="{FF2B5EF4-FFF2-40B4-BE49-F238E27FC236}">
                <a16:creationId xmlns:a16="http://schemas.microsoft.com/office/drawing/2014/main" id="{8B565B13-49ED-48A1-B5C6-20A8F784E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56962" y="4760422"/>
            <a:ext cx="914400" cy="914400"/>
          </a:xfrm>
          <a:prstGeom prst="rect">
            <a:avLst/>
          </a:prstGeom>
        </p:spPr>
      </p:pic>
      <p:pic>
        <p:nvPicPr>
          <p:cNvPr id="23" name="그래픽 22" descr="입력 단색으로 채워진">
            <a:extLst>
              <a:ext uri="{FF2B5EF4-FFF2-40B4-BE49-F238E27FC236}">
                <a16:creationId xmlns:a16="http://schemas.microsoft.com/office/drawing/2014/main" id="{29AF8B7B-010B-4C00-BD1D-11DF6DD37D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990" y="2485002"/>
            <a:ext cx="914400" cy="914400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AAF9F6-2640-44DA-B0EF-C1AB3C657455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88492DF-C35A-47AA-BD3B-0220F86E5D2B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9994-A616-4B74-B608-E7B4DCC5FA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896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/>
          <p:nvPr/>
        </p:nvCxnSpPr>
        <p:spPr>
          <a:xfrm>
            <a:off x="3634154" y="2767892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691A12-0DD2-46C8-AA88-68CCF5455840}"/>
              </a:ext>
            </a:extLst>
          </p:cNvPr>
          <p:cNvCxnSpPr/>
          <p:nvPr/>
        </p:nvCxnSpPr>
        <p:spPr>
          <a:xfrm>
            <a:off x="3634154" y="3953021"/>
            <a:ext cx="4923692" cy="0"/>
          </a:xfrm>
          <a:prstGeom prst="line">
            <a:avLst/>
          </a:prstGeom>
          <a:ln w="635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4732485" y="3105834"/>
            <a:ext cx="2492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448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Function	vs	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BBE5B-E8D7-C054-A95F-7CFAC419A57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혹은 클래스에 묶여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종속되어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있는 함수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85B6-CA86-75CB-06F4-0C4F6D1CCA77}"/>
              </a:ext>
            </a:extLst>
          </p:cNvPr>
          <p:cNvSpPr txBox="1"/>
          <p:nvPr/>
        </p:nvSpPr>
        <p:spPr>
          <a:xfrm>
            <a:off x="762855" y="304202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프로퍼티를 참조하고 조작할 수 있는 동작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(behavior)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정의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1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메서드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라는 단어는 클래스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개념이 선행되어야 등장가능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2DD9FB-F61E-8667-091A-AD12EF14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905719"/>
            <a:ext cx="5054273" cy="22973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D83C00-DE0C-060B-DF7D-6D6B3F07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73" y="2904363"/>
            <a:ext cx="5185374" cy="22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73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F93F456-2C49-4A85-B01B-2D6BD46D6E98}"/>
              </a:ext>
            </a:extLst>
          </p:cNvPr>
          <p:cNvSpPr txBox="1"/>
          <p:nvPr/>
        </p:nvSpPr>
        <p:spPr>
          <a:xfrm>
            <a:off x="762855" y="1295512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자바스크립트의 함수는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BFA65F-937D-1EBE-4532-2A569F560B86}"/>
              </a:ext>
            </a:extLst>
          </p:cNvPr>
          <p:cNvSpPr txBox="1"/>
          <p:nvPr/>
        </p:nvSpPr>
        <p:spPr>
          <a:xfrm>
            <a:off x="762855" y="306294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값으로 사용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취급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BDF8E-3335-D403-581B-BCE7041718BB}"/>
              </a:ext>
            </a:extLst>
          </p:cNvPr>
          <p:cNvSpPr txBox="1"/>
          <p:nvPr/>
        </p:nvSpPr>
        <p:spPr>
          <a:xfrm>
            <a:off x="762855" y="260127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일급 객체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객체들에 일반적으로 적용 가능한 연산을 모두 지원하는 객체</a:t>
            </a:r>
            <a:endParaRPr lang="en-US" altLang="ko-KR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7B605D-181A-7D56-86C4-C0C447E358F8}"/>
              </a:ext>
            </a:extLst>
          </p:cNvPr>
          <p:cNvSpPr txBox="1"/>
          <p:nvPr/>
        </p:nvSpPr>
        <p:spPr>
          <a:xfrm>
            <a:off x="762855" y="352460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함수를 할당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return, 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5CD6905-32BA-38A6-5CE9-8F275DA7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4066886"/>
            <a:ext cx="10680876" cy="169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7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함수를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param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넘기는 것이 가능함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( C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언어에서의 함수 포인터와 유사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51E1A-7B5C-4D2D-8BD4-BEA8D06AC8E0}"/>
              </a:ext>
            </a:extLst>
          </p:cNvPr>
          <p:cNvSpPr txBox="1"/>
          <p:nvPr/>
        </p:nvSpPr>
        <p:spPr>
          <a:xfrm>
            <a:off x="762855" y="1752980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콜백함수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	</a:t>
            </a:r>
            <a:r>
              <a:rPr lang="ko-KR" altLang="en-US" sz="2400" strike="sngStrike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400" strike="sngStrike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콜백헬</a:t>
            </a:r>
            <a:endParaRPr lang="ko-KR" altLang="en-US" sz="2400" strike="sngStrike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8FF08A-AFC3-4AAF-9DF6-252378F6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53447"/>
            <a:ext cx="7381686" cy="418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77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콜백함수를 왜 써요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218959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자바스크립트는 싱글 스레드 비동기 방식의 언어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D2010-9BDD-4D8D-885F-D9CD037A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5" y="2989881"/>
            <a:ext cx="8666153" cy="17421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152596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당장 실행이 가능한 다음 코드를 먼저 처리한 후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원래 코드를 실행함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03A0F-1912-491B-AFCE-B1507C8D6957}"/>
              </a:ext>
            </a:extLst>
          </p:cNvPr>
          <p:cNvSpPr txBox="1"/>
          <p:nvPr/>
        </p:nvSpPr>
        <p:spPr>
          <a:xfrm>
            <a:off x="762855" y="5614261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자바스크립트의 하나밖에 없는 스레드가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멈추는걸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089385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메서드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E45FB-EB5B-43B7-813C-3A79EB38CBD8}"/>
              </a:ext>
            </a:extLst>
          </p:cNvPr>
          <p:cNvSpPr txBox="1"/>
          <p:nvPr/>
        </p:nvSpPr>
        <p:spPr>
          <a:xfrm>
            <a:off x="762855" y="1294299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타 언어에서 메서드 내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self, 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키워드로 객체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인스턴스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자기 자신을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95BF3-0F91-454B-ABF0-E08B22969E36}"/>
              </a:ext>
            </a:extLst>
          </p:cNvPr>
          <p:cNvSpPr txBox="1"/>
          <p:nvPr/>
        </p:nvSpPr>
        <p:spPr>
          <a:xfrm>
            <a:off x="762855" y="1755964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지칭할 수 있는 것 </a:t>
            </a:r>
            <a:r>
              <a:rPr lang="ko-KR" altLang="en-US" sz="2400" spc="100" dirty="0" err="1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처럼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28E15D-E32C-45D1-9DEB-641485A396D9}"/>
              </a:ext>
            </a:extLst>
          </p:cNvPr>
          <p:cNvSpPr txBox="1"/>
          <p:nvPr/>
        </p:nvSpPr>
        <p:spPr>
          <a:xfrm>
            <a:off x="762855" y="5537183"/>
            <a:ext cx="1068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자바스크립트에서도 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this </a:t>
            </a:r>
            <a:r>
              <a:rPr lang="ko-KR" altLang="en-US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참조변수를 통해 자신을 가리킬 수 있습니다</a:t>
            </a:r>
            <a:r>
              <a:rPr lang="en-US" altLang="ko-KR" sz="2400" spc="100" dirty="0">
                <a:solidFill>
                  <a:srgbClr val="4454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2400" spc="100" dirty="0">
              <a:solidFill>
                <a:srgbClr val="44546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08987E-6607-4CBB-948B-7C0C4B98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54" y="2319182"/>
            <a:ext cx="7015841" cy="31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3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5676F0-C433-4456-BB57-3E5832581EF6}"/>
              </a:ext>
            </a:extLst>
          </p:cNvPr>
          <p:cNvCxnSpPr>
            <a:cxnSpLocks/>
          </p:cNvCxnSpPr>
          <p:nvPr/>
        </p:nvCxnSpPr>
        <p:spPr>
          <a:xfrm>
            <a:off x="10337785" y="696814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B00371-8BBF-468F-BAB5-3B58CE59B669}"/>
              </a:ext>
            </a:extLst>
          </p:cNvPr>
          <p:cNvSpPr txBox="1"/>
          <p:nvPr/>
        </p:nvSpPr>
        <p:spPr>
          <a:xfrm>
            <a:off x="10337785" y="310773"/>
            <a:ext cx="1577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컴공특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lang="en-US" altLang="ko-KR" sz="2000" dirty="0">
              <a:solidFill>
                <a:schemeClr val="tx2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C9A45-A32B-45BB-B4DB-89BAF7E41E6D}"/>
              </a:ext>
            </a:extLst>
          </p:cNvPr>
          <p:cNvSpPr txBox="1"/>
          <p:nvPr/>
        </p:nvSpPr>
        <p:spPr>
          <a:xfrm>
            <a:off x="276223" y="310773"/>
            <a:ext cx="349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000" spc="100" dirty="0"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프로퍼티 접근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40239F-7841-40D4-B023-7486FD09274D}"/>
              </a:ext>
            </a:extLst>
          </p:cNvPr>
          <p:cNvCxnSpPr>
            <a:cxnSpLocks/>
          </p:cNvCxnSpPr>
          <p:nvPr/>
        </p:nvCxnSpPr>
        <p:spPr>
          <a:xfrm>
            <a:off x="10337785" y="267285"/>
            <a:ext cx="1577992" cy="0"/>
          </a:xfrm>
          <a:prstGeom prst="line">
            <a:avLst/>
          </a:prstGeom>
          <a:ln w="349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EB84E09-966C-F46D-B211-890C52264C2E}"/>
              </a:ext>
            </a:extLst>
          </p:cNvPr>
          <p:cNvSpPr txBox="1"/>
          <p:nvPr/>
        </p:nvSpPr>
        <p:spPr>
          <a:xfrm>
            <a:off x="8802448" y="267286"/>
            <a:ext cx="118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p.</a:t>
            </a:r>
            <a:r>
              <a:rPr lang="ko-KR" altLang="en-US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spc="100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130</a:t>
            </a:r>
            <a:endParaRPr lang="ko-KR" altLang="en-US" sz="2400" spc="100" dirty="0"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5626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575</Words>
  <Application>Microsoft Office PowerPoint</Application>
  <PresentationFormat>와이드스크린</PresentationFormat>
  <Paragraphs>147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나눔스퀘어 Light</vt:lpstr>
      <vt:lpstr>나눔스퀘어 ExtraBold</vt:lpstr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박소희</dc:creator>
  <cp:lastModifiedBy>jacker</cp:lastModifiedBy>
  <cp:revision>231</cp:revision>
  <dcterms:created xsi:type="dcterms:W3CDTF">2019-11-09T12:13:38Z</dcterms:created>
  <dcterms:modified xsi:type="dcterms:W3CDTF">2022-10-22T07:47:47Z</dcterms:modified>
</cp:coreProperties>
</file>