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304" r:id="rId5"/>
    <p:sldId id="306" r:id="rId6"/>
    <p:sldId id="305" r:id="rId7"/>
    <p:sldId id="308" r:id="rId8"/>
    <p:sldId id="307" r:id="rId9"/>
    <p:sldId id="309" r:id="rId10"/>
    <p:sldId id="310" r:id="rId11"/>
    <p:sldId id="311" r:id="rId12"/>
    <p:sldId id="265" r:id="rId13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44546A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391553" y="2202114"/>
            <a:ext cx="116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객체는 코드가 실행되기 이전 단계에 자바스크립트 엔진에 의해 어떤 객체보다도 먼저 생성되는 특수한 객체다</a:t>
            </a:r>
            <a:endParaRPr lang="en-US" altLang="ko-KR" sz="1600" spc="100" dirty="0">
              <a:solidFill>
                <a:srgbClr val="5760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spc="100" dirty="0">
                <a:solidFill>
                  <a:srgbClr val="4454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 따라 전역 객체를 가리키는 다양한 </a:t>
            </a:r>
            <a:r>
              <a:rPr lang="ko-KR" altLang="en-US" sz="1600" b="0" i="0" dirty="0" err="1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식별자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(</a:t>
            </a:r>
            <a:r>
              <a:rPr lang="en-US" sz="1600" dirty="0"/>
              <a:t>window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self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this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frames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, </a:t>
            </a:r>
            <a:r>
              <a:rPr lang="en-US" sz="1600" dirty="0"/>
              <a:t>global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존재했으나 </a:t>
            </a:r>
            <a:r>
              <a:rPr 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ES11(ECMAScript 11)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 Bold" panose="020B0600000101010101" pitchFamily="50" charset="-127"/>
              </a:rPr>
              <a:t> </a:t>
            </a:r>
            <a:endParaRPr lang="en-US" altLang="ko-KR" sz="1600" b="0" i="0" dirty="0">
              <a:solidFill>
                <a:srgbClr val="57606A"/>
              </a:solidFill>
              <a:effectLst/>
              <a:latin typeface="나눔스퀘어 Bold" panose="020B0600000101010101" pitchFamily="50" charset="-127"/>
            </a:endParaRPr>
          </a:p>
          <a:p>
            <a:r>
              <a:rPr 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globalThis</a:t>
            </a:r>
            <a:r>
              <a:rPr lang="ko-KR" altLang="en-US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 통일되었다</a:t>
            </a:r>
            <a:r>
              <a:rPr lang="en-US" altLang="ko-KR" sz="1600" b="0" i="0" dirty="0">
                <a:solidFill>
                  <a:srgbClr val="57606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b="1" spc="100" dirty="0">
              <a:solidFill>
                <a:srgbClr val="4454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623913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493C-9437-D44F-A918-FE55AF00F552}"/>
              </a:ext>
            </a:extLst>
          </p:cNvPr>
          <p:cNvSpPr txBox="1"/>
          <p:nvPr/>
        </p:nvSpPr>
        <p:spPr>
          <a:xfrm>
            <a:off x="7183889" y="3399152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3" y="4023703"/>
            <a:ext cx="3957344" cy="252352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3B0A07F-1043-004B-A724-630CE3649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6" y="3971797"/>
            <a:ext cx="4069860" cy="23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DEA6C-B0F3-E61C-EADA-A1EFD5874F4F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68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761091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(Global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4D363-4647-E14B-BE56-69A2833DE8D2}"/>
              </a:ext>
            </a:extLst>
          </p:cNvPr>
          <p:cNvSpPr txBox="1"/>
          <p:nvPr/>
        </p:nvSpPr>
        <p:spPr>
          <a:xfrm>
            <a:off x="4069140" y="2977448"/>
            <a:ext cx="754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 환경에서 전역 객체는 </a:t>
            </a:r>
            <a:r>
              <a:rPr lang="en-US" altLang="ko-KR" b="1" spc="100" dirty="0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</a:t>
            </a: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</a:t>
            </a:r>
            <a:r>
              <a:rPr lang="ko-KR" altLang="en-US" b="1" spc="100" dirty="0" err="1">
                <a:solidFill>
                  <a:srgbClr val="57606A"/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웹페이지</a:t>
            </a:r>
            <a:r>
              <a:rPr lang="ko-KR" altLang="en-US" b="1" spc="100" dirty="0" err="1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닫을 때까지 유효하다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5760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변수의 생명 주기는 전역 객체의 생명 주기와 일치한다</a:t>
            </a:r>
            <a:r>
              <a:rPr lang="en-US" altLang="ko-KR" b="1" spc="100" dirty="0">
                <a:solidFill>
                  <a:srgbClr val="5760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701E5-631B-0B4C-8ADF-85ABA213DADF}"/>
              </a:ext>
            </a:extLst>
          </p:cNvPr>
          <p:cNvSpPr txBox="1"/>
          <p:nvPr/>
        </p:nvSpPr>
        <p:spPr>
          <a:xfrm>
            <a:off x="563721" y="2410379"/>
            <a:ext cx="301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사이드 환경</a:t>
            </a:r>
            <a:endParaRPr lang="en-US" altLang="ko-KR" sz="2000" b="1" u="sng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1CD63-6D50-1542-9190-565508D3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5" y="3023601"/>
            <a:ext cx="2911466" cy="1856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EDE57-A111-FF37-0402-FAD71B5F1ACB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1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445904" y="15410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선언된 변수의 생명 주기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(Life cycle)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2233888"/>
            <a:ext cx="1116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0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 없는 변수 → 애플리케이션 종료되므로 소멸된다</a:t>
            </a:r>
            <a:endParaRPr lang="en-US" altLang="ko-KR" sz="20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831E9-524E-0A40-BB14-9227375EA135}"/>
              </a:ext>
            </a:extLst>
          </p:cNvPr>
          <p:cNvSpPr txBox="1"/>
          <p:nvPr/>
        </p:nvSpPr>
        <p:spPr>
          <a:xfrm>
            <a:off x="0" y="294409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변수와 전역 변수의 차이점</a:t>
            </a:r>
            <a:endParaRPr lang="en-US" altLang="ko-KR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283095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3" y="5900896"/>
            <a:ext cx="482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hi() 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함수에서 선언된 변수는 </a:t>
            </a:r>
            <a:r>
              <a:rPr lang="ko-KR" altLang="en-US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지역변수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해당 함수 내에서만 사용 가능함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CEF9E-EF47-7440-AF27-94438872FE69}"/>
              </a:ext>
            </a:extLst>
          </p:cNvPr>
          <p:cNvSpPr txBox="1"/>
          <p:nvPr/>
        </p:nvSpPr>
        <p:spPr>
          <a:xfrm>
            <a:off x="6875929" y="5861347"/>
            <a:ext cx="460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외부에 선언된 변수는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전역변수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하며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함수에서 사용 가능함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B16BE-F2AB-A848-B616-43393630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3735495"/>
            <a:ext cx="4773452" cy="1753513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4C5BE2E-F769-B744-BBC4-94AA14E7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22349"/>
            <a:ext cx="4608011" cy="19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DA94D4-7E1B-2840-A67E-9F1F86B087DB}"/>
              </a:ext>
            </a:extLst>
          </p:cNvPr>
          <p:cNvSpPr txBox="1"/>
          <p:nvPr/>
        </p:nvSpPr>
        <p:spPr>
          <a:xfrm>
            <a:off x="276222" y="5077333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호출되기 이전까지는 </a:t>
            </a:r>
            <a:r>
              <a:rPr lang="ko-KR" altLang="en-US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몸체 내부에 변수들이 생성되지 않다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printHello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호출하지 않으면 함수 내부의 변수 선언문이 실행되지 않기 때문이다</a:t>
            </a:r>
            <a:r>
              <a:rPr lang="en-US" altLang="ko-KR" sz="18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A0FFF4E-A29B-414D-BB26-BAF44CDD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63" y="2130423"/>
            <a:ext cx="7001807" cy="26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11EC9-A46C-4057-F069-DB7DED43E919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2215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2" y="1556785"/>
            <a:ext cx="116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주기가 함수의 생명 주기와 일치하지만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변수가 함수보다 오래 생존하는 경우도 있다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9CEC3-B15C-4C4E-8CDD-BDD773ECD211}"/>
              </a:ext>
            </a:extLst>
          </p:cNvPr>
          <p:cNvSpPr txBox="1"/>
          <p:nvPr/>
        </p:nvSpPr>
        <p:spPr>
          <a:xfrm>
            <a:off x="276222" y="2202114"/>
            <a:ext cx="1163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생명 주기는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메모리 공간이 </a:t>
            </a:r>
            <a:r>
              <a:rPr lang="ko-KR" altLang="en-US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확보</a:t>
            </a:r>
            <a:r>
              <a:rPr lang="en-US" altLang="ko-KR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(allocate</a:t>
            </a:r>
            <a:r>
              <a:rPr lang="en-US" altLang="ko-KR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시점부터 메모리 공간이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(release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되어 가용 메모리 풀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(memory pool)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반환되는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시점까지다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 함수가 생성한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스코프에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등록되므로 자신이 등록된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스코프가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소멸될 때까지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유효한다</a:t>
            </a:r>
            <a:r>
              <a:rPr lang="en-US" altLang="ko-KR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8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1835A-9C89-6EEC-ADCF-3978E64AF28A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2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F2749DF-E934-9846-9A93-C229D331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97550"/>
            <a:ext cx="6095999" cy="29496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함수가 종료하면 함수가 생성한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스코프도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소멸한다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→하지만 누군가가 </a:t>
            </a:r>
            <a:r>
              <a:rPr lang="ko-KR" altLang="en-US" sz="1800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참조하고 있다면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해제되지 </a:t>
            </a:r>
            <a:r>
              <a:rPr lang="ko-KR" altLang="en-US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않고 생존하게 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A99A4-6E38-6A32-1145-1EE101F8DAD0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0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092011"/>
            <a:ext cx="116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변수의 선언이 지역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r>
              <a:rPr lang="ko-KR" altLang="en-US" sz="1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호이스팅은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선언이 </a:t>
            </a:r>
            <a:r>
              <a:rPr lang="ko-KR" altLang="en-US" b="1" u="sng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스코프의</a:t>
            </a:r>
            <a:r>
              <a:rPr lang="ko-KR" altLang="en-US" b="1" u="sng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선두로 끌어 올려진 것처럼 동작하는 자바스크립트 고유의 특징을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50D7AB-3959-7344-8278-16C742A0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62" y="2965827"/>
            <a:ext cx="490220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4A72-7277-196F-DE4B-7262EC12FC0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67DF11-0DB7-4943-B8CE-07BF30F3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4" y="1508943"/>
            <a:ext cx="4509874" cy="286130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0C5BFCC-6B2B-E449-9B80-B5E8ECBF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1" y="1478817"/>
            <a:ext cx="3761774" cy="2913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193BCC-27FF-A24D-9B5A-406AD5C87E69}"/>
              </a:ext>
            </a:extLst>
          </p:cNvPr>
          <p:cNvSpPr txBox="1"/>
          <p:nvPr/>
        </p:nvSpPr>
        <p:spPr>
          <a:xfrm>
            <a:off x="1821037" y="4978337"/>
            <a:ext cx="82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코드 결과 값과 이유를 담벼락에 남겨주세요</a:t>
            </a:r>
            <a:r>
              <a:rPr lang="en-US" altLang="ko-KR" sz="24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5870E-E31A-0C22-E5E9-9DAF14E97A75}"/>
              </a:ext>
            </a:extLst>
          </p:cNvPr>
          <p:cNvSpPr txBox="1"/>
          <p:nvPr/>
        </p:nvSpPr>
        <p:spPr>
          <a:xfrm>
            <a:off x="276223" y="873405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3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3" y="857337"/>
            <a:ext cx="113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sz="2800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전역 변수의 생명 주기</a:t>
            </a:r>
            <a:endParaRPr lang="en-US" altLang="ko-KR" sz="2800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변수의 생명 주기</a:t>
            </a:r>
          </a:p>
        </p:txBody>
      </p: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9D5380E7-E657-9642-83AC-2A115CB5628C}"/>
              </a:ext>
            </a:extLst>
          </p:cNvPr>
          <p:cNvCxnSpPr>
            <a:cxnSpLocks/>
          </p:cNvCxnSpPr>
          <p:nvPr/>
        </p:nvCxnSpPr>
        <p:spPr>
          <a:xfrm flipV="1">
            <a:off x="0" y="1446681"/>
            <a:ext cx="12192000" cy="19635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4A3B04-7190-214C-8323-A91B2AE99089}"/>
              </a:ext>
            </a:extLst>
          </p:cNvPr>
          <p:cNvSpPr txBox="1"/>
          <p:nvPr/>
        </p:nvSpPr>
        <p:spPr>
          <a:xfrm>
            <a:off x="276223" y="2274838"/>
            <a:ext cx="1163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코드는 함수 호출과 같이 전역 코드를 실행하는 특별한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진입점이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없고 코드가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로드되자마자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곧바로 해석되고 실행된다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하지만 전역 코드에는 </a:t>
            </a:r>
            <a:r>
              <a:rPr lang="ko-KR" altLang="en-US" sz="1800" b="1" spc="1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반환문을</a:t>
            </a:r>
            <a:r>
              <a:rPr lang="ko-KR" altLang="en-US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없으므로 마지막 문이 실행되어 더 이상 실행할 문이 없을 때 종료한다</a:t>
            </a:r>
            <a:r>
              <a:rPr lang="en-US" altLang="ko-KR" sz="1800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/>
            <a:endParaRPr lang="en-US" altLang="ko-KR" b="1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b="1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선언한 전역 변수는 전역 객체의 </a:t>
            </a:r>
            <a:r>
              <a:rPr lang="ko-KR" altLang="en-US" b="1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프로퍼티가</a:t>
            </a:r>
            <a:r>
              <a:rPr lang="ko-KR" altLang="en-US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되며 생명 주기가 전역 객체의 생명 주기와 일치한다는 것을 말한다</a:t>
            </a:r>
            <a:r>
              <a:rPr lang="en-US" altLang="ko-KR" b="1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43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539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ExtraBold</vt:lpstr>
      <vt:lpstr>나눔스퀘어 Bold</vt:lpstr>
      <vt:lpstr>맑은 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496</cp:revision>
  <dcterms:created xsi:type="dcterms:W3CDTF">2019-11-09T12:13:38Z</dcterms:created>
  <dcterms:modified xsi:type="dcterms:W3CDTF">2022-11-08T12:55:28Z</dcterms:modified>
</cp:coreProperties>
</file>