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83" r:id="rId4"/>
    <p:sldId id="284" r:id="rId5"/>
    <p:sldId id="258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65" r:id="rId15"/>
  </p:sldIdLst>
  <p:sldSz cx="12192000" cy="6858000"/>
  <p:notesSz cx="6858000" cy="9144000"/>
  <p:embeddedFontLst>
    <p:embeddedFont>
      <p:font typeface="나눔스퀘어 Bold" panose="020B0600000101010101" pitchFamily="50" charset="-127"/>
      <p:bold r:id="rId16"/>
    </p:embeddedFont>
    <p:embeddedFont>
      <p:font typeface="나눔스퀘어 ExtraBold" panose="020B0600000101010101" pitchFamily="50" charset="-127"/>
      <p:bold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AA369F8-3B8C-4D48-5423-C4DF4A817EFB}" name="진의정" initials="진" userId="진의정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8FAFA"/>
    <a:srgbClr val="5B9BD5"/>
    <a:srgbClr val="D2DEEF"/>
    <a:srgbClr val="64A1D8"/>
    <a:srgbClr val="EAEFF7"/>
    <a:srgbClr val="949494"/>
    <a:srgbClr val="302D2E"/>
    <a:srgbClr val="329816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4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0DAE3-C179-4C9E-AF79-83FC2F7E6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8A386E-0C58-406B-BF0E-37A1DC646E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9BD2F5-890C-4789-A8D7-94BDD48A9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3B01E0-52A1-43F7-9DDA-1567A03C8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5E1083-0233-4C16-87A0-6018B1657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877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FC7D2F-FC24-4489-A8C1-4EDB520B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C91149-F52C-4826-B785-266A652E5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2AB15C-5CDB-4CE9-B369-1BBA7BEA5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F2C6A2-C5E0-4A04-9956-9E57F3C2E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7EEFE6-CF05-4FE5-87E5-BDB8F6EC2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667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8492B9-9950-410E-BCA2-EB45365F3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1CEE5F-8B8D-4D1C-9C86-31999DC4F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2AAC8E-4157-4AF2-9456-51155B87D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40787F-F432-4440-AC66-0757C833A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FF5C59-7269-4F5B-8E9A-8AA15EA9C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057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13FD6-957E-4BEA-834B-761D59150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01424C-1A38-4C57-8700-B02A03E33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0497B0-0B75-4617-A1CC-8A85FEA03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50544B-3E1B-4074-9140-D1144E6E7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547240-F9EF-4932-A818-031B8CD7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92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35B9DA-006E-425B-9EA6-5D836F8CF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111410-5480-4488-A7C6-3A8AA0E1A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6463DC-A7D3-42D2-94B8-45C8C527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A6EE3A-C25D-4C9B-8442-30BDF14D8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D02F37-2CAF-42A2-A6CB-BEF4AE69E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94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7C7CB-EDCD-47BD-B147-D2E464154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DBE5C1-56EA-4C96-A15A-2DB55575A7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F5117D-34EE-4270-A510-2F59E8BA9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B6DA34-E971-4421-A90F-1C46B5220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AA0CD2-795A-4383-B917-17EB4E22F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CD3501-3F70-4144-8CFB-8D27723FE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64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DC413-BB49-42D2-9EC2-0B4D08A8D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2CE0B5-D47E-4030-A1BC-881714FA3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A98280-17C0-4276-A608-FC8867EAF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8528D5-F43B-4323-A0C4-70E303AA8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5BCC2B-DD4F-4CD8-9624-9DAD949A3E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39F14E-6017-4A00-86F1-B0097F804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2022-10-23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1B008D-F7AC-4162-A26C-6809689C8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61FCAB-3FD8-48F4-BE02-31CBBB297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28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5B495-6E02-4D99-8674-575BFDF06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61D7CB-7B6B-497A-9DAB-E7B6D6F82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2022-10-23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CFAA7F-0542-4A16-9AF4-8AB052B46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589266-AAA0-4215-B396-8D1B161A1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878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6C5F41-B810-4C26-9F9C-BF3186F9D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2022-10-23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058D50-6FD4-4A54-8B64-894217493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9F4029-E399-472A-B18D-551781AF6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137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3B760-3AF1-46F8-84D4-39CCFDECC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9DF9C-6DF7-4B71-9A57-F93611F82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24EE43-971C-4EEF-83D2-0821D6462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E4BA1F-7B15-4D0D-99FD-B46E633C3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0D0048-D51C-49E1-AD1F-5D4C536BD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391C12-717C-4A5F-AE6F-C95B91F21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20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CB4645-0EA9-4E51-B284-618108778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D8F3-D20F-41C1-A15B-0B9EA375A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EBB64F-44CF-4D2F-8ECB-9C39F1D5F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E7B873-705C-45FB-8AAD-245FCDD1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F9A977-11BA-4AA8-B9F7-A0A7AF056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9ABAC7-1227-4F73-B300-2016CB7B7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411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77C8C97-640B-416B-8D4D-1D6BD9AB8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C1B397-FFE0-4458-8CC9-D725DA31F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3BE94D-8128-407D-95E2-2A2192283A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E7CB9-552A-40FD-8E25-6C9525410464}" type="datetimeFigureOut">
              <a:rPr lang="ko-KR" altLang="en-US" smtClean="0"/>
              <a:t>2022-10-23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3A5D15-8E7E-439A-BED1-DD844D1F80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4FAB7E-CE65-47EC-995A-12649E02A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21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9446280" y="5119185"/>
            <a:ext cx="1236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member1:</a:t>
            </a:r>
            <a:endParaRPr lang="ko-KR" altLang="en-US" sz="16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1650F1-2974-4F07-BA45-FF69DC6F9B14}"/>
              </a:ext>
            </a:extLst>
          </p:cNvPr>
          <p:cNvSpPr/>
          <p:nvPr/>
        </p:nvSpPr>
        <p:spPr>
          <a:xfrm>
            <a:off x="3356045" y="2391373"/>
            <a:ext cx="5479911" cy="1321111"/>
          </a:xfrm>
          <a:prstGeom prst="rect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500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컴퓨터공학특강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3691467" y="4061354"/>
            <a:ext cx="4809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 </a:t>
            </a:r>
            <a:r>
              <a:rPr lang="ko-KR" altLang="en-US" sz="1600" spc="100" dirty="0" err="1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리터럴</a:t>
            </a:r>
            <a:endParaRPr lang="ko-KR" altLang="en-US" sz="16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5591908" y="4399908"/>
            <a:ext cx="1037492" cy="0"/>
          </a:xfrm>
          <a:prstGeom prst="line">
            <a:avLst/>
          </a:prstGeom>
          <a:ln w="25400">
            <a:solidFill>
              <a:srgbClr val="222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10816098" y="5119185"/>
            <a:ext cx="1044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10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알레셰르</a:t>
            </a:r>
            <a:endParaRPr lang="ko-KR" altLang="en-US" sz="16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10816097" y="5457739"/>
            <a:ext cx="821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전재호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4901875" y="4030576"/>
            <a:ext cx="690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endParaRPr lang="ko-KR" altLang="en-US" sz="20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6629400" y="4030576"/>
            <a:ext cx="690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endParaRPr lang="ko-KR" altLang="en-US" sz="20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9050558" y="4749853"/>
            <a:ext cx="2303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var</a:t>
            </a:r>
            <a:r>
              <a:rPr lang="ko-KR" altLang="en-US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team3 = {</a:t>
            </a:r>
            <a:endParaRPr lang="ko-KR" altLang="en-US" sz="20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9050558" y="6134847"/>
            <a:ext cx="1055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  <a:endParaRPr lang="ko-KR" altLang="en-US" sz="20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543F2C0-7185-2BA1-ADA5-F0EE3BC21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919" y="20445"/>
            <a:ext cx="1132542" cy="129149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5F07678-A28D-A2A0-19EE-B290B69FD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237"/>
            <a:ext cx="1147995" cy="129149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5257465-880B-CCE6-9030-4BCA44C9E5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9889" y="20566"/>
            <a:ext cx="1132542" cy="129909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ACF8F44-DF98-6261-F1A2-AABD56571D6E}"/>
              </a:ext>
            </a:extLst>
          </p:cNvPr>
          <p:cNvSpPr txBox="1"/>
          <p:nvPr/>
        </p:nvSpPr>
        <p:spPr>
          <a:xfrm>
            <a:off x="9446280" y="5457739"/>
            <a:ext cx="1236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member2:</a:t>
            </a:r>
            <a:endParaRPr lang="ko-KR" altLang="en-US" sz="16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FE3628-7116-C3F7-7645-91DBDF894A24}"/>
              </a:ext>
            </a:extLst>
          </p:cNvPr>
          <p:cNvSpPr txBox="1"/>
          <p:nvPr/>
        </p:nvSpPr>
        <p:spPr>
          <a:xfrm>
            <a:off x="9446280" y="5763276"/>
            <a:ext cx="1236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member3:</a:t>
            </a:r>
            <a:endParaRPr lang="ko-KR" altLang="en-US" sz="16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359EA7-47C0-90F1-1796-2C8D57A68418}"/>
              </a:ext>
            </a:extLst>
          </p:cNvPr>
          <p:cNvSpPr txBox="1"/>
          <p:nvPr/>
        </p:nvSpPr>
        <p:spPr>
          <a:xfrm>
            <a:off x="10816097" y="5763276"/>
            <a:ext cx="821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100" dirty="0" err="1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신승민</a:t>
            </a:r>
            <a:endParaRPr lang="ko-KR" altLang="en-US" sz="16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2866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프로퍼티 접근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131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249877-68DF-723D-B51D-DD209B009431}"/>
              </a:ext>
            </a:extLst>
          </p:cNvPr>
          <p:cNvSpPr txBox="1"/>
          <p:nvPr/>
        </p:nvSpPr>
        <p:spPr>
          <a:xfrm>
            <a:off x="762855" y="1294299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대괄호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프로퍼티 접근 연산자 내부에 지정하는 프로퍼티 키는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B8D2DB-9B7C-B433-F2B6-20EF6E8B61B4}"/>
              </a:ext>
            </a:extLst>
          </p:cNvPr>
          <p:cNvSpPr txBox="1"/>
          <p:nvPr/>
        </p:nvSpPr>
        <p:spPr>
          <a:xfrm>
            <a:off x="762855" y="1755964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반드시 따옴표로 감싼 </a:t>
            </a:r>
            <a:r>
              <a:rPr lang="ko-KR" altLang="en-US" sz="2400" spc="1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이어야 함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EAC558-BE77-D5E2-DDD1-E46E4F215529}"/>
              </a:ext>
            </a:extLst>
          </p:cNvPr>
          <p:cNvSpPr txBox="1"/>
          <p:nvPr/>
        </p:nvSpPr>
        <p:spPr>
          <a:xfrm>
            <a:off x="762855" y="2679294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존재하지 않는 프로퍼티에 접근하면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undefined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반환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(Ref Error ×)</a:t>
            </a:r>
            <a:endParaRPr lang="ko-KR" altLang="en-US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2BFA465-8190-475F-A1FC-F3BA84C25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55" y="3429000"/>
            <a:ext cx="10680876" cy="285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438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프로퍼티 접근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132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249877-68DF-723D-B51D-DD209B009431}"/>
              </a:ext>
            </a:extLst>
          </p:cNvPr>
          <p:cNvSpPr txBox="1"/>
          <p:nvPr/>
        </p:nvSpPr>
        <p:spPr>
          <a:xfrm>
            <a:off x="762855" y="1294299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프로퍼티 키가 식별자 네이밍을 준수하지 않는 이름이라면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2ACA92-7571-D842-0512-EA91C418D4CE}"/>
              </a:ext>
            </a:extLst>
          </p:cNvPr>
          <p:cNvSpPr txBox="1"/>
          <p:nvPr/>
        </p:nvSpPr>
        <p:spPr>
          <a:xfrm>
            <a:off x="762855" y="172701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반드시 대괄호 표기법을 사용해야 한다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B244590-60CA-A95A-8136-06BD319FA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55" y="2498207"/>
            <a:ext cx="8578369" cy="25101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F9293F1-1693-1408-EB2C-F3AB862CC809}"/>
              </a:ext>
            </a:extLst>
          </p:cNvPr>
          <p:cNvSpPr txBox="1"/>
          <p:nvPr/>
        </p:nvSpPr>
        <p:spPr>
          <a:xfrm>
            <a:off x="762855" y="5102036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브라우저 환경에는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name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이라는 전역 변수가 암묵적으로 존재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1E388FF-B609-66C5-DA16-5AAE2436FA13}"/>
              </a:ext>
            </a:extLst>
          </p:cNvPr>
          <p:cNvGrpSpPr/>
          <p:nvPr/>
        </p:nvGrpSpPr>
        <p:grpSpPr>
          <a:xfrm>
            <a:off x="762855" y="5657349"/>
            <a:ext cx="8578370" cy="308063"/>
            <a:chOff x="762855" y="5657349"/>
            <a:chExt cx="8578370" cy="308063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447845A3-1BC5-8A54-2E2B-3EC3B7D13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2855" y="5657350"/>
              <a:ext cx="3827075" cy="308062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FDF6D45A-190F-3B57-353A-86CFC8DD00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89930" y="5657349"/>
              <a:ext cx="4751295" cy="3080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3573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프로퍼티 접근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132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249877-68DF-723D-B51D-DD209B009431}"/>
              </a:ext>
            </a:extLst>
          </p:cNvPr>
          <p:cNvSpPr txBox="1"/>
          <p:nvPr/>
        </p:nvSpPr>
        <p:spPr>
          <a:xfrm>
            <a:off x="762855" y="1294299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프로퍼티 키가 숫자로 이뤄진 문자열인 경우 따옴표를 생략할 수 있다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12F3D3D-B970-5177-0D1C-C394E5A9C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55" y="2185491"/>
            <a:ext cx="8509920" cy="291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631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프로퍼티 값 갱신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132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249877-68DF-723D-B51D-DD209B009431}"/>
              </a:ext>
            </a:extLst>
          </p:cNvPr>
          <p:cNvSpPr txBox="1"/>
          <p:nvPr/>
        </p:nvSpPr>
        <p:spPr>
          <a:xfrm>
            <a:off x="762855" y="1294299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이미 존재하는 프로퍼티에 값을 할당하면 프로퍼티 값이 갱신된다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351F40F-E490-8073-066F-9B0523E60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54" y="2087244"/>
            <a:ext cx="10574731" cy="301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453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/>
          <p:nvPr/>
        </p:nvCxnSpPr>
        <p:spPr>
          <a:xfrm>
            <a:off x="3634154" y="2767892"/>
            <a:ext cx="4923692" cy="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3691A12-0DD2-46C8-AA88-68CCF5455840}"/>
              </a:ext>
            </a:extLst>
          </p:cNvPr>
          <p:cNvCxnSpPr/>
          <p:nvPr/>
        </p:nvCxnSpPr>
        <p:spPr>
          <a:xfrm>
            <a:off x="3634154" y="3953021"/>
            <a:ext cx="4923692" cy="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4732485" y="3105834"/>
            <a:ext cx="24922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43448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2467429" y="1366003"/>
            <a:ext cx="7358742" cy="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5630168" y="516731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  <a:endParaRPr lang="en-US" altLang="ko-KR" sz="32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80D67F-752E-47B7-AF84-91BA6467218D}"/>
              </a:ext>
            </a:extLst>
          </p:cNvPr>
          <p:cNvSpPr txBox="1"/>
          <p:nvPr/>
        </p:nvSpPr>
        <p:spPr>
          <a:xfrm>
            <a:off x="3578175" y="1690660"/>
            <a:ext cx="62479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2400" spc="1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객체란</a:t>
            </a:r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객체 </a:t>
            </a:r>
            <a:r>
              <a:rPr lang="ko-KR" altLang="en-US" sz="2400" spc="1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리터럴에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의한 객체 생성</a:t>
            </a:r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프로퍼티</a:t>
            </a:r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메서드</a:t>
            </a:r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 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프로퍼티 접근</a:t>
            </a:r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6. 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프로퍼티 값 갱신</a:t>
            </a:r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7. 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프로퍼티 동적 생성</a:t>
            </a:r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8. 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프로퍼티 삭제</a:t>
            </a:r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9. ES6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추가된 객체 </a:t>
            </a:r>
            <a:r>
              <a:rPr lang="ko-KR" altLang="en-US" sz="2400" spc="1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리터럴의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확장 기능</a:t>
            </a:r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2467429" y="6231464"/>
            <a:ext cx="7358742" cy="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658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메서드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762855" y="129551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Function	vs	Method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130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BBE5B-E8D7-C054-A95F-7CFAC419A57B}"/>
              </a:ext>
            </a:extLst>
          </p:cNvPr>
          <p:cNvSpPr txBox="1"/>
          <p:nvPr/>
        </p:nvSpPr>
        <p:spPr>
          <a:xfrm>
            <a:off x="762855" y="2601279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메서드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 혹은 클래스에 묶여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종속되어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있는 함수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0485B6-CA86-75CB-06F4-0C4F6D1CCA77}"/>
              </a:ext>
            </a:extLst>
          </p:cNvPr>
          <p:cNvSpPr txBox="1"/>
          <p:nvPr/>
        </p:nvSpPr>
        <p:spPr>
          <a:xfrm>
            <a:off x="762855" y="3042029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프로퍼티를 참조하고 조작할 수 있는 동작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(behavior)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정의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9160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메서드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762855" y="129551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메서드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라는 단어는 클래스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라는 개념이 선행되어야 등장가능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130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22DD9FB-F61E-8667-091A-AD12EF149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54" y="3156963"/>
            <a:ext cx="5054273" cy="229739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AD83C00-DE0C-060B-DF7D-6D6B3F07D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873" y="3155607"/>
            <a:ext cx="5185374" cy="22951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C0AD95D-9F94-4760-8E24-3449C304039D}"/>
              </a:ext>
            </a:extLst>
          </p:cNvPr>
          <p:cNvSpPr txBox="1"/>
          <p:nvPr/>
        </p:nvSpPr>
        <p:spPr>
          <a:xfrm>
            <a:off x="762855" y="2428630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어떤게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메서드이고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어떤게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함수일까요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192A5E-8BF0-44BD-B60C-B35A1C861267}"/>
              </a:ext>
            </a:extLst>
          </p:cNvPr>
          <p:cNvSpPr txBox="1"/>
          <p:nvPr/>
        </p:nvSpPr>
        <p:spPr>
          <a:xfrm>
            <a:off x="762855" y="5699521"/>
            <a:ext cx="5054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6EA0C1-7998-4E2C-888E-4F1AC7D4BBDE}"/>
              </a:ext>
            </a:extLst>
          </p:cNvPr>
          <p:cNvSpPr txBox="1"/>
          <p:nvPr/>
        </p:nvSpPr>
        <p:spPr>
          <a:xfrm>
            <a:off x="6374873" y="5699521"/>
            <a:ext cx="5185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960673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메서드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762855" y="129551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자바스크립트의 함수는 객체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400" spc="1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일급 객체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130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BFA65F-937D-1EBE-4532-2A569F560B86}"/>
              </a:ext>
            </a:extLst>
          </p:cNvPr>
          <p:cNvSpPr txBox="1"/>
          <p:nvPr/>
        </p:nvSpPr>
        <p:spPr>
          <a:xfrm>
            <a:off x="762855" y="3062944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값으로 사용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취급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 수 있다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BBDF8E-3335-D403-581B-BCE7041718BB}"/>
              </a:ext>
            </a:extLst>
          </p:cNvPr>
          <p:cNvSpPr txBox="1"/>
          <p:nvPr/>
        </p:nvSpPr>
        <p:spPr>
          <a:xfrm>
            <a:off x="762855" y="2601279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일급 객체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다른 객체들에 일반적으로 적용 가능한 연산을 모두 지원하는 객체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7B605D-181A-7D56-86C4-C0C447E358F8}"/>
              </a:ext>
            </a:extLst>
          </p:cNvPr>
          <p:cNvSpPr txBox="1"/>
          <p:nvPr/>
        </p:nvSpPr>
        <p:spPr>
          <a:xfrm>
            <a:off x="762855" y="3524609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함수를 할당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return, param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넘기는 것이 가능함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5CD6905-32BA-38A6-5CE9-8F275DA7B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55" y="4066886"/>
            <a:ext cx="10680876" cy="169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27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메서드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130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DE45FB-EB5B-43B7-813C-3A79EB38CBD8}"/>
              </a:ext>
            </a:extLst>
          </p:cNvPr>
          <p:cNvSpPr txBox="1"/>
          <p:nvPr/>
        </p:nvSpPr>
        <p:spPr>
          <a:xfrm>
            <a:off x="762855" y="1294299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함수를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param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넘기는 것이 가능함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( C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언어에서의 함수 포인터와 유사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D51E1A-7B5C-4D2D-8BD4-BEA8D06AC8E0}"/>
              </a:ext>
            </a:extLst>
          </p:cNvPr>
          <p:cNvSpPr txBox="1"/>
          <p:nvPr/>
        </p:nvSpPr>
        <p:spPr>
          <a:xfrm>
            <a:off x="762855" y="1752980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콜백함수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	</a:t>
            </a:r>
            <a:r>
              <a:rPr lang="ko-KR" altLang="en-US" sz="2400" strike="sngStrike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</a:t>
            </a:r>
            <a:r>
              <a:rPr lang="ko-KR" altLang="en-US" sz="2400" strike="sngStrike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콜백헬</a:t>
            </a:r>
            <a:endParaRPr lang="ko-KR" altLang="en-US" sz="2400" strike="sngStrike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48FF08A-AFC3-4AAF-9DF6-252378F65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54" y="2353447"/>
            <a:ext cx="7381686" cy="418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677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메서드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130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DE45FB-EB5B-43B7-813C-3A79EB38CBD8}"/>
              </a:ext>
            </a:extLst>
          </p:cNvPr>
          <p:cNvSpPr txBox="1"/>
          <p:nvPr/>
        </p:nvSpPr>
        <p:spPr>
          <a:xfrm>
            <a:off x="762855" y="1294299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콜백함수를 왜 써요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395BF3-0F91-454B-ABF0-E08B22969E36}"/>
              </a:ext>
            </a:extLst>
          </p:cNvPr>
          <p:cNvSpPr txBox="1"/>
          <p:nvPr/>
        </p:nvSpPr>
        <p:spPr>
          <a:xfrm>
            <a:off x="762855" y="2189591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자바스크립트는 싱글 스레드 비동기 방식의 언어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9D2010-9BDD-4D8D-885F-D9CD037AD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55" y="2989881"/>
            <a:ext cx="8666153" cy="174216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828E15D-E32C-45D1-9DEB-641485A396D9}"/>
              </a:ext>
            </a:extLst>
          </p:cNvPr>
          <p:cNvSpPr txBox="1"/>
          <p:nvPr/>
        </p:nvSpPr>
        <p:spPr>
          <a:xfrm>
            <a:off x="762855" y="5152596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당장 실행이 가능한 다음 코드를 먼저 처리한 후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원래 코드를 실행함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003A0F-1912-491B-AFCE-B1507C8D6957}"/>
              </a:ext>
            </a:extLst>
          </p:cNvPr>
          <p:cNvSpPr txBox="1"/>
          <p:nvPr/>
        </p:nvSpPr>
        <p:spPr>
          <a:xfrm>
            <a:off x="762855" y="5614261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자바스크립트의 하나밖에 없는 스레드가 </a:t>
            </a:r>
            <a:r>
              <a:rPr lang="ko-KR" altLang="en-US" sz="24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멈추는걸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방지</a:t>
            </a:r>
          </a:p>
        </p:txBody>
      </p:sp>
    </p:spTree>
    <p:extLst>
      <p:ext uri="{BB962C8B-B14F-4D97-AF65-F5344CB8AC3E}">
        <p14:creationId xmlns:p14="http://schemas.microsoft.com/office/powerpoint/2010/main" val="20893850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메서드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130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DE45FB-EB5B-43B7-813C-3A79EB38CBD8}"/>
              </a:ext>
            </a:extLst>
          </p:cNvPr>
          <p:cNvSpPr txBox="1"/>
          <p:nvPr/>
        </p:nvSpPr>
        <p:spPr>
          <a:xfrm>
            <a:off x="762855" y="1294299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 언어에서 메서드 내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self, this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키워드로 객체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인스턴스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자기 자신을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395BF3-0F91-454B-ABF0-E08B22969E36}"/>
              </a:ext>
            </a:extLst>
          </p:cNvPr>
          <p:cNvSpPr txBox="1"/>
          <p:nvPr/>
        </p:nvSpPr>
        <p:spPr>
          <a:xfrm>
            <a:off x="762855" y="1755964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지칭할 수 있는 것 </a:t>
            </a:r>
            <a:r>
              <a:rPr lang="ko-KR" altLang="en-US" sz="24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처럼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endParaRPr lang="ko-KR" altLang="en-US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28E15D-E32C-45D1-9DEB-641485A396D9}"/>
              </a:ext>
            </a:extLst>
          </p:cNvPr>
          <p:cNvSpPr txBox="1"/>
          <p:nvPr/>
        </p:nvSpPr>
        <p:spPr>
          <a:xfrm>
            <a:off x="762855" y="5537183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자바스크립트에서도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this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참조변수를 통해 자신을 가리킬 수 있습니다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908987E-6607-4CBB-948B-7C0C4B985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54" y="2319182"/>
            <a:ext cx="7015841" cy="313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63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프로퍼티 접근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130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249877-68DF-723D-B51D-DD209B009431}"/>
              </a:ext>
            </a:extLst>
          </p:cNvPr>
          <p:cNvSpPr txBox="1"/>
          <p:nvPr/>
        </p:nvSpPr>
        <p:spPr>
          <a:xfrm>
            <a:off x="762855" y="1294299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프로퍼티에 접근하는 두 가지 방법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</a:t>
            </a:r>
            <a:endParaRPr lang="ko-KR" altLang="en-US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8893A3-D4F6-18D7-F879-965AD70F176A}"/>
              </a:ext>
            </a:extLst>
          </p:cNvPr>
          <p:cNvSpPr txBox="1"/>
          <p:nvPr/>
        </p:nvSpPr>
        <p:spPr>
          <a:xfrm>
            <a:off x="762855" y="1758568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접근 연산자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(.)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사용하는 마침표 표기법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(dot notation)</a:t>
            </a:r>
            <a:endParaRPr lang="ko-KR" altLang="en-US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A93976-0D1F-41C3-90A2-EA2178F8E2D8}"/>
              </a:ext>
            </a:extLst>
          </p:cNvPr>
          <p:cNvSpPr txBox="1"/>
          <p:nvPr/>
        </p:nvSpPr>
        <p:spPr>
          <a:xfrm>
            <a:off x="762855" y="218549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접근 연산자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([ … ])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사용하는 대괄호 표기법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(bracket notation)</a:t>
            </a:r>
            <a:endParaRPr lang="ko-KR" altLang="en-US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8E468AD-38B8-C177-52AC-CF334F0C2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55" y="2782977"/>
            <a:ext cx="5271289" cy="326819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88FE5E5-9733-7165-25A3-96171FA95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396" y="5068649"/>
            <a:ext cx="4421374" cy="98252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6712F8B-DD0A-BCC8-6A80-F9C70B674C9D}"/>
              </a:ext>
            </a:extLst>
          </p:cNvPr>
          <p:cNvSpPr txBox="1"/>
          <p:nvPr/>
        </p:nvSpPr>
        <p:spPr>
          <a:xfrm>
            <a:off x="6661395" y="4079102"/>
            <a:ext cx="4782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 언어에서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Hash Map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96226A-7A49-4260-456D-B791D7B6111B}"/>
              </a:ext>
            </a:extLst>
          </p:cNvPr>
          <p:cNvSpPr txBox="1"/>
          <p:nvPr/>
        </p:nvSpPr>
        <p:spPr>
          <a:xfrm>
            <a:off x="6661395" y="4540767"/>
            <a:ext cx="4782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사용하는 방법과 유사</a:t>
            </a:r>
          </a:p>
        </p:txBody>
      </p:sp>
    </p:spTree>
    <p:extLst>
      <p:ext uri="{BB962C8B-B14F-4D97-AF65-F5344CB8AC3E}">
        <p14:creationId xmlns:p14="http://schemas.microsoft.com/office/powerpoint/2010/main" val="14556263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</TotalTime>
  <Words>449</Words>
  <Application>Microsoft Office PowerPoint</Application>
  <PresentationFormat>와이드스크린</PresentationFormat>
  <Paragraphs>91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나눔스퀘어 Bold</vt:lpstr>
      <vt:lpstr>맑은 고딕</vt:lpstr>
      <vt:lpstr>나눔스퀘어 ExtraBold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박소희</dc:creator>
  <cp:lastModifiedBy>jacker</cp:lastModifiedBy>
  <cp:revision>269</cp:revision>
  <dcterms:created xsi:type="dcterms:W3CDTF">2019-11-09T12:13:38Z</dcterms:created>
  <dcterms:modified xsi:type="dcterms:W3CDTF">2022-10-23T08:08:47Z</dcterms:modified>
</cp:coreProperties>
</file>