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65" r:id="rId6"/>
  </p:sldIdLst>
  <p:sldSz cx="12192000" cy="6858000"/>
  <p:notesSz cx="6858000" cy="9144000"/>
  <p:embeddedFontLst>
    <p:embeddedFont>
      <p:font typeface="나눔스퀘어 Bold" panose="020B0600000101010101" pitchFamily="50" charset="-127"/>
      <p:bold r:id="rId7"/>
    </p:embeddedFont>
    <p:embeddedFont>
      <p:font typeface="나눔스퀘어 Extra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문제점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44353" y="4399908"/>
            <a:ext cx="170329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699652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802316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84113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99186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2165790"/>
            <a:ext cx="624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문제점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4770217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좁을수록 좋다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349993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전역 변수를 아예 쓰지 말란 이야기는 아니다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58DE3-9D42-8606-3B19-DC9971555963}"/>
              </a:ext>
            </a:extLst>
          </p:cNvPr>
          <p:cNvSpPr txBox="1"/>
          <p:nvPr/>
        </p:nvSpPr>
        <p:spPr>
          <a:xfrm>
            <a:off x="762855" y="26805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중 어느 코드가 더 좋은 코드인지 쉽게 생각해볼 수 있을 것 같습니다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7D6868-0CDE-9EDB-8163-6D406DF6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48" y="3142172"/>
            <a:ext cx="2840957" cy="26680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66B0A6-F08E-7628-3716-447DC9B8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71" y="3142172"/>
            <a:ext cx="2802040" cy="26680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719834-DF73-92C7-5ECE-C96BE7EFEAA3}"/>
              </a:ext>
            </a:extLst>
          </p:cNvPr>
          <p:cNvSpPr txBox="1"/>
          <p:nvPr/>
        </p:nvSpPr>
        <p:spPr>
          <a:xfrm>
            <a:off x="762855" y="581020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짧아서 </a:t>
            </a:r>
            <a:r>
              <a:rPr lang="ko-KR" altLang="en-US" sz="2400" spc="10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만은 아닐 겁니다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202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129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 Bold</vt:lpstr>
      <vt:lpstr>나눔스퀘어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310</cp:revision>
  <dcterms:created xsi:type="dcterms:W3CDTF">2019-11-09T12:13:38Z</dcterms:created>
  <dcterms:modified xsi:type="dcterms:W3CDTF">2022-11-05T17:20:46Z</dcterms:modified>
</cp:coreProperties>
</file>