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65" r:id="rId24"/>
  </p:sldIdLst>
  <p:sldSz cx="12192000" cy="6858000"/>
  <p:notesSz cx="6858000" cy="9144000"/>
  <p:embeddedFontLs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나눔스퀘어 Light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</dgm:pt>
    <dgm:pt modelId="{00BBB1F7-9D2F-4D91-88CB-D921ECD59123}" type="pres">
      <dgm:prSet presAssocID="{0A506054-53AC-40F0-895B-7608FF1144A2}" presName="sibTrans" presStyleLbl="sibTrans2D1" presStyleIdx="0" presStyleCnt="3"/>
      <dgm:spPr/>
    </dgm:pt>
    <dgm:pt modelId="{CF30D058-4C5D-4966-9C27-56203CC989E8}" type="pres">
      <dgm:prSet presAssocID="{0A506054-53AC-40F0-895B-7608FF1144A2}" presName="connectorText" presStyleLbl="sibTrans2D1" presStyleIdx="0" presStyleCnt="3"/>
      <dgm:spPr/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</dgm:pt>
    <dgm:pt modelId="{55BB2857-3B9E-4CDC-A651-03E9F2C80372}" type="pres">
      <dgm:prSet presAssocID="{F8CD5E6D-91B4-469B-9F85-996CCC56FE73}" presName="sibTrans" presStyleLbl="sibTrans2D1" presStyleIdx="1" presStyleCnt="3"/>
      <dgm:spPr/>
    </dgm:pt>
    <dgm:pt modelId="{657E6441-4262-48FC-BE3B-275469CFCE20}" type="pres">
      <dgm:prSet presAssocID="{F8CD5E6D-91B4-469B-9F85-996CCC56FE73}" presName="connectorText" presStyleLbl="sibTrans2D1" presStyleIdx="1" presStyleCnt="3"/>
      <dgm:spPr/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</dgm:pt>
    <dgm:pt modelId="{60526E7B-B055-44BE-A78D-F72C23472E8F}" type="pres">
      <dgm:prSet presAssocID="{7B1D6632-AF29-457C-A1BE-0AC9AD94F489}" presName="sibTrans" presStyleLbl="sibTrans2D1" presStyleIdx="2" presStyleCnt="3"/>
      <dgm:spPr/>
    </dgm:pt>
    <dgm:pt modelId="{482B9A67-A9F7-42A1-B8C9-6ECC09875A63}" type="pres">
      <dgm:prSet presAssocID="{7B1D6632-AF29-457C-A1BE-0AC9AD94F489}" presName="connectorText" presStyleLbl="sibTrans2D1" presStyleIdx="2" presStyleCnt="3"/>
      <dgm:spPr/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39D7EF-AF3F-4E0F-B66B-D2486CB8A9C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2045C1-B217-482A-B9AC-279EE95C1FF3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9D508-2704-49FD-800C-7BC74D3B963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82371-E2C4-433F-A91D-909FE77C4BC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5CC816-9742-4A50-99E8-2B86369B2B2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A2BF4D-B552-4FB5-81E6-E9175845A33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E453A2-AF43-4361-9F7C-02A94DF6A36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59907-94C7-44AD-860E-4059A0E1A9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B1891E-AF07-4028-BCE8-DA2144F4F8F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9719A5-D99E-4C83-95F9-1CD9F261D1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471194-96BF-4C99-B771-29163A16F8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BA66C4-579D-4B7A-B3A1-5A8CE2E9FB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AB684-6E67-4ABA-8634-8E3F9D83E4B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F9376-FDF9-4F33-8E8C-879B9BFD054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BF9A12-CC03-4D9E-84E0-8E099CE0042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130416-0368-4745-8DD4-3A5AE926A0F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98AB07-6098-44CE-BBD6-B76115B7BBC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72E568-9DBE-4990-A1FE-4C32BF01624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A6E8F8-7FDC-43F5-9124-3B6FBD209B5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2F56D-1D31-4AB4-902E-3ADCA35EB0A7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A2AE67-AEAE-4FE0-8EB4-E7A289468FFC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60142B-3630-4C1B-8788-9200A7A85C6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1669D7-2EA4-4F96-8EB5-356CCDA753E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17504-9F14-42C5-A373-AF8AC1DCD98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3A1108-63C8-4B9F-B42F-15BDBDE8906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D4124-C9BB-49A7-8B64-D87810E50B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FD7295-69E6-4EBB-9ACA-AFDD6F85D45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1B5AF-EFD3-4166-B5F5-E43D95E550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1C084-F349-4AB6-9807-C46F2A708C9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E1ACE-62E1-4CD2-9317-158104067C6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6624A3-301E-4BD9-B347-8F598597FDB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025362-9227-4877-9986-8053D494E9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4B208B-0A25-4CDB-B5DB-650D09C18F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7" y="1020895"/>
            <a:ext cx="3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 –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1376F-C289-4B72-886A-1BA332A5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3" y="1476928"/>
            <a:ext cx="9198094" cy="538107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3D50C-95BF-40D8-8506-1C01F8728198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DBDE6B-02D6-4BF2-9B6B-ADB3DAC4A102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F870-60F9-4E48-95B3-9CEBC60A755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6BCA2-2D1F-40D4-B755-0597A3A2D265}"/>
              </a:ext>
            </a:extLst>
          </p:cNvPr>
          <p:cNvSpPr/>
          <p:nvPr/>
        </p:nvSpPr>
        <p:spPr>
          <a:xfrm>
            <a:off x="873811" y="397562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6A0ED1-E447-4098-8C68-67E35D95F49F}"/>
              </a:ext>
            </a:extLst>
          </p:cNvPr>
          <p:cNvSpPr/>
          <p:nvPr/>
        </p:nvSpPr>
        <p:spPr>
          <a:xfrm>
            <a:off x="8834190" y="170020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DE385-F2E8-4331-B5A7-3F04BD193E4D}"/>
              </a:ext>
            </a:extLst>
          </p:cNvPr>
          <p:cNvSpPr/>
          <p:nvPr/>
        </p:nvSpPr>
        <p:spPr>
          <a:xfrm>
            <a:off x="6172163" y="397562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14446D-4DE0-4D4E-8F0E-6189AF0F18FB}"/>
              </a:ext>
            </a:extLst>
          </p:cNvPr>
          <p:cNvSpPr/>
          <p:nvPr/>
        </p:nvSpPr>
        <p:spPr>
          <a:xfrm>
            <a:off x="3535838" y="170020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CC65E-AF6B-4C1D-88C6-6B900932367E}"/>
              </a:ext>
            </a:extLst>
          </p:cNvPr>
          <p:cNvSpPr txBox="1"/>
          <p:nvPr/>
        </p:nvSpPr>
        <p:spPr>
          <a:xfrm>
            <a:off x="1364646" y="59341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실시간통신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6A3D-64C9-47BD-B42A-DD6CB4580798}"/>
              </a:ext>
            </a:extLst>
          </p:cNvPr>
          <p:cNvSpPr txBox="1"/>
          <p:nvPr/>
        </p:nvSpPr>
        <p:spPr>
          <a:xfrm>
            <a:off x="4475512" y="36636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C5D2A-2425-41A3-9400-43705FC42B1E}"/>
              </a:ext>
            </a:extLst>
          </p:cNvPr>
          <p:cNvSpPr txBox="1"/>
          <p:nvPr/>
        </p:nvSpPr>
        <p:spPr>
          <a:xfrm>
            <a:off x="7111836" y="59341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F19D5-FFC3-4DE2-8F0F-C5BCF66B9C7F}"/>
              </a:ext>
            </a:extLst>
          </p:cNvPr>
          <p:cNvSpPr txBox="1"/>
          <p:nvPr/>
        </p:nvSpPr>
        <p:spPr>
          <a:xfrm>
            <a:off x="9198387" y="3663604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입장</a:t>
            </a:r>
          </a:p>
        </p:txBody>
      </p:sp>
      <p:pic>
        <p:nvPicPr>
          <p:cNvPr id="1026" name="Picture 2" descr="라이브 스트리밍 - 무료 과학 기술개 아이콘">
            <a:extLst>
              <a:ext uri="{FF2B5EF4-FFF2-40B4-BE49-F238E27FC236}">
                <a16:creationId xmlns:a16="http://schemas.microsoft.com/office/drawing/2014/main" id="{609358D4-3D11-4A3A-9FAC-EEF80B56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0" y="4760422"/>
            <a:ext cx="9144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채팅 단색으로 채워진">
            <a:extLst>
              <a:ext uri="{FF2B5EF4-FFF2-40B4-BE49-F238E27FC236}">
                <a16:creationId xmlns:a16="http://schemas.microsoft.com/office/drawing/2014/main" id="{6A8F65C8-C302-4D34-8081-6605B4D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638" y="2485002"/>
            <a:ext cx="914400" cy="914400"/>
          </a:xfrm>
          <a:prstGeom prst="rect">
            <a:avLst/>
          </a:prstGeom>
        </p:spPr>
      </p:pic>
      <p:pic>
        <p:nvPicPr>
          <p:cNvPr id="21" name="그래픽 20" descr="삼목게임 단색으로 채워진">
            <a:extLst>
              <a:ext uri="{FF2B5EF4-FFF2-40B4-BE49-F238E27FC236}">
                <a16:creationId xmlns:a16="http://schemas.microsoft.com/office/drawing/2014/main" id="{8B565B13-49ED-48A1-B5C6-20A8F784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6962" y="4760422"/>
            <a:ext cx="914400" cy="914400"/>
          </a:xfrm>
          <a:prstGeom prst="rect">
            <a:avLst/>
          </a:prstGeom>
        </p:spPr>
      </p:pic>
      <p:pic>
        <p:nvPicPr>
          <p:cNvPr id="23" name="그래픽 22" descr="입력 단색으로 채워진">
            <a:extLst>
              <a:ext uri="{FF2B5EF4-FFF2-40B4-BE49-F238E27FC236}">
                <a16:creationId xmlns:a16="http://schemas.microsoft.com/office/drawing/2014/main" id="{29AF8B7B-010B-4C00-BD1D-11DF6DD37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990" y="2485002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AAF9F6-2640-44DA-B0EF-C1AB3C65745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8492DF-C35A-47AA-BD3B-0220F86E5D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9994-A616-4B74-B608-E7B4DCC5FA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DD9FB-F61E-8667-091A-AD12EF14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905719"/>
            <a:ext cx="5054273" cy="229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83C00-DE0C-060B-DF7D-6D6B3F0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3" y="2904363"/>
            <a:ext cx="5185374" cy="22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것도 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932C7C-9D68-4CC2-BF76-2B1F83F8E862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1EC6B-EBB1-4D35-B70E-7227DF77F75F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B40154-989C-4BC9-BCE6-019FB94DA360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8F6B0C5-1249-4002-8EA0-BC0E9B08377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1D9E9D-5296-4272-88E0-24E13BDCF23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D376BC4-09CA-4793-83E5-DEB931B29FC8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56AB8D-3BA3-4268-A9D7-1F5F9BD1682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FF044F-7FAD-464C-A41D-7698DF88129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D04835-7286-458C-828F-E22DD52DC4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472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 Bold</vt:lpstr>
      <vt:lpstr>나눔스퀘어 ExtraBold</vt:lpstr>
      <vt:lpstr>나눔스퀘어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204</cp:revision>
  <dcterms:created xsi:type="dcterms:W3CDTF">2019-11-09T12:13:38Z</dcterms:created>
  <dcterms:modified xsi:type="dcterms:W3CDTF">2022-10-21T17:28:05Z</dcterms:modified>
</cp:coreProperties>
</file>