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65" r:id="rId15"/>
  </p:sldIdLst>
  <p:sldSz cx="12192000" cy="6858000"/>
  <p:notesSz cx="6858000" cy="9144000"/>
  <p:embeddedFontLs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AFA"/>
    <a:srgbClr val="5B9BD5"/>
    <a:srgbClr val="D2DEEF"/>
    <a:srgbClr val="64A1D8"/>
    <a:srgbClr val="EAEFF7"/>
    <a:srgbClr val="949494"/>
    <a:srgbClr val="302D2E"/>
    <a:srgbClr val="32981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리터럴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591908" y="4399908"/>
            <a:ext cx="1037492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901875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629400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131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대괄호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프로퍼티 접근 연산자 내부에 지정하는 프로퍼티 키는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8D2DB-9B7C-B433-F2B6-20EF6E8B61B4}"/>
              </a:ext>
            </a:extLst>
          </p:cNvPr>
          <p:cNvSpPr txBox="1"/>
          <p:nvPr/>
        </p:nvSpPr>
        <p:spPr>
          <a:xfrm>
            <a:off x="762855" y="175596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반드시 따옴표로 감싼 </a:t>
            </a:r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이어야 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AC558-BE77-D5E2-DDD1-E46E4F215529}"/>
              </a:ext>
            </a:extLst>
          </p:cNvPr>
          <p:cNvSpPr txBox="1"/>
          <p:nvPr/>
        </p:nvSpPr>
        <p:spPr>
          <a:xfrm>
            <a:off x="762855" y="267929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존재하지 않는 프로퍼티에 접근하면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undefined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반환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(Ref Error ×)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BFA465-8190-475F-A1FC-F3BA84C2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429000"/>
            <a:ext cx="10680876" cy="28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 키가 식별자 네이밍을 준수하지 않는 이름이라면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ACA92-7571-D842-0512-EA91C418D4CE}"/>
              </a:ext>
            </a:extLst>
          </p:cNvPr>
          <p:cNvSpPr txBox="1"/>
          <p:nvPr/>
        </p:nvSpPr>
        <p:spPr>
          <a:xfrm>
            <a:off x="762855" y="17270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반드시 대괄호 표기법을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244590-60CA-A95A-8136-06BD319F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498207"/>
            <a:ext cx="8578369" cy="2510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9293F1-1693-1408-EB2C-F3AB862CC809}"/>
              </a:ext>
            </a:extLst>
          </p:cNvPr>
          <p:cNvSpPr txBox="1"/>
          <p:nvPr/>
        </p:nvSpPr>
        <p:spPr>
          <a:xfrm>
            <a:off x="762855" y="510203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 환경에는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전역 변수가 암묵적으로 존재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E388FF-B609-66C5-DA16-5AAE2436FA13}"/>
              </a:ext>
            </a:extLst>
          </p:cNvPr>
          <p:cNvGrpSpPr/>
          <p:nvPr/>
        </p:nvGrpSpPr>
        <p:grpSpPr>
          <a:xfrm>
            <a:off x="762855" y="5657349"/>
            <a:ext cx="8578370" cy="308063"/>
            <a:chOff x="762855" y="5657349"/>
            <a:chExt cx="8578370" cy="30806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7845A3-1BC5-8A54-2E2B-3EC3B7D13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855" y="5657350"/>
              <a:ext cx="3827075" cy="30806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DF6D45A-190F-3B57-353A-86CFC8DD0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9930" y="5657349"/>
              <a:ext cx="4751295" cy="308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57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 키가 숫자로 이뤄진 문자열인 경우 따옴표를 생략할 수 있다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2F3D3D-B970-5177-0D1C-C394E5A9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185491"/>
            <a:ext cx="8509920" cy="29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3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값 갱신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 존재하는 프로퍼티에 값을 할당하면 프로퍼티 값이 갱신된다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51F40F-E490-8073-066F-9B0523E6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087244"/>
            <a:ext cx="10574731" cy="30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53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36600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51673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1690660"/>
            <a:ext cx="624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값 갱신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동적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삭제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ES6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추가된 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리터럴의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확장 기능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6231464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	vs	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혹은 클래스에 묶여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종속되어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있는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85B6-CA86-75CB-06F4-0C4F6D1CCA77}"/>
              </a:ext>
            </a:extLst>
          </p:cNvPr>
          <p:cNvSpPr txBox="1"/>
          <p:nvPr/>
        </p:nvSpPr>
        <p:spPr>
          <a:xfrm>
            <a:off x="762855" y="304202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프로퍼티를 참조하고 조작할 수 있는 동작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(behavior)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정의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라는 단어는 클래스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개념이 선행되어야 등장가능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AD95D-9F94-4760-8E24-3449C304039D}"/>
              </a:ext>
            </a:extLst>
          </p:cNvPr>
          <p:cNvSpPr txBox="1"/>
          <p:nvPr/>
        </p:nvSpPr>
        <p:spPr>
          <a:xfrm>
            <a:off x="762855" y="2428630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메서드이고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함수일까요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F113A-A847-4355-8E82-4DA92D14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155607"/>
            <a:ext cx="4723545" cy="22992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21F6323-9662-4D50-902E-512A7F8F0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64" y="3155607"/>
            <a:ext cx="4973467" cy="22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자바스크립트의 함수는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일급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FA65F-937D-1EBE-4532-2A569F560B86}"/>
              </a:ext>
            </a:extLst>
          </p:cNvPr>
          <p:cNvSpPr txBox="1"/>
          <p:nvPr/>
        </p:nvSpPr>
        <p:spPr>
          <a:xfrm>
            <a:off x="762855" y="306294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값으로 사용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취급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BBDF8E-3335-D403-581B-BCE7041718B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일급 객체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객체들에 일반적으로 적용 가능한 연산을 모두 지원하는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B605D-181A-7D56-86C4-C0C447E358F8}"/>
              </a:ext>
            </a:extLst>
          </p:cNvPr>
          <p:cNvSpPr txBox="1"/>
          <p:nvPr/>
        </p:nvSpPr>
        <p:spPr>
          <a:xfrm>
            <a:off x="762855" y="352460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함수를 할당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return, param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넘기는 것이 가능함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CD6905-32BA-38A6-5CE9-8F275DA7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4066886"/>
            <a:ext cx="10680876" cy="16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E45FB-EB5B-43B7-813C-3A79EB38CBD8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넘기는 것이 가능함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( C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언어에서의 함수 포인터와 유사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51E1A-7B5C-4D2D-8BD4-BEA8D06AC8E0}"/>
              </a:ext>
            </a:extLst>
          </p:cNvPr>
          <p:cNvSpPr txBox="1"/>
          <p:nvPr/>
        </p:nvSpPr>
        <p:spPr>
          <a:xfrm>
            <a:off x="762855" y="1752980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콜백함수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  <a:r>
              <a:rPr lang="ko-KR" altLang="en-US" sz="2400" strike="sngStrike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400" strike="sngStrike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콜백헬</a:t>
            </a:r>
            <a:endParaRPr lang="ko-KR" altLang="en-US" sz="2400" strike="sngStrike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8FF08A-AFC3-4AAF-9DF6-252378F6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353447"/>
            <a:ext cx="7381686" cy="41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77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E45FB-EB5B-43B7-813C-3A79EB38CBD8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콜백함수를 왜 써요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395BF3-0F91-454B-ABF0-E08B22969E36}"/>
              </a:ext>
            </a:extLst>
          </p:cNvPr>
          <p:cNvSpPr txBox="1"/>
          <p:nvPr/>
        </p:nvSpPr>
        <p:spPr>
          <a:xfrm>
            <a:off x="762855" y="218959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자바스크립트는 싱글 스레드 비동기 방식의 언어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9D2010-9BDD-4D8D-885F-D9CD037A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989881"/>
            <a:ext cx="8666153" cy="17421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28E15D-E32C-45D1-9DEB-641485A396D9}"/>
              </a:ext>
            </a:extLst>
          </p:cNvPr>
          <p:cNvSpPr txBox="1"/>
          <p:nvPr/>
        </p:nvSpPr>
        <p:spPr>
          <a:xfrm>
            <a:off x="762855" y="515259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당장 실행이 가능한 다음 코드를 먼저 처리한 후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원래 코드를 실행함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03A0F-1912-491B-AFCE-B1507C8D6957}"/>
              </a:ext>
            </a:extLst>
          </p:cNvPr>
          <p:cNvSpPr txBox="1"/>
          <p:nvPr/>
        </p:nvSpPr>
        <p:spPr>
          <a:xfrm>
            <a:off x="762855" y="561426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자바스크립트의 하나밖에 없는 스레드가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멈추는걸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방지</a:t>
            </a:r>
          </a:p>
        </p:txBody>
      </p:sp>
    </p:spTree>
    <p:extLst>
      <p:ext uri="{BB962C8B-B14F-4D97-AF65-F5344CB8AC3E}">
        <p14:creationId xmlns:p14="http://schemas.microsoft.com/office/powerpoint/2010/main" val="208938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E45FB-EB5B-43B7-813C-3A79EB38CBD8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언어에서 메서드 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self, this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키워드로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인스턴스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자기 자신을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395BF3-0F91-454B-ABF0-E08B22969E36}"/>
              </a:ext>
            </a:extLst>
          </p:cNvPr>
          <p:cNvSpPr txBox="1"/>
          <p:nvPr/>
        </p:nvSpPr>
        <p:spPr>
          <a:xfrm>
            <a:off x="762855" y="175596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지칭할 수 있는 것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28E15D-E32C-45D1-9DEB-641485A396D9}"/>
              </a:ext>
            </a:extLst>
          </p:cNvPr>
          <p:cNvSpPr txBox="1"/>
          <p:nvPr/>
        </p:nvSpPr>
        <p:spPr>
          <a:xfrm>
            <a:off x="762855" y="553718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자바스크립트에서도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참조변수를 통해 자신을 가리킬 수 있습니다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08987E-6607-4CBB-948B-7C0C4B985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319182"/>
            <a:ext cx="7015841" cy="31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프로퍼티에 접근하는 두 가지 방법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893A3-D4F6-18D7-F879-965AD70F176A}"/>
              </a:ext>
            </a:extLst>
          </p:cNvPr>
          <p:cNvSpPr txBox="1"/>
          <p:nvPr/>
        </p:nvSpPr>
        <p:spPr>
          <a:xfrm>
            <a:off x="762855" y="175856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 연산자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(.)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사용하는 마침표 표기법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(dot notation)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93976-0D1F-41C3-90A2-EA2178F8E2D8}"/>
              </a:ext>
            </a:extLst>
          </p:cNvPr>
          <p:cNvSpPr txBox="1"/>
          <p:nvPr/>
        </p:nvSpPr>
        <p:spPr>
          <a:xfrm>
            <a:off x="762855" y="21854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 연산자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 … ])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사용하는 대괄호 표기법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(bracket notation)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E468AD-38B8-C177-52AC-CF334F0C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782977"/>
            <a:ext cx="5271289" cy="32681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8FE5E5-9733-7165-25A3-96171FA9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396" y="5068649"/>
            <a:ext cx="4421374" cy="9825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712F8B-DD0A-BCC8-6A80-F9C70B674C9D}"/>
              </a:ext>
            </a:extLst>
          </p:cNvPr>
          <p:cNvSpPr txBox="1"/>
          <p:nvPr/>
        </p:nvSpPr>
        <p:spPr>
          <a:xfrm>
            <a:off x="6661395" y="4079102"/>
            <a:ext cx="47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언어에서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Map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96226A-7A49-4260-456D-B791D7B6111B}"/>
              </a:ext>
            </a:extLst>
          </p:cNvPr>
          <p:cNvSpPr txBox="1"/>
          <p:nvPr/>
        </p:nvSpPr>
        <p:spPr>
          <a:xfrm>
            <a:off x="6661395" y="4540767"/>
            <a:ext cx="47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방법과 유사</a:t>
            </a:r>
          </a:p>
        </p:txBody>
      </p:sp>
    </p:spTree>
    <p:extLst>
      <p:ext uri="{BB962C8B-B14F-4D97-AF65-F5344CB8AC3E}">
        <p14:creationId xmlns:p14="http://schemas.microsoft.com/office/powerpoint/2010/main" val="1455626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447</Words>
  <Application>Microsoft Office PowerPoint</Application>
  <PresentationFormat>와이드스크린</PresentationFormat>
  <Paragraphs>89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ExtraBold</vt:lpstr>
      <vt:lpstr>맑은 고딕</vt:lpstr>
      <vt:lpstr>Arial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jacker</cp:lastModifiedBy>
  <cp:revision>270</cp:revision>
  <dcterms:created xsi:type="dcterms:W3CDTF">2019-11-09T12:13:38Z</dcterms:created>
  <dcterms:modified xsi:type="dcterms:W3CDTF">2022-10-24T06:37:00Z</dcterms:modified>
</cp:coreProperties>
</file>