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283" r:id="rId17"/>
    <p:sldId id="284" r:id="rId18"/>
    <p:sldId id="258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07" r:id="rId28"/>
    <p:sldId id="308" r:id="rId29"/>
    <p:sldId id="309" r:id="rId30"/>
    <p:sldId id="310" r:id="rId31"/>
    <p:sldId id="311" r:id="rId32"/>
    <p:sldId id="265" r:id="rId33"/>
  </p:sldIdLst>
  <p:sldSz cx="12192000" cy="6858000"/>
  <p:notesSz cx="6858000" cy="9144000"/>
  <p:embeddedFontLs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프로퍼티란</a:t>
            </a:r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118630" y="2436013"/>
            <a:ext cx="644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(Key)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(Value)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콜론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:)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연결한다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쉼표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(,)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다른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프로퍼티와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구분하다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7383088" y="2035083"/>
            <a:ext cx="3690282" cy="173330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D9285E2D-AECF-F746-B106-50CDCDE40B96}"/>
              </a:ext>
            </a:extLst>
          </p:cNvPr>
          <p:cNvCxnSpPr>
            <a:cxnSpLocks/>
          </p:cNvCxnSpPr>
          <p:nvPr/>
        </p:nvCxnSpPr>
        <p:spPr>
          <a:xfrm>
            <a:off x="1192129" y="4073656"/>
            <a:ext cx="9602871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18BD65-E9AF-A847-B82C-8FA1F82CEBBA}"/>
              </a:ext>
            </a:extLst>
          </p:cNvPr>
          <p:cNvSpPr txBox="1"/>
          <p:nvPr/>
        </p:nvSpPr>
        <p:spPr>
          <a:xfrm>
            <a:off x="1192129" y="4294703"/>
            <a:ext cx="77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키와 값으로 사용할 수 있는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키는 문자열이나 심벌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값은 자바스크립트에서 사용할 수 있는 모든 값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03D65FC5-2FCC-EB4C-889A-9818F755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2093008"/>
            <a:ext cx="2770121" cy="161745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98CB79-F1FF-8FDE-1516-2DC1AAEC05D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5E81A5-239D-5ADC-DB73-19C5A907755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F82020-4F2E-53C7-F942-C5F453929434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A82F4D-8C06-6500-AFA1-B99D49EE66A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식별자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29" y="2388968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FCE2E-0892-4847-A1B6-52A5E9D8AC28}"/>
              </a:ext>
            </a:extLst>
          </p:cNvPr>
          <p:cNvSpPr txBox="1"/>
          <p:nvPr/>
        </p:nvSpPr>
        <p:spPr>
          <a:xfrm>
            <a:off x="1998288" y="1707798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식별자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네이밍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규칙을 따르지 않는 이름에는 반드시 따옴표를 사용해야 한다</a:t>
            </a:r>
            <a:r>
              <a:rPr lang="en-US" altLang="ko-KR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.</a:t>
            </a:r>
            <a:endParaRPr lang="en-KR" b="1" dirty="0">
              <a:highlight>
                <a:srgbClr val="FFFF00"/>
              </a:highlight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EC78C2-2CC2-E84D-89E7-7B728EC7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9" y="2464484"/>
            <a:ext cx="9231796" cy="1929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BB4CB-6C74-BF43-8674-5F8D563F796D}"/>
              </a:ext>
            </a:extLst>
          </p:cNvPr>
          <p:cNvSpPr txBox="1"/>
          <p:nvPr/>
        </p:nvSpPr>
        <p:spPr>
          <a:xfrm>
            <a:off x="3892327" y="478087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SyntaxError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Unexpected token '-'</a:t>
            </a:r>
            <a:endParaRPr lang="en-KR" b="1" dirty="0">
              <a:solidFill>
                <a:schemeClr val="bg1"/>
              </a:solidFill>
              <a:highlight>
                <a:srgbClr val="FF00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CFCDD59-68CE-D04D-676C-D7430621EAD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B5EF82-249E-D9EC-DA0F-8D80022F70B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AA12F0-212D-762F-8B76-BF72C557115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1EBF63-5AB4-A5D0-F356-B603F4B501C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88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표현식은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30" y="2936017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5399-A2BF-634B-BB8A-5C99E25EA2C1}"/>
              </a:ext>
            </a:extLst>
          </p:cNvPr>
          <p:cNvSpPr txBox="1"/>
          <p:nvPr/>
        </p:nvSpPr>
        <p:spPr>
          <a:xfrm>
            <a:off x="2507170" y="2250509"/>
            <a:ext cx="685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키로 사용할 표현식을 대괄호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([..])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묶어야 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.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0722ED-0B9B-F443-A09D-0A34E65C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0" y="3429000"/>
            <a:ext cx="6364403" cy="1737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CA70FC-2423-9950-5AFF-CB5B5C049AD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B41B55-1AE2-FA91-177B-D0B76FC89BD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691018-E7F6-B2D2-2CA3-BCEDA990301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06C59-2AEE-CF37-1A47-AB89A9AEB64B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5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문자열을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C22C6-9E1B-5343-A5DD-677ADAF7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52" y="1532262"/>
            <a:ext cx="5796076" cy="203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F4672B0-DCC0-3E48-9F40-34E07FACB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0" y="4532895"/>
            <a:ext cx="5228039" cy="1968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BEEB35-068A-3EA3-166B-4985B18A54D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2632BC-E345-EE16-66D6-B217AA6A1B6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F7525E-AD5A-9B76-7A3C-A104A8B19E7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68B60-C3CC-802A-C827-4CB5D00C4A54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1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1316042"/>
            <a:ext cx="1132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empty 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구성된 </a:t>
            </a:r>
            <a:r>
              <a:rPr lang="ko-KR" altLang="en-US" sz="28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접근 방법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104609" y="2268791"/>
            <a:ext cx="9982782" cy="321287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5A021F-33C4-5C4F-8A93-1C93D281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7" y="2662953"/>
            <a:ext cx="7966365" cy="242454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10C2CE2-1735-FEDE-1935-2653A110E5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D566C-3697-9E0F-1BBE-D03BD5300A4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F9B15A-0937-4685-2989-23F79BEEF09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예약어를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존재하는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키를 중복 선언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2E2C55-9B99-C841-BA8A-B50734B0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00" y="1578289"/>
            <a:ext cx="6715397" cy="2003489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0E2C148-1BC6-0443-B859-9E2D23DD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95" y="4497719"/>
            <a:ext cx="5794664" cy="200730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BA91DBE-A4BB-67FD-91BF-8D87B0BD9EB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0060F-121C-0595-77E8-BB6EAC95353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328267-3535-1F08-1298-A7657ECD4D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990EF7-5E7F-BCBB-BC6F-5C18054AC8B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9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AD95D-9F94-4760-8E24-3449C304039D}"/>
              </a:ext>
            </a:extLst>
          </p:cNvPr>
          <p:cNvSpPr txBox="1"/>
          <p:nvPr/>
        </p:nvSpPr>
        <p:spPr>
          <a:xfrm>
            <a:off x="762855" y="242863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메서드이고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함수일까요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F113A-A847-4355-8E82-4DA92D14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5607"/>
            <a:ext cx="4723545" cy="22992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1F6323-9662-4D50-902E-512A7F8F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64" y="3155607"/>
            <a:ext cx="4973467" cy="22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 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언어에서의 함수 포인터와 유사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51E1A-7B5C-4D2D-8BD4-BEA8D06AC8E0}"/>
              </a:ext>
            </a:extLst>
          </p:cNvPr>
          <p:cNvSpPr txBox="1"/>
          <p:nvPr/>
        </p:nvSpPr>
        <p:spPr>
          <a:xfrm>
            <a:off x="762855" y="175298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콜백함수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sz="2400" strike="sngStrike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trike="sngStrike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콜백헬</a:t>
            </a:r>
            <a:endParaRPr lang="ko-KR" altLang="en-US" sz="2400" strike="sngStrike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8FF08A-AFC3-4AAF-9DF6-252378F6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53447"/>
            <a:ext cx="7381686" cy="4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콜백함수를 왜 써요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218959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싱글 스레드 비동기 방식의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D2010-9BDD-4D8D-885F-D9CD037A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989881"/>
            <a:ext cx="8666153" cy="1742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15259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 실행이 가능한 다음 코드를 먼저 처리한 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코드를 실행함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03A0F-1912-491B-AFCE-B1507C8D6957}"/>
              </a:ext>
            </a:extLst>
          </p:cNvPr>
          <p:cNvSpPr txBox="1"/>
          <p:nvPr/>
        </p:nvSpPr>
        <p:spPr>
          <a:xfrm>
            <a:off x="762855" y="561426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자바스크립트의 하나밖에 없는 스레드가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멈추는걸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08938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메서드 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self, 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자기 자신을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지칭할 수 있는 것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5371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참조변수를 통해 자신을 가리킬 수 있습니다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8987E-6607-4CBB-948B-7C0C4B98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19182"/>
            <a:ext cx="7015841" cy="31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프로퍼티에 접근하는 두 가지 방법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893A3-D4F6-18D7-F879-965AD70F176A}"/>
              </a:ext>
            </a:extLst>
          </p:cNvPr>
          <p:cNvSpPr txBox="1"/>
          <p:nvPr/>
        </p:nvSpPr>
        <p:spPr>
          <a:xfrm>
            <a:off x="762855" y="175856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(.)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마침표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93976-0D1F-41C3-90A2-EA2178F8E2D8}"/>
              </a:ext>
            </a:extLst>
          </p:cNvPr>
          <p:cNvSpPr txBox="1"/>
          <p:nvPr/>
        </p:nvSpPr>
        <p:spPr>
          <a:xfrm>
            <a:off x="762855" y="21854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 … ])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대괄호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(bracket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E468AD-38B8-C177-52AC-CF334F0C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2977"/>
            <a:ext cx="5271289" cy="3268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8FE5E5-9733-7165-25A3-96171FA9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6" y="5068649"/>
            <a:ext cx="4421374" cy="982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12F8B-DD0A-BCC8-6A80-F9C70B674C9D}"/>
              </a:ext>
            </a:extLst>
          </p:cNvPr>
          <p:cNvSpPr txBox="1"/>
          <p:nvPr/>
        </p:nvSpPr>
        <p:spPr>
          <a:xfrm>
            <a:off x="6661395" y="4079102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Map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6226A-7A49-4260-456D-B791D7B6111B}"/>
              </a:ext>
            </a:extLst>
          </p:cNvPr>
          <p:cNvSpPr txBox="1"/>
          <p:nvPr/>
        </p:nvSpPr>
        <p:spPr>
          <a:xfrm>
            <a:off x="6661395" y="4540767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방법과 유사</a:t>
            </a:r>
          </a:p>
        </p:txBody>
      </p:sp>
    </p:spTree>
    <p:extLst>
      <p:ext uri="{BB962C8B-B14F-4D97-AF65-F5344CB8AC3E}">
        <p14:creationId xmlns:p14="http://schemas.microsoft.com/office/powerpoint/2010/main" val="145562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프로퍼티 접근 연산자 내부에 지정하는 프로퍼티 키는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8D2DB-9B7C-B433-F2B6-20EF6E8B61B4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따옴표로 감싼 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AC558-BE77-D5E2-DDD1-E46E4F215529}"/>
              </a:ext>
            </a:extLst>
          </p:cNvPr>
          <p:cNvSpPr txBox="1"/>
          <p:nvPr/>
        </p:nvSpPr>
        <p:spPr>
          <a:xfrm>
            <a:off x="762855" y="267929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접근하면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undefined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(Ref Error ×)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BFA465-8190-475F-A1FC-F3BA84C2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429000"/>
            <a:ext cx="10680876" cy="2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식별자 네이밍을 준수하지 않는 이름이라면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CA92-7571-D842-0512-EA91C418D4CE}"/>
              </a:ext>
            </a:extLst>
          </p:cNvPr>
          <p:cNvSpPr txBox="1"/>
          <p:nvPr/>
        </p:nvSpPr>
        <p:spPr>
          <a:xfrm>
            <a:off x="762855" y="17270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대괄호 표기법을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44590-60CA-A95A-8136-06BD319F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498207"/>
            <a:ext cx="8578369" cy="251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293F1-1693-1408-EB2C-F3AB862CC809}"/>
              </a:ext>
            </a:extLst>
          </p:cNvPr>
          <p:cNvSpPr txBox="1"/>
          <p:nvPr/>
        </p:nvSpPr>
        <p:spPr>
          <a:xfrm>
            <a:off x="762855" y="510203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전역 변수가 암묵적으로 존재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388FF-B609-66C5-DA16-5AAE2436FA13}"/>
              </a:ext>
            </a:extLst>
          </p:cNvPr>
          <p:cNvGrpSpPr/>
          <p:nvPr/>
        </p:nvGrpSpPr>
        <p:grpSpPr>
          <a:xfrm>
            <a:off x="762855" y="5657349"/>
            <a:ext cx="8578370" cy="308063"/>
            <a:chOff x="762855" y="5657349"/>
            <a:chExt cx="8578370" cy="3080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7845A3-1BC5-8A54-2E2B-3EC3B7D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55" y="5657350"/>
              <a:ext cx="3827075" cy="30806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6D45A-190F-3B57-353A-86CFC8DD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930" y="5657349"/>
              <a:ext cx="4751295" cy="3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57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숫자로 이뤄진 문자열인 경우 따옴표를 생략할 수 있다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2F3D3D-B970-5177-0D1C-C394E5A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185491"/>
            <a:ext cx="8509920" cy="29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존재하는 프로퍼티에 값을 할당하면 프로퍼티 값이 갱신된다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1F40F-E490-8073-066F-9B0523E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087244"/>
            <a:ext cx="10574731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</a:t>
            </a:r>
            <a:r>
              <a:rPr lang="ko-KR" altLang="en-US" sz="3000" spc="10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생성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6166483" y="4960857"/>
            <a:ext cx="5530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값을 할당하면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 동적으로 생성되어 추가되고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값이 할당된다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2425381" y="1290985"/>
            <a:ext cx="97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DA7047-D957-A72D-EF13-6D8B40DD7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13" y="2178865"/>
            <a:ext cx="3843420" cy="3961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B7A1E4-9C61-4636-E838-15C2D628B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3" y="2178865"/>
            <a:ext cx="4533104" cy="17700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ACB440-B088-36F0-1014-B95157C213CC}"/>
              </a:ext>
            </a:extLst>
          </p:cNvPr>
          <p:cNvSpPr txBox="1"/>
          <p:nvPr/>
        </p:nvSpPr>
        <p:spPr>
          <a:xfrm>
            <a:off x="8048278" y="1290985"/>
            <a:ext cx="176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84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6166484" y="1096924"/>
            <a:ext cx="553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delete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연산자는 객체의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삭제한다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delete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연산자의 피연산자는 프로퍼티 값에 접근할 수 있는 표현식이어야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1DD35-4061-B657-F56A-A2464234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0" y="1097489"/>
            <a:ext cx="5072058" cy="4663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7E4ADC-6FFA-4235-FDFA-F8DA7C8C080B}"/>
              </a:ext>
            </a:extLst>
          </p:cNvPr>
          <p:cNvSpPr txBox="1"/>
          <p:nvPr/>
        </p:nvSpPr>
        <p:spPr>
          <a:xfrm>
            <a:off x="6166484" y="3773221"/>
            <a:ext cx="5530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﹖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？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﹖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함께 생각해봅시다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457200" indent="-457200">
              <a:buAutoNum type="arabicPeriod"/>
            </a:pP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 </a:t>
            </a:r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person.address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에러가 발생 할까요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ore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그럴까요</a:t>
            </a:r>
            <a:r>
              <a:rPr lang="en-US" altLang="ko-Kore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19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1" y="864771"/>
            <a:ext cx="292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축약 표현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F01648-8090-0E8D-0958-B5D598FF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7" y="2226097"/>
            <a:ext cx="4160629" cy="24058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C745DC-59D8-48E2-001B-059CA48A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96" y="2494981"/>
            <a:ext cx="3962505" cy="18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417825" y="2204982"/>
            <a:ext cx="9004678" cy="167428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객체란 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값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구성된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(property)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정렬되지 않은 집합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6616-F288-CF4C-8DC7-CD2D7E0B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3" y="2676097"/>
            <a:ext cx="7027722" cy="73205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C8AC248-4A97-F040-A59B-BCCFA263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2" y="4240986"/>
            <a:ext cx="8901504" cy="248718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55035-68AF-A31D-D003-FBA59B5CEF9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6896B9-E7DD-EE79-D643-2BBE4DB169A5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AB3579-5539-5858-4AD7-82E8509795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B3C226-7C4C-8B57-AE4D-CAC81F75FAE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69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0" y="864771"/>
            <a:ext cx="323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계산된 프로퍼티 이름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658944-24D6-F265-947C-1A7FEB8F1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" y="2195360"/>
            <a:ext cx="5340129" cy="2467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23291F-D08A-D6A1-D740-F362B2C1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83" y="2165743"/>
            <a:ext cx="5340129" cy="25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1" y="864771"/>
            <a:ext cx="292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축약 표현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166DB8-69DD-F08D-DB4F-43E68EA6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47" y="2105996"/>
            <a:ext cx="4934886" cy="2646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D2D3A-D4CB-DAE5-DA63-B910EA0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0" y="2112962"/>
            <a:ext cx="4825473" cy="26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895677"/>
            <a:ext cx="11402634" cy="4695038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954D92F-5B37-3E42-978F-0CB05577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8" y="2726674"/>
            <a:ext cx="3744796" cy="277392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36E60F7-F1A6-5E4E-A988-25275F38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84" y="2893904"/>
            <a:ext cx="5798832" cy="289941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B81BA81-509F-D56C-1FC3-037F4A22CFE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57447C-89D1-7C2D-03DE-3ECCA40462DC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13A234-A338-6F1A-DCE6-22E5EA7AC09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9D929B-12B6-82D0-E66F-48A7760677C1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2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064680"/>
            <a:ext cx="4538846" cy="552603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5868365" y="1064680"/>
            <a:ext cx="5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객체의 메서드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F844135-3FF0-7141-850B-EC2EEEFF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" y="1252603"/>
            <a:ext cx="3787747" cy="5154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50AB9-1CA1-3F46-96D9-292800E449C4}"/>
              </a:ext>
            </a:extLst>
          </p:cNvPr>
          <p:cNvSpPr/>
          <p:nvPr/>
        </p:nvSpPr>
        <p:spPr>
          <a:xfrm>
            <a:off x="812800" y="2685143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9360D-AFBD-9749-A20E-0EA349FCCFB2}"/>
              </a:ext>
            </a:extLst>
          </p:cNvPr>
          <p:cNvSpPr/>
          <p:nvPr/>
        </p:nvSpPr>
        <p:spPr>
          <a:xfrm>
            <a:off x="812800" y="3910486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AC0A3-EDE3-C640-8A66-C2FB80DB355D}"/>
              </a:ext>
            </a:extLst>
          </p:cNvPr>
          <p:cNvSpPr/>
          <p:nvPr/>
        </p:nvSpPr>
        <p:spPr>
          <a:xfrm>
            <a:off x="812799" y="5104200"/>
            <a:ext cx="3643453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0" name="Picture 1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F47121-14B7-DE4D-92C4-0B50094E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8" y="4296411"/>
            <a:ext cx="6254652" cy="14092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17A465-A7B2-6341-9125-5ED5CA8CFD93}"/>
              </a:ext>
            </a:extLst>
          </p:cNvPr>
          <p:cNvSpPr txBox="1"/>
          <p:nvPr/>
        </p:nvSpPr>
        <p:spPr>
          <a:xfrm>
            <a:off x="5232964" y="1831611"/>
            <a:ext cx="6682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 함수일 경우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부른다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상태를 나타내는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참조할 수 있는 동작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(behavior)</a:t>
            </a:r>
            <a:endParaRPr lang="en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7A7CDC-CDC0-DB14-7312-56519D4985E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76C38-D636-047D-70E9-B214B5338CD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797DD7-72C6-1E4A-9486-5EFE4E59B8A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C8A34D-C680-B6D7-94F3-2E13DB7C11D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33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50388" y="2049524"/>
            <a:ext cx="5809541" cy="4497703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6096000" y="3073543"/>
            <a:ext cx="594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기반 언어는 클래스로 자료구조와 기능을 정의하고 필요한 시점에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연산자로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생성자를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 인스턴스를 생성한다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인스턴스는 오직 클래스에서 정의된 범위 내에서만 작동하며 런타임에 그 구조를 변경할 수 없다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C26EC1-B057-8841-904D-3A50B6897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2813446"/>
            <a:ext cx="5683706" cy="3212529"/>
          </a:xfrm>
          <a:prstGeom prst="rect">
            <a:avLst/>
          </a:prstGeom>
        </p:spPr>
      </p:pic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514F9D2-7402-5376-D3C6-B61A23EA9B8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42C19C-CE59-0576-9ADF-16A0DF81A1D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750C20-3CE4-562D-B607-32A00622EA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939077-26C7-DA2A-91B1-E1940CE00C4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25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4816073" y="3429000"/>
            <a:ext cx="720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멀티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패러다임 언어로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(imperative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(functional)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 기반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(prototype-based)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객체지향 언어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25075FE2-0017-E047-A691-6D24C4B5E5A0}"/>
              </a:ext>
            </a:extLst>
          </p:cNvPr>
          <p:cNvSpPr/>
          <p:nvPr/>
        </p:nvSpPr>
        <p:spPr>
          <a:xfrm>
            <a:off x="508548" y="1660840"/>
            <a:ext cx="4002129" cy="494770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8F4FE78-F7C3-1045-BDDB-2E6CB722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" y="1809874"/>
            <a:ext cx="3391336" cy="461501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1DB1FE-D8C7-1603-1AB6-C76AB594CBCA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EE8B11-7C54-15EC-151D-1636542A954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2C45C7-7EB6-81FE-8259-BC417B811407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81991-D51F-EDB4-1D14-317D4C2F08E8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27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028737" y="1322164"/>
            <a:ext cx="1003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클래스 개념이 없고 별도의 다양한 객체 생성 방법이 존재하다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중괄호 안에 </a:t>
            </a:r>
            <a:r>
              <a:rPr lang="ko-KR" altLang="en-US" sz="1600" i="1" u="sng" spc="100" dirty="0" err="1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정의하여 객체를 생성한다</a:t>
            </a:r>
            <a:r>
              <a:rPr lang="en-US" altLang="ko-KR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rgbClr val="302D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Object()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호출하면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비어있는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함수에 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연산자를 붙여서 호출하면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함수는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함수로 동작한다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600" i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지정된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객체와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가지고 새로운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(ES6)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1458097" y="1697558"/>
            <a:ext cx="852616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3AD93-E820-5E63-F09C-9B07E0A3839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411F54-15BB-19A0-1E1C-AB5AFE1B62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B7F6C-F841-373E-4CDA-6BF8C22C6C2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E02C11-4289-79E1-AE9B-0D94B6CC517A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0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A4F55-5383-9B4E-A93A-E0DF93606181}"/>
              </a:ext>
            </a:extLst>
          </p:cNvPr>
          <p:cNvSpPr txBox="1"/>
          <p:nvPr/>
        </p:nvSpPr>
        <p:spPr>
          <a:xfrm>
            <a:off x="884058" y="3954176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CF1A3812-2952-FC49-BE6B-8683CC3AC3D9}"/>
              </a:ext>
            </a:extLst>
          </p:cNvPr>
          <p:cNvSpPr/>
          <p:nvPr/>
        </p:nvSpPr>
        <p:spPr>
          <a:xfrm>
            <a:off x="884058" y="4354286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355F2-61E8-9441-BDEE-93560600D639}"/>
              </a:ext>
            </a:extLst>
          </p:cNvPr>
          <p:cNvSpPr txBox="1"/>
          <p:nvPr/>
        </p:nvSpPr>
        <p:spPr>
          <a:xfrm>
            <a:off x="884058" y="1097293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C2A77836-0C5C-564A-8F9F-899B9330ED79}"/>
              </a:ext>
            </a:extLst>
          </p:cNvPr>
          <p:cNvSpPr/>
          <p:nvPr/>
        </p:nvSpPr>
        <p:spPr>
          <a:xfrm>
            <a:off x="884058" y="1497403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E769A-A14B-7046-A60C-FB14710F2EDF}"/>
              </a:ext>
            </a:extLst>
          </p:cNvPr>
          <p:cNvSpPr txBox="1"/>
          <p:nvPr/>
        </p:nvSpPr>
        <p:spPr>
          <a:xfrm>
            <a:off x="6573795" y="1082856"/>
            <a:ext cx="47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98AACBC6-6E23-E24B-8691-C5421E9EACE6}"/>
              </a:ext>
            </a:extLst>
          </p:cNvPr>
          <p:cNvSpPr/>
          <p:nvPr/>
        </p:nvSpPr>
        <p:spPr>
          <a:xfrm>
            <a:off x="6573795" y="1482966"/>
            <a:ext cx="4734147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1CBE-8E93-5A46-80A7-F42FA1ED1B1B}"/>
              </a:ext>
            </a:extLst>
          </p:cNvPr>
          <p:cNvSpPr txBox="1"/>
          <p:nvPr/>
        </p:nvSpPr>
        <p:spPr>
          <a:xfrm>
            <a:off x="6572909" y="3954175"/>
            <a:ext cx="473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2DFC09FC-5A6F-4344-ACB8-3B429ADE8BEE}"/>
              </a:ext>
            </a:extLst>
          </p:cNvPr>
          <p:cNvSpPr/>
          <p:nvPr/>
        </p:nvSpPr>
        <p:spPr>
          <a:xfrm>
            <a:off x="6572909" y="4354285"/>
            <a:ext cx="4735033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3B75E1-1F86-2041-B1C0-653702B0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4" y="1618896"/>
            <a:ext cx="3175099" cy="195239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43F89B-72A6-AA4C-8D5E-23441858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0" y="1805168"/>
            <a:ext cx="4567977" cy="162383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EA85D1D1-2A3C-DC46-8B88-9C32CEC6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93" y="4354285"/>
            <a:ext cx="4394200" cy="2120900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B410862-9C76-7F42-B171-54EDFE8DA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9" y="4754394"/>
            <a:ext cx="4734146" cy="142403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F4D9C7-79BC-EBC0-AF70-4B839F5353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FB8A57-1F31-B3EF-C36C-96C241EA03E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709B43-09D4-15C8-4802-CD528C7F3B02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373A66-49BF-B44C-56A1-211FD7B33E45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0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1030</Words>
  <Application>Microsoft Office PowerPoint</Application>
  <PresentationFormat>와이드스크린</PresentationFormat>
  <Paragraphs>216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맑은 고딕</vt:lpstr>
      <vt:lpstr>나눔스퀘어 Bold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271</cp:revision>
  <dcterms:created xsi:type="dcterms:W3CDTF">2019-11-09T12:13:38Z</dcterms:created>
  <dcterms:modified xsi:type="dcterms:W3CDTF">2022-10-24T12:43:35Z</dcterms:modified>
</cp:coreProperties>
</file>