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86" r:id="rId3"/>
    <p:sldId id="287" r:id="rId4"/>
    <p:sldId id="288" r:id="rId5"/>
    <p:sldId id="289" r:id="rId6"/>
    <p:sldId id="265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8"/>
    </p:embeddedFon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</a:t>
            </a:r>
            <a:r>
              <a:rPr lang="ko-KR" altLang="en-US" sz="3000" spc="10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생성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6166483" y="4960857"/>
            <a:ext cx="5530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값을 할당하면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 동적으로 생성되어 추가되고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값이 할당된다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2425381" y="1290985"/>
            <a:ext cx="97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DA7047-D957-A72D-EF13-6D8B40DD7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13" y="2178865"/>
            <a:ext cx="3843420" cy="3961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B7A1E4-9C61-4636-E838-15C2D628B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3" y="2178865"/>
            <a:ext cx="4533104" cy="17700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ACB440-B088-36F0-1014-B95157C213CC}"/>
              </a:ext>
            </a:extLst>
          </p:cNvPr>
          <p:cNvSpPr txBox="1"/>
          <p:nvPr/>
        </p:nvSpPr>
        <p:spPr>
          <a:xfrm>
            <a:off x="8048278" y="1290985"/>
            <a:ext cx="176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6166484" y="1096924"/>
            <a:ext cx="553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delete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연산자는 객체의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삭제한다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delete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연산자의 피연산자는 프로퍼티 값에 접근할 수 있는 표현식이어야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1DD35-4061-B657-F56A-A2464234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0" y="1097489"/>
            <a:ext cx="5072058" cy="4663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7E4ADC-6FFA-4235-FDFA-F8DA7C8C080B}"/>
              </a:ext>
            </a:extLst>
          </p:cNvPr>
          <p:cNvSpPr txBox="1"/>
          <p:nvPr/>
        </p:nvSpPr>
        <p:spPr>
          <a:xfrm>
            <a:off x="6166484" y="3773221"/>
            <a:ext cx="5530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﹖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？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﹖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함께 생각해봅시다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457200" indent="-457200">
              <a:buAutoNum type="arabicPeriod"/>
            </a:pP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 </a:t>
            </a:r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person.address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에러가 발생 할까요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ore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그럴까요</a:t>
            </a:r>
            <a:r>
              <a:rPr lang="en-US" altLang="ko-Kore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19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1" y="864771"/>
            <a:ext cx="292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축약 표현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F01648-8090-0E8D-0958-B5D598FF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7" y="2226097"/>
            <a:ext cx="4160629" cy="24058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C745DC-59D8-48E2-001B-059CA48A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96" y="2494981"/>
            <a:ext cx="3962505" cy="18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0" y="864771"/>
            <a:ext cx="323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계산된 프로퍼티 이름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658944-24D6-F265-947C-1A7FEB8F1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" y="2195360"/>
            <a:ext cx="5340129" cy="2467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23291F-D08A-D6A1-D740-F362B2C1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83" y="2165743"/>
            <a:ext cx="5340129" cy="25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742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503671" y="864771"/>
            <a:ext cx="292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축약 표현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58D3-98BC-194F-3CE2-0B62DECA55C8}"/>
              </a:ext>
            </a:extLst>
          </p:cNvPr>
          <p:cNvSpPr txBox="1"/>
          <p:nvPr/>
        </p:nvSpPr>
        <p:spPr>
          <a:xfrm>
            <a:off x="2953443" y="5330188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F9ED-4FC8-E040-54EF-AB25CDFDCF32}"/>
              </a:ext>
            </a:extLst>
          </p:cNvPr>
          <p:cNvSpPr txBox="1"/>
          <p:nvPr/>
        </p:nvSpPr>
        <p:spPr>
          <a:xfrm>
            <a:off x="8411400" y="5330187"/>
            <a:ext cx="7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166DB8-69DD-F08D-DB4F-43E68EA6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47" y="2105996"/>
            <a:ext cx="4934886" cy="2646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D2D3A-D4CB-DAE5-DA63-B910EA0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0" y="2112962"/>
            <a:ext cx="4825473" cy="26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137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맑은 고딕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208</cp:revision>
  <dcterms:created xsi:type="dcterms:W3CDTF">2019-11-09T12:13:38Z</dcterms:created>
  <dcterms:modified xsi:type="dcterms:W3CDTF">2022-10-24T12:39:32Z</dcterms:modified>
</cp:coreProperties>
</file>