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90" r:id="rId3"/>
    <p:sldId id="294" r:id="rId4"/>
    <p:sldId id="297" r:id="rId5"/>
    <p:sldId id="295" r:id="rId6"/>
    <p:sldId id="296" r:id="rId7"/>
    <p:sldId id="265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나눔스퀘어 Bold" panose="020B0600000101010101" pitchFamily="34" charset="-127"/>
      <p:bold r:id="rId11"/>
    </p:embeddedFont>
    <p:embeddedFont>
      <p:font typeface="나눔스퀘어 ExtraBold" panose="020B0600000101010101" pitchFamily="34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2022. 11. 3.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F635-5A6F-6C43-4A09-765A22EAD0FC}"/>
              </a:ext>
            </a:extLst>
          </p:cNvPr>
          <p:cNvSpPr txBox="1"/>
          <p:nvPr/>
        </p:nvSpPr>
        <p:spPr>
          <a:xfrm>
            <a:off x="5166100" y="1819891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C588C-508C-B2FD-375A-8A9BB1024EED}"/>
              </a:ext>
            </a:extLst>
          </p:cNvPr>
          <p:cNvSpPr txBox="1"/>
          <p:nvPr/>
        </p:nvSpPr>
        <p:spPr>
          <a:xfrm>
            <a:off x="4700720" y="4629037"/>
            <a:ext cx="27905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오염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4AAC-CB1C-F0D1-6BED-811AA784BE0A}"/>
              </a:ext>
            </a:extLst>
          </p:cNvPr>
          <p:cNvSpPr txBox="1"/>
          <p:nvPr/>
        </p:nvSpPr>
        <p:spPr>
          <a:xfrm>
            <a:off x="3767302" y="3692655"/>
            <a:ext cx="46573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체인 상에서 종점에 존재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ABD91-1AF9-CAE7-BF97-7BA0E51B3A5B}"/>
              </a:ext>
            </a:extLst>
          </p:cNvPr>
          <p:cNvSpPr txBox="1"/>
          <p:nvPr/>
        </p:nvSpPr>
        <p:spPr>
          <a:xfrm>
            <a:off x="5111672" y="2756273"/>
            <a:ext cx="19686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긴 생명 주기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암묵적 결합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61415-4486-A245-AC88-B6EA160434B2}"/>
              </a:ext>
            </a:extLst>
          </p:cNvPr>
          <p:cNvSpPr txBox="1"/>
          <p:nvPr/>
        </p:nvSpPr>
        <p:spPr>
          <a:xfrm>
            <a:off x="3026453" y="2228318"/>
            <a:ext cx="2252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선언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2E473-A435-970D-F599-393B75E8CB04}"/>
              </a:ext>
            </a:extLst>
          </p:cNvPr>
          <p:cNvSpPr txBox="1"/>
          <p:nvPr/>
        </p:nvSpPr>
        <p:spPr>
          <a:xfrm>
            <a:off x="5278920" y="2233751"/>
            <a:ext cx="47071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어디서든 참조하고 할당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924C7-F800-AAFC-248F-190AD8DBB3AE}"/>
              </a:ext>
            </a:extLst>
          </p:cNvPr>
          <p:cNvSpPr txBox="1"/>
          <p:nvPr/>
        </p:nvSpPr>
        <p:spPr>
          <a:xfrm>
            <a:off x="5166100" y="3182778"/>
            <a:ext cx="1859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암묵적 결합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C4926-D2AD-4B78-FDCA-9AB2A5C54E75}"/>
              </a:ext>
            </a:extLst>
          </p:cNvPr>
          <p:cNvSpPr txBox="1"/>
          <p:nvPr/>
        </p:nvSpPr>
        <p:spPr>
          <a:xfrm>
            <a:off x="1466495" y="4131805"/>
            <a:ext cx="3699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코드의 유효범위 크다면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8188-A567-5B50-558E-DCE7C60D6408}"/>
              </a:ext>
            </a:extLst>
          </p:cNvPr>
          <p:cNvSpPr txBox="1"/>
          <p:nvPr/>
        </p:nvSpPr>
        <p:spPr>
          <a:xfrm>
            <a:off x="5166100" y="4131805"/>
            <a:ext cx="5958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↓ 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의도치 않게 상태 변경 ↑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26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804D7-75F9-D875-2173-32C953DF3072}"/>
              </a:ext>
            </a:extLst>
          </p:cNvPr>
          <p:cNvSpPr txBox="1"/>
          <p:nvPr/>
        </p:nvSpPr>
        <p:spPr>
          <a:xfrm>
            <a:off x="2176684" y="1718519"/>
            <a:ext cx="35008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E0604-2277-229B-0730-6670819EA394}"/>
              </a:ext>
            </a:extLst>
          </p:cNvPr>
          <p:cNvSpPr txBox="1"/>
          <p:nvPr/>
        </p:nvSpPr>
        <p:spPr>
          <a:xfrm>
            <a:off x="5677506" y="1723342"/>
            <a:ext cx="4839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객체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생명 주기와 동일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D354F-A245-2735-0DE9-788F95C2F1C4}"/>
              </a:ext>
            </a:extLst>
          </p:cNvPr>
          <p:cNvSpPr txBox="1"/>
          <p:nvPr/>
        </p:nvSpPr>
        <p:spPr>
          <a:xfrm>
            <a:off x="1157081" y="4642216"/>
            <a:ext cx="27700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</a:t>
            </a:r>
            <a:endParaRPr lang="en-US" altLang="ko-Kore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 주기가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길다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1E0AC2-8AD4-04A9-6953-93DFA55AEB92}"/>
              </a:ext>
            </a:extLst>
          </p:cNvPr>
          <p:cNvSpPr txBox="1"/>
          <p:nvPr/>
        </p:nvSpPr>
        <p:spPr>
          <a:xfrm>
            <a:off x="3927095" y="4642216"/>
            <a:ext cx="77613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점유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(=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리소스 소비 기간 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</a:t>
            </a:r>
          </a:p>
          <a:p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상태를 변경할 수 있는 시간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기회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↑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0D742FA-E5B6-00DD-276B-8554045F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605618"/>
            <a:ext cx="3606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긴 생명 주기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7829C-802F-D2DE-75A9-C53B5D8FE275}"/>
              </a:ext>
            </a:extLst>
          </p:cNvPr>
          <p:cNvSpPr txBox="1"/>
          <p:nvPr/>
        </p:nvSpPr>
        <p:spPr>
          <a:xfrm>
            <a:off x="5041324" y="2936557"/>
            <a:ext cx="2109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B6CBE-661F-D96B-033E-7A189B9D4775}"/>
              </a:ext>
            </a:extLst>
          </p:cNvPr>
          <p:cNvSpPr txBox="1"/>
          <p:nvPr/>
        </p:nvSpPr>
        <p:spPr>
          <a:xfrm>
            <a:off x="4373415" y="3429000"/>
            <a:ext cx="3445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 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F1B22-CD36-B043-CD7A-A048851C35DB}"/>
              </a:ext>
            </a:extLst>
          </p:cNvPr>
          <p:cNvSpPr txBox="1"/>
          <p:nvPr/>
        </p:nvSpPr>
        <p:spPr>
          <a:xfrm>
            <a:off x="7779392" y="5338945"/>
            <a:ext cx="3229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담벼락에 남겨주세요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2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52896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스코프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체인 상에서 종점에 존재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92B4-3447-CED8-E48B-0F9DA3CA1332}"/>
              </a:ext>
            </a:extLst>
          </p:cNvPr>
          <p:cNvSpPr txBox="1"/>
          <p:nvPr/>
        </p:nvSpPr>
        <p:spPr>
          <a:xfrm>
            <a:off x="5166100" y="1819891"/>
            <a:ext cx="4892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 체인 상에서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존재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C9B73-2BCB-53B2-A768-8CA5123902A4}"/>
              </a:ext>
            </a:extLst>
          </p:cNvPr>
          <p:cNvSpPr txBox="1"/>
          <p:nvPr/>
        </p:nvSpPr>
        <p:spPr>
          <a:xfrm>
            <a:off x="5166100" y="3182778"/>
            <a:ext cx="47756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검색이 가장 </a:t>
            </a:r>
            <a:r>
              <a:rPr lang="ko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C0252-3B4C-A28A-63D3-E3EED8A190B1}"/>
              </a:ext>
            </a:extLst>
          </p:cNvPr>
          <p:cNvSpPr txBox="1"/>
          <p:nvPr/>
        </p:nvSpPr>
        <p:spPr>
          <a:xfrm>
            <a:off x="5166100" y="4545665"/>
            <a:ext cx="5425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검색 속도가 가장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느리다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8" name="Picture 4" descr="Javascript] 스코프(Scope)">
            <a:extLst>
              <a:ext uri="{FF2B5EF4-FFF2-40B4-BE49-F238E27FC236}">
                <a16:creationId xmlns:a16="http://schemas.microsoft.com/office/drawing/2014/main" id="{C09D9E00-31EC-AD5F-5AA6-183CC31D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05" y="1295658"/>
            <a:ext cx="2631123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9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2" y="310773"/>
            <a:ext cx="380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전역변수의 문제점 </a:t>
            </a:r>
            <a:r>
              <a:rPr lang="en-US" altLang="ko-KR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8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네임스페이스 오염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p.203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 descr="Scope">
            <a:extLst>
              <a:ext uri="{FF2B5EF4-FFF2-40B4-BE49-F238E27FC236}">
                <a16:creationId xmlns:a16="http://schemas.microsoft.com/office/drawing/2014/main" id="{0BC700FB-5504-BCED-989E-65BE1F2C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70" y="1930717"/>
            <a:ext cx="3699111" cy="29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494C3-4073-A76C-86B7-7B6508B45983}"/>
              </a:ext>
            </a:extLst>
          </p:cNvPr>
          <p:cNvSpPr txBox="1"/>
          <p:nvPr/>
        </p:nvSpPr>
        <p:spPr>
          <a:xfrm>
            <a:off x="5608875" y="1819891"/>
            <a:ext cx="6053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2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Javascript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파일이 분리되어 있다 해도 하나의 전역 스코프를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EF784-2825-2F71-D5CF-5614A2DE1117}"/>
              </a:ext>
            </a:extLst>
          </p:cNvPr>
          <p:cNvSpPr txBox="1"/>
          <p:nvPr/>
        </p:nvSpPr>
        <p:spPr>
          <a:xfrm>
            <a:off x="5608875" y="3060294"/>
            <a:ext cx="49956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파일 내에서 </a:t>
            </a:r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이름</a:t>
            </a:r>
            <a:r>
              <a:rPr lang="ko-Kore-KR" altLang="en-US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명명된 전역 변수나 전역 함수가 같은 스코프 내에 있다면</a:t>
            </a:r>
            <a:r>
              <a:rPr lang="en-US" altLang="ko-Kore-KR" sz="2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C060B-AAE3-F829-2F80-B4A9E4AF722B}"/>
              </a:ext>
            </a:extLst>
          </p:cNvPr>
          <p:cNvSpPr txBox="1"/>
          <p:nvPr/>
        </p:nvSpPr>
        <p:spPr>
          <a:xfrm>
            <a:off x="5608875" y="4700807"/>
            <a:ext cx="2578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6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예상치 못한 결과</a:t>
            </a:r>
            <a:endParaRPr lang="en-US" altLang="ko-KR" sz="2600" spc="1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4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213</Words>
  <Application>Microsoft Macintosh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신승민</cp:lastModifiedBy>
  <cp:revision>207</cp:revision>
  <dcterms:created xsi:type="dcterms:W3CDTF">2019-11-09T12:13:38Z</dcterms:created>
  <dcterms:modified xsi:type="dcterms:W3CDTF">2022-11-03T13:07:51Z</dcterms:modified>
</cp:coreProperties>
</file>