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3" r:id="rId16"/>
    <p:sldId id="296" r:id="rId17"/>
    <p:sldId id="301" r:id="rId18"/>
    <p:sldId id="297" r:id="rId19"/>
    <p:sldId id="300" r:id="rId20"/>
    <p:sldId id="265" r:id="rId21"/>
  </p:sldIdLst>
  <p:sldSz cx="12192000" cy="6858000"/>
  <p:notesSz cx="6858000" cy="9144000"/>
  <p:embeddedFontLst>
    <p:embeddedFont>
      <p:font typeface="나눔스퀘어 Bold" panose="020B0600000101010101" pitchFamily="50" charset="-127"/>
      <p:bold r:id="rId22"/>
    </p:embeddedFont>
    <p:embeddedFont>
      <p:font typeface="나눔스퀘어 ExtraBold" panose="020B0600000101010101" pitchFamily="50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A"/>
    <a:srgbClr val="44546A"/>
    <a:srgbClr val="000000"/>
    <a:srgbClr val="5B9BD5"/>
    <a:srgbClr val="D2DEEF"/>
    <a:srgbClr val="64A1D8"/>
    <a:srgbClr val="EAEFF7"/>
    <a:srgbClr val="949494"/>
    <a:srgbClr val="302D2E"/>
    <a:srgbClr val="32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jaehoo1/tmi/tree/main/Encapsulation(%EC%BA%A1%EC%8A%90%ED%99%94)%20vs%20Information%20Hiding(%EC%A0%95%EB%B3%B4%20%EC%9D%80%EB%8B%89)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jquery.com/jquery-1.8.2.j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문제점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244353" y="4399908"/>
            <a:ext cx="1703294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699652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802316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전역에 네임스페이스 역할을 담당할 객체를 생성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B7163-84C9-82D2-A6D4-A50EDD3CFDC7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변수처럼 사용하고 싶은 변수를 프로퍼티로 추가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C71BB9-9ADC-EEFE-0FE9-5424760A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56685"/>
            <a:ext cx="7290219" cy="2514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7D7555-EF72-9867-1B73-1B7C958BD0FF}"/>
              </a:ext>
            </a:extLst>
          </p:cNvPr>
          <p:cNvSpPr txBox="1"/>
          <p:nvPr/>
        </p:nvSpPr>
        <p:spPr>
          <a:xfrm>
            <a:off x="762855" y="574686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결국 네임스페이스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(MYAPP)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자체가 전역 변수에 할당됨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8F64BF-1442-DFFC-6D7E-71B8AF81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30" y="3394182"/>
            <a:ext cx="1291792" cy="7210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D272ECA-3955-B1C6-80D8-5B897E4B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316" y="4115182"/>
            <a:ext cx="1216235" cy="7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3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모방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관련이 있는 변수와 함수를 모아 즉시 실행 함수로 감쌈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가장 강력한 기능인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클로저를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기반으로 동작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클로저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(24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기능을 통해 전역 변수를 억제할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변수의 억제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47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프로퍼티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묶는 것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캡슐화는 프로퍼티나 메서드를 감출 목적으로 사용하기도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정보 은닉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2F458E-B631-8EEC-3675-A19FF4C8FED0}"/>
              </a:ext>
            </a:extLst>
          </p:cNvPr>
          <p:cNvSpPr txBox="1"/>
          <p:nvPr/>
        </p:nvSpPr>
        <p:spPr>
          <a:xfrm>
            <a:off x="762855" y="440453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은닉 → 접근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제어자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(public, protected, default, private)</a:t>
            </a:r>
          </a:p>
        </p:txBody>
      </p:sp>
    </p:spTree>
    <p:extLst>
      <p:ext uri="{BB962C8B-B14F-4D97-AF65-F5344CB8AC3E}">
        <p14:creationId xmlns:p14="http://schemas.microsoft.com/office/powerpoint/2010/main" val="563242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캡슐화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301954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함수와 관련된 데이터들을 추적한다는 것이 매우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어려워짐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A7FDD-EDCF-5451-63D2-B6D9B1015988}"/>
              </a:ext>
            </a:extLst>
          </p:cNvPr>
          <p:cNvSpPr txBox="1"/>
          <p:nvPr/>
        </p:nvSpPr>
        <p:spPr>
          <a:xfrm>
            <a:off x="762855" y="34812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소프트웨어 유지보수의 비용에 대한 부담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21FEEC-6568-C6A6-5CAB-6D8AE65B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50" y="3907387"/>
            <a:ext cx="3264022" cy="2728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CC2EBF-55B7-A4E4-CD5F-31E562BDD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29" y="3907387"/>
            <a:ext cx="3326194" cy="27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44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객체지향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 정보 은닉 하나요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C4F0-1949-5385-9090-CD0CBCE01092}"/>
              </a:ext>
            </a:extLst>
          </p:cNvPr>
          <p:cNvSpPr txBox="1"/>
          <p:nvPr/>
        </p:nvSpPr>
        <p:spPr>
          <a:xfrm>
            <a:off x="762855" y="262297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외부에서 변경하면 안되는 정보를 보호가능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98833-4F15-4D28-B602-F5B51FB5982C}"/>
              </a:ext>
            </a:extLst>
          </p:cNvPr>
          <p:cNvSpPr txBox="1"/>
          <p:nvPr/>
        </p:nvSpPr>
        <p:spPr>
          <a:xfrm>
            <a:off x="762855" y="616118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Encapsulation(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캡슐화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vs Information Hiding(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정보 은닉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 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링크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)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60487C-64DC-A736-6660-BF0D10A4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6" y="3209930"/>
            <a:ext cx="5857150" cy="25666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072BE9B-B938-9CBD-2DA2-13A38A00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25" y="3209929"/>
            <a:ext cx="5887344" cy="2566617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4121F7-133F-27CA-837A-D311A2450CCA}"/>
              </a:ext>
            </a:extLst>
          </p:cNvPr>
          <p:cNvCxnSpPr/>
          <p:nvPr/>
        </p:nvCxnSpPr>
        <p:spPr>
          <a:xfrm>
            <a:off x="5261425" y="3209929"/>
            <a:ext cx="0" cy="2566617"/>
          </a:xfrm>
          <a:prstGeom prst="line">
            <a:avLst/>
          </a:prstGeom>
          <a:ln w="28575">
            <a:solidFill>
              <a:srgbClr val="F8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1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접근 제어자를 제공하지 않아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패턴으로 한정적인 정보 은닉을 구현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BA8FE4C-CBB3-593D-D75F-1136BB62C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221721"/>
            <a:ext cx="5333145" cy="4388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076AACA-B332-171F-09AE-075E25B1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34" y="3808972"/>
            <a:ext cx="2333951" cy="2448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767CBB-D2A7-4C33-13FD-0ACB473EFED1}"/>
              </a:ext>
            </a:extLst>
          </p:cNvPr>
          <p:cNvSpPr txBox="1"/>
          <p:nvPr/>
        </p:nvSpPr>
        <p:spPr>
          <a:xfrm>
            <a:off x="6875929" y="2643310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외부로 노출할 변수나 함수를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B6B4D8-35D4-74B6-8B7D-4587587D19A7}"/>
              </a:ext>
            </a:extLst>
          </p:cNvPr>
          <p:cNvSpPr txBox="1"/>
          <p:nvPr/>
        </p:nvSpPr>
        <p:spPr>
          <a:xfrm>
            <a:off x="6875929" y="3113595"/>
            <a:ext cx="456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반환 객체에 담음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코드에서 멤버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만드는 방법과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B2E76-B4C2-4FA2-BA49-BBA04B5B47F3}"/>
              </a:ext>
            </a:extLst>
          </p:cNvPr>
          <p:cNvSpPr txBox="1"/>
          <p:nvPr/>
        </p:nvSpPr>
        <p:spPr>
          <a:xfrm>
            <a:off x="762855" y="222172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그렇게 생각한 이유를 담벼락에 남겨주세요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D5E226-9B0D-FBB0-6B86-96E1C236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683386"/>
            <a:ext cx="7079883" cy="37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3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패턴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206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6005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번외로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ES2020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에는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키워드를 이용해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class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private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구현할 수 있음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B2E76-B4C2-4FA2-BA49-BBA04B5B47F3}"/>
              </a:ext>
            </a:extLst>
          </p:cNvPr>
          <p:cNvSpPr txBox="1"/>
          <p:nvPr/>
        </p:nvSpPr>
        <p:spPr>
          <a:xfrm>
            <a:off x="762855" y="218791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(class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키워드에 대해선 아직 배우지 않아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다루지 않습니다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C11CEF-E667-C85A-1C6A-77FF5FD2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6" y="2720333"/>
            <a:ext cx="3321208" cy="25462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923544-536F-625F-34BF-DF5BC72A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10" y="2720332"/>
            <a:ext cx="7414496" cy="25462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58E167-6A63-D6EB-BDFC-87AEE3379AAD}"/>
              </a:ext>
            </a:extLst>
          </p:cNvPr>
          <p:cNvSpPr txBox="1"/>
          <p:nvPr/>
        </p:nvSpPr>
        <p:spPr>
          <a:xfrm>
            <a:off x="762855" y="569560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나름 최신 기술이므로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브라우저와의 호환을 확인하고 사용해야 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7877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8791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모듈을 사용하면 더는 전역 변수를 사용할 수 없다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E17C1-17CF-493E-872F-7377FE566AEB}"/>
              </a:ext>
            </a:extLst>
          </p:cNvPr>
          <p:cNvSpPr txBox="1"/>
          <p:nvPr/>
        </p:nvSpPr>
        <p:spPr>
          <a:xfrm>
            <a:off x="762855" y="26495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대신 파일 자체의 독자적인 모듈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스코프를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제공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FF337-8300-4427-8C22-A1C87FCF948D}"/>
              </a:ext>
            </a:extLst>
          </p:cNvPr>
          <p:cNvSpPr txBox="1"/>
          <p:nvPr/>
        </p:nvSpPr>
        <p:spPr>
          <a:xfrm>
            <a:off x="762855" y="311124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var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키워드로 선언한 변수는 전역 변수가 아니며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075A92-6A53-4616-8A36-51662E48998A}"/>
              </a:ext>
            </a:extLst>
          </p:cNvPr>
          <p:cNvSpPr txBox="1"/>
          <p:nvPr/>
        </p:nvSpPr>
        <p:spPr>
          <a:xfrm>
            <a:off x="762855" y="357291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window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프로퍼티도 아님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E5D1D-E899-4790-82A9-78FC838D749F}"/>
              </a:ext>
            </a:extLst>
          </p:cNvPr>
          <p:cNvSpPr txBox="1"/>
          <p:nvPr/>
        </p:nvSpPr>
        <p:spPr>
          <a:xfrm>
            <a:off x="762855" y="449624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모던 브라우저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(Chrome, Firefox, Safari, Edge)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사용 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0B439-44D7-41CB-8857-0C472913727A}"/>
              </a:ext>
            </a:extLst>
          </p:cNvPr>
          <p:cNvSpPr txBox="1"/>
          <p:nvPr/>
        </p:nvSpPr>
        <p:spPr>
          <a:xfrm>
            <a:off x="762855" y="541957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확장자는 </a:t>
            </a:r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mjs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권장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D73643-12C8-4E2A-8413-48910611A222}"/>
              </a:ext>
            </a:extLst>
          </p:cNvPr>
          <p:cNvSpPr txBox="1"/>
          <p:nvPr/>
        </p:nvSpPr>
        <p:spPr>
          <a:xfrm>
            <a:off x="762855" y="495790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구형 브라우저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(IE)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동작 안함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85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ES6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207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5E417-15CF-45D8-B6DF-6A327495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1757177"/>
            <a:ext cx="7475174" cy="20729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F0D6B3-EB9D-4798-8EDC-919AF9C4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54" y="4083208"/>
            <a:ext cx="7475173" cy="22148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F3FF40-EDD0-41C1-9501-6F8A165719DE}"/>
              </a:ext>
            </a:extLst>
          </p:cNvPr>
          <p:cNvSpPr txBox="1"/>
          <p:nvPr/>
        </p:nvSpPr>
        <p:spPr>
          <a:xfrm>
            <a:off x="8452883" y="1757177"/>
            <a:ext cx="29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iexplore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동작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Microsoft is finally retiring Internet Explorer in 2022 - The Verge">
            <a:extLst>
              <a:ext uri="{FF2B5EF4-FFF2-40B4-BE49-F238E27FC236}">
                <a16:creationId xmlns:a16="http://schemas.microsoft.com/office/drawing/2014/main" id="{8712D37C-1E51-4CFE-AC9A-A24021457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43" y="2218842"/>
            <a:ext cx="1547525" cy="15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FCB0BB90-CAC8-4141-874C-EEE9CB4F4270}"/>
              </a:ext>
            </a:extLst>
          </p:cNvPr>
          <p:cNvSpPr/>
          <p:nvPr/>
        </p:nvSpPr>
        <p:spPr>
          <a:xfrm>
            <a:off x="10130916" y="2670536"/>
            <a:ext cx="635834" cy="63583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263F9-369E-4A4A-8D36-56646D195CAF}"/>
              </a:ext>
            </a:extLst>
          </p:cNvPr>
          <p:cNvSpPr txBox="1"/>
          <p:nvPr/>
        </p:nvSpPr>
        <p:spPr>
          <a:xfrm>
            <a:off x="8452883" y="4151996"/>
            <a:ext cx="299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iexplore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동작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×</a:t>
            </a:r>
          </a:p>
        </p:txBody>
      </p:sp>
      <p:pic>
        <p:nvPicPr>
          <p:cNvPr id="20" name="Picture 2" descr="Microsoft is finally retiring Internet Explorer in 2022 - The Verge">
            <a:extLst>
              <a:ext uri="{FF2B5EF4-FFF2-40B4-BE49-F238E27FC236}">
                <a16:creationId xmlns:a16="http://schemas.microsoft.com/office/drawing/2014/main" id="{1C2D0781-D9D7-49D7-92B7-77422B3D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43" y="4613661"/>
            <a:ext cx="1547525" cy="154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16E12253-8E00-4F93-A360-EFB1CD19B9D4}"/>
              </a:ext>
            </a:extLst>
          </p:cNvPr>
          <p:cNvSpPr/>
          <p:nvPr/>
        </p:nvSpPr>
        <p:spPr>
          <a:xfrm>
            <a:off x="10039479" y="4974786"/>
            <a:ext cx="818707" cy="818707"/>
          </a:xfrm>
          <a:prstGeom prst="mathMultiply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9755F3D-D70C-C444-2086-8C39E6A51E36}"/>
              </a:ext>
            </a:extLst>
          </p:cNvPr>
          <p:cNvCxnSpPr/>
          <p:nvPr/>
        </p:nvCxnSpPr>
        <p:spPr>
          <a:xfrm>
            <a:off x="1820008" y="4360985"/>
            <a:ext cx="16969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08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84113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99186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2165790"/>
            <a:ext cx="624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변수의 생명 주기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문제점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4770217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변수의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스코프는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좁을수록 좋다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81616C-D436-50EF-0464-ED62414C810A}"/>
              </a:ext>
            </a:extLst>
          </p:cNvPr>
          <p:cNvSpPr txBox="1"/>
          <p:nvPr/>
        </p:nvSpPr>
        <p:spPr>
          <a:xfrm>
            <a:off x="755562" y="349993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전역 변수를 아예 쓰지 말란 이야기는 아니다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반드시 사용해야 할 이유를 찾지 못한다면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 변수를 사용해야 한다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중 어느 코드가 더 좋은 코드인지 쉽게 생각해볼 수 있을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7D6868-0CDE-9EDB-8163-6D406DF6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48" y="3142172"/>
            <a:ext cx="2840957" cy="26680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66B0A6-F08E-7628-3716-447DC9B89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171" y="3142172"/>
            <a:ext cx="2802040" cy="2668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19834-DF73-92C7-5ECE-C96BE7EFEAA3}"/>
              </a:ext>
            </a:extLst>
          </p:cNvPr>
          <p:cNvSpPr txBox="1"/>
          <p:nvPr/>
        </p:nvSpPr>
        <p:spPr>
          <a:xfrm>
            <a:off x="762855" y="581020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단순히 길고 짧아서 만은 아닐 겁니다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020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어쩌면 여러분은 이미 전역 변수를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204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175717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사용하지 않는 습관을 가지고 계실지도 모릅니다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58DE3-9D42-8606-3B19-DC9971555963}"/>
              </a:ext>
            </a:extLst>
          </p:cNvPr>
          <p:cNvSpPr txBox="1"/>
          <p:nvPr/>
        </p:nvSpPr>
        <p:spPr>
          <a:xfrm>
            <a:off x="762855" y="268050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컴파일 방식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언어 코드를 작성하실 때를 생각해보시면 될 것 같습니다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4AAA5-FF7B-1F18-54D8-788F3E77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73" y="3545052"/>
            <a:ext cx="2920243" cy="17058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D35BF7-2023-46CE-5648-1171D56B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54" y="3542522"/>
            <a:ext cx="3055758" cy="1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정의와 동시에 단 한 번만 호출되는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6C948-CDDF-52D3-E36E-DFFCDA151480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호출 후에는 다시 쓸 일이 없으므로 함수 객체가 사라짐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가비지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2022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코드를 즉시 실행 함수로 감싸면 변수가 즉시 실행 함수의 지역 변수가 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0793E33-8834-CD9E-04A1-2821F53F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3172265"/>
            <a:ext cx="6420894" cy="19448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3CCDD-6FA8-53C0-61AE-194CD3391C01}"/>
              </a:ext>
            </a:extLst>
          </p:cNvPr>
          <p:cNvSpPr txBox="1"/>
          <p:nvPr/>
        </p:nvSpPr>
        <p:spPr>
          <a:xfrm>
            <a:off x="762855" y="261919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 밖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함수 안의 변수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(num)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참조 불가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C54D70-CADF-2496-DCD0-F72747EDD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46" y="3365696"/>
            <a:ext cx="1991003" cy="265784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27C2B3-5AF7-B259-587F-4757755C7694}"/>
              </a:ext>
            </a:extLst>
          </p:cNvPr>
          <p:cNvCxnSpPr/>
          <p:nvPr/>
        </p:nvCxnSpPr>
        <p:spPr>
          <a:xfrm flipV="1">
            <a:off x="8799516" y="4466492"/>
            <a:ext cx="0" cy="378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E0B070-3C0C-F8E5-6E48-BE3AE8BBDE3B}"/>
              </a:ext>
            </a:extLst>
          </p:cNvPr>
          <p:cNvSpPr txBox="1"/>
          <p:nvPr/>
        </p:nvSpPr>
        <p:spPr>
          <a:xfrm>
            <a:off x="10337785" y="3365696"/>
            <a:ext cx="199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위치에선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찾지 못함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629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즉시 실행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원리로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전역 변수를 생성하지 않으므로 라이브러리 등에 자주 사용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6336B3-4B07-E869-3EF9-4A8A3ED2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48" y="2785403"/>
            <a:ext cx="7580005" cy="16107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D27369-B871-39AE-5839-001AD390A7A6}"/>
              </a:ext>
            </a:extLst>
          </p:cNvPr>
          <p:cNvSpPr txBox="1"/>
          <p:nvPr/>
        </p:nvSpPr>
        <p:spPr>
          <a:xfrm>
            <a:off x="762855" y="4716088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code.jquery.com/jquery-1.8.2.js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68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205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FCED-B5C5-504C-8AC2-3FA7D42146AC}"/>
              </a:ext>
            </a:extLst>
          </p:cNvPr>
          <p:cNvSpPr txBox="1"/>
          <p:nvPr/>
        </p:nvSpPr>
        <p:spPr>
          <a:xfrm>
            <a:off x="276223" y="310773"/>
            <a:ext cx="65997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전역 변수의 사용을 억제하는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F967-66B7-3EA3-20E6-621981EA5089}"/>
              </a:ext>
            </a:extLst>
          </p:cNvPr>
          <p:cNvSpPr txBox="1"/>
          <p:nvPr/>
        </p:nvSpPr>
        <p:spPr>
          <a:xfrm>
            <a:off x="762855" y="2157527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네임스페이스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폴더를 사용하는 이유와 같음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같은 이름을 사용하고 싶음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808E0-3A84-8097-6CE0-6CDD66623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785403"/>
            <a:ext cx="4407022" cy="3215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F4D438-81A1-34D4-61FF-74A8A34D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342" y="3278789"/>
            <a:ext cx="2000529" cy="111458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C771BA-9F3A-6AEF-0F42-6FEFCD837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72" y="4858177"/>
            <a:ext cx="857370" cy="114316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F800B8-CA77-7DF7-82FA-A58A3EB1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871" y="4858177"/>
            <a:ext cx="857370" cy="11431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D6E023-56CC-730B-4555-F14FE429B399}"/>
              </a:ext>
            </a:extLst>
          </p:cNvPr>
          <p:cNvSpPr txBox="1"/>
          <p:nvPr/>
        </p:nvSpPr>
        <p:spPr>
          <a:xfrm>
            <a:off x="6663807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787A1-3410-A768-A8C3-8A22E8EF0000}"/>
              </a:ext>
            </a:extLst>
          </p:cNvPr>
          <p:cNvSpPr txBox="1"/>
          <p:nvPr/>
        </p:nvSpPr>
        <p:spPr>
          <a:xfrm>
            <a:off x="9521706" y="5100823"/>
            <a:ext cx="73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055ED7-E935-EC00-B4D9-836833D6C03E}"/>
              </a:ext>
            </a:extLst>
          </p:cNvPr>
          <p:cNvCxnSpPr>
            <a:endCxn id="18" idx="0"/>
          </p:cNvCxnSpPr>
          <p:nvPr/>
        </p:nvCxnSpPr>
        <p:spPr>
          <a:xfrm flipH="1">
            <a:off x="7032657" y="4393370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422BBAC-76FC-986B-1334-1E580C30A16B}"/>
              </a:ext>
            </a:extLst>
          </p:cNvPr>
          <p:cNvCxnSpPr>
            <a:cxnSpLocks/>
          </p:cNvCxnSpPr>
          <p:nvPr/>
        </p:nvCxnSpPr>
        <p:spPr>
          <a:xfrm>
            <a:off x="9273904" y="4380391"/>
            <a:ext cx="590274" cy="464807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368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774</Words>
  <Application>Microsoft Office PowerPoint</Application>
  <PresentationFormat>와이드스크린</PresentationFormat>
  <Paragraphs>141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</vt:lpstr>
      <vt:lpstr>나눔스퀘어 Bold</vt:lpstr>
      <vt:lpstr>맑은 고딕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전재호</cp:lastModifiedBy>
  <cp:revision>474</cp:revision>
  <dcterms:created xsi:type="dcterms:W3CDTF">2019-11-09T12:13:38Z</dcterms:created>
  <dcterms:modified xsi:type="dcterms:W3CDTF">2022-11-07T13:20:04Z</dcterms:modified>
</cp:coreProperties>
</file>