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1" r:id="rId7"/>
    <p:sldId id="260" r:id="rId8"/>
    <p:sldId id="263" r:id="rId9"/>
    <p:sldId id="270" r:id="rId10"/>
    <p:sldId id="265" r:id="rId11"/>
    <p:sldId id="267" r:id="rId12"/>
    <p:sldId id="264" r:id="rId13"/>
    <p:sldId id="269" r:id="rId14"/>
    <p:sldId id="268"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DDFA81-7E18-4030-9AE0-03FCC8766741}" v="45" dt="2023-05-22T13:16:42.7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sh K.C." userId="597b16dc186cfdab" providerId="LiveId" clId="{DEDDFA81-7E18-4030-9AE0-03FCC8766741}"/>
    <pc:docChg chg="undo custSel addSld delSld modSld sldOrd">
      <pc:chgData name="Alish K.C." userId="597b16dc186cfdab" providerId="LiveId" clId="{DEDDFA81-7E18-4030-9AE0-03FCC8766741}" dt="2023-05-22T16:27:46.153" v="637" actId="20577"/>
      <pc:docMkLst>
        <pc:docMk/>
      </pc:docMkLst>
      <pc:sldChg chg="modSp mod">
        <pc:chgData name="Alish K.C." userId="597b16dc186cfdab" providerId="LiveId" clId="{DEDDFA81-7E18-4030-9AE0-03FCC8766741}" dt="2023-05-22T12:39:37.709" v="300" actId="20577"/>
        <pc:sldMkLst>
          <pc:docMk/>
          <pc:sldMk cId="1975035941" sldId="256"/>
        </pc:sldMkLst>
        <pc:spChg chg="mod">
          <ac:chgData name="Alish K.C." userId="597b16dc186cfdab" providerId="LiveId" clId="{DEDDFA81-7E18-4030-9AE0-03FCC8766741}" dt="2023-05-22T12:38:49.221" v="159" actId="20577"/>
          <ac:spMkLst>
            <pc:docMk/>
            <pc:sldMk cId="1975035941" sldId="256"/>
            <ac:spMk id="2" creationId="{BF4591B2-F31C-4643-87C0-5BBEFB70DA0B}"/>
          </ac:spMkLst>
        </pc:spChg>
        <pc:spChg chg="mod">
          <ac:chgData name="Alish K.C." userId="597b16dc186cfdab" providerId="LiveId" clId="{DEDDFA81-7E18-4030-9AE0-03FCC8766741}" dt="2023-05-22T12:39:37.709" v="300" actId="20577"/>
          <ac:spMkLst>
            <pc:docMk/>
            <pc:sldMk cId="1975035941" sldId="256"/>
            <ac:spMk id="3" creationId="{E60AF7F6-87C3-4EC4-B61B-542FA41DCC0D}"/>
          </ac:spMkLst>
        </pc:spChg>
      </pc:sldChg>
      <pc:sldChg chg="modSp modAnim">
        <pc:chgData name="Alish K.C." userId="597b16dc186cfdab" providerId="LiveId" clId="{DEDDFA81-7E18-4030-9AE0-03FCC8766741}" dt="2023-05-22T13:16:42.703" v="580" actId="20577"/>
        <pc:sldMkLst>
          <pc:docMk/>
          <pc:sldMk cId="906430197" sldId="257"/>
        </pc:sldMkLst>
        <pc:spChg chg="mod">
          <ac:chgData name="Alish K.C." userId="597b16dc186cfdab" providerId="LiveId" clId="{DEDDFA81-7E18-4030-9AE0-03FCC8766741}" dt="2023-05-22T13:16:42.703" v="580" actId="20577"/>
          <ac:spMkLst>
            <pc:docMk/>
            <pc:sldMk cId="906430197" sldId="257"/>
            <ac:spMk id="3" creationId="{BF3E1B80-2F09-4519-B800-379E34C43C69}"/>
          </ac:spMkLst>
        </pc:spChg>
      </pc:sldChg>
      <pc:sldChg chg="ord modAnim">
        <pc:chgData name="Alish K.C." userId="597b16dc186cfdab" providerId="LiveId" clId="{DEDDFA81-7E18-4030-9AE0-03FCC8766741}" dt="2023-05-22T12:43:09.627" v="350"/>
        <pc:sldMkLst>
          <pc:docMk/>
          <pc:sldMk cId="4275942318" sldId="258"/>
        </pc:sldMkLst>
      </pc:sldChg>
      <pc:sldChg chg="modSp ord">
        <pc:chgData name="Alish K.C." userId="597b16dc186cfdab" providerId="LiveId" clId="{DEDDFA81-7E18-4030-9AE0-03FCC8766741}" dt="2023-05-22T12:48:50.347" v="365" actId="732"/>
        <pc:sldMkLst>
          <pc:docMk/>
          <pc:sldMk cId="3220189563" sldId="259"/>
        </pc:sldMkLst>
        <pc:picChg chg="mod">
          <ac:chgData name="Alish K.C." userId="597b16dc186cfdab" providerId="LiveId" clId="{DEDDFA81-7E18-4030-9AE0-03FCC8766741}" dt="2023-05-22T12:48:50.347" v="365" actId="732"/>
          <ac:picMkLst>
            <pc:docMk/>
            <pc:sldMk cId="3220189563" sldId="259"/>
            <ac:picMk id="1026" creationId="{5E753A5F-5994-414C-941A-3D2AB285F958}"/>
          </ac:picMkLst>
        </pc:picChg>
      </pc:sldChg>
      <pc:sldChg chg="modSp new mod modAnim">
        <pc:chgData name="Alish K.C." userId="597b16dc186cfdab" providerId="LiveId" clId="{DEDDFA81-7E18-4030-9AE0-03FCC8766741}" dt="2023-05-22T12:43:16.133" v="351"/>
        <pc:sldMkLst>
          <pc:docMk/>
          <pc:sldMk cId="313536205" sldId="260"/>
        </pc:sldMkLst>
        <pc:spChg chg="mod">
          <ac:chgData name="Alish K.C." userId="597b16dc186cfdab" providerId="LiveId" clId="{DEDDFA81-7E18-4030-9AE0-03FCC8766741}" dt="2023-05-22T12:36:25.097" v="9"/>
          <ac:spMkLst>
            <pc:docMk/>
            <pc:sldMk cId="313536205" sldId="260"/>
            <ac:spMk id="2" creationId="{9FA3D736-2919-432A-A99A-4E4DCE4DB944}"/>
          </ac:spMkLst>
        </pc:spChg>
        <pc:spChg chg="mod">
          <ac:chgData name="Alish K.C." userId="597b16dc186cfdab" providerId="LiveId" clId="{DEDDFA81-7E18-4030-9AE0-03FCC8766741}" dt="2023-05-22T12:40:58.992" v="328" actId="20577"/>
          <ac:spMkLst>
            <pc:docMk/>
            <pc:sldMk cId="313536205" sldId="260"/>
            <ac:spMk id="3" creationId="{E2DA85D7-D4A8-4992-B080-42A725555F6E}"/>
          </ac:spMkLst>
        </pc:spChg>
      </pc:sldChg>
      <pc:sldChg chg="addSp delSp modSp new mod ord modClrScheme modAnim chgLayout">
        <pc:chgData name="Alish K.C." userId="597b16dc186cfdab" providerId="LiveId" clId="{DEDDFA81-7E18-4030-9AE0-03FCC8766741}" dt="2023-05-22T12:42:50.217" v="348" actId="404"/>
        <pc:sldMkLst>
          <pc:docMk/>
          <pc:sldMk cId="2576927339" sldId="261"/>
        </pc:sldMkLst>
        <pc:spChg chg="mod ord">
          <ac:chgData name="Alish K.C." userId="597b16dc186cfdab" providerId="LiveId" clId="{DEDDFA81-7E18-4030-9AE0-03FCC8766741}" dt="2023-05-22T12:37:33.780" v="55" actId="700"/>
          <ac:spMkLst>
            <pc:docMk/>
            <pc:sldMk cId="2576927339" sldId="261"/>
            <ac:spMk id="2" creationId="{7BC4449A-9952-4A56-8FDA-7997E1278D1C}"/>
          </ac:spMkLst>
        </pc:spChg>
        <pc:spChg chg="del mod ord">
          <ac:chgData name="Alish K.C." userId="597b16dc186cfdab" providerId="LiveId" clId="{DEDDFA81-7E18-4030-9AE0-03FCC8766741}" dt="2023-05-22T12:37:33.780" v="55" actId="700"/>
          <ac:spMkLst>
            <pc:docMk/>
            <pc:sldMk cId="2576927339" sldId="261"/>
            <ac:spMk id="3" creationId="{D66BF577-97A8-4D40-95CA-E06C350131CD}"/>
          </ac:spMkLst>
        </pc:spChg>
        <pc:spChg chg="add mod ord">
          <ac:chgData name="Alish K.C." userId="597b16dc186cfdab" providerId="LiveId" clId="{DEDDFA81-7E18-4030-9AE0-03FCC8766741}" dt="2023-05-22T12:42:48.141" v="347" actId="404"/>
          <ac:spMkLst>
            <pc:docMk/>
            <pc:sldMk cId="2576927339" sldId="261"/>
            <ac:spMk id="4" creationId="{807174C1-ACEC-43CF-8E3A-D1BCAE614921}"/>
          </ac:spMkLst>
        </pc:spChg>
        <pc:spChg chg="add mod ord">
          <ac:chgData name="Alish K.C." userId="597b16dc186cfdab" providerId="LiveId" clId="{DEDDFA81-7E18-4030-9AE0-03FCC8766741}" dt="2023-05-22T12:42:50.217" v="348" actId="404"/>
          <ac:spMkLst>
            <pc:docMk/>
            <pc:sldMk cId="2576927339" sldId="261"/>
            <ac:spMk id="5" creationId="{CD3D940E-4663-41F3-A03C-3F0454BFBD33}"/>
          </ac:spMkLst>
        </pc:spChg>
        <pc:picChg chg="add mod">
          <ac:chgData name="Alish K.C." userId="597b16dc186cfdab" providerId="LiveId" clId="{DEDDFA81-7E18-4030-9AE0-03FCC8766741}" dt="2023-05-22T12:42:05.276" v="340" actId="1076"/>
          <ac:picMkLst>
            <pc:docMk/>
            <pc:sldMk cId="2576927339" sldId="261"/>
            <ac:picMk id="2050" creationId="{413ACA7E-2C84-4D60-B305-881AA2A92889}"/>
          </ac:picMkLst>
        </pc:picChg>
      </pc:sldChg>
      <pc:sldChg chg="addSp modSp new ord">
        <pc:chgData name="Alish K.C." userId="597b16dc186cfdab" providerId="LiveId" clId="{DEDDFA81-7E18-4030-9AE0-03FCC8766741}" dt="2023-05-22T12:48:54.784" v="372"/>
        <pc:sldMkLst>
          <pc:docMk/>
          <pc:sldMk cId="1559315339" sldId="262"/>
        </pc:sldMkLst>
        <pc:picChg chg="add mod">
          <ac:chgData name="Alish K.C." userId="597b16dc186cfdab" providerId="LiveId" clId="{DEDDFA81-7E18-4030-9AE0-03FCC8766741}" dt="2023-05-22T12:48:52.455" v="370" actId="1076"/>
          <ac:picMkLst>
            <pc:docMk/>
            <pc:sldMk cId="1559315339" sldId="262"/>
            <ac:picMk id="3074" creationId="{65AB3FCC-8AA5-4FB1-87FB-31D937B85C35}"/>
          </ac:picMkLst>
        </pc:picChg>
      </pc:sldChg>
      <pc:sldChg chg="addSp delSp modSp new mod">
        <pc:chgData name="Alish K.C." userId="597b16dc186cfdab" providerId="LiveId" clId="{DEDDFA81-7E18-4030-9AE0-03FCC8766741}" dt="2023-05-22T12:53:10.064" v="455" actId="207"/>
        <pc:sldMkLst>
          <pc:docMk/>
          <pc:sldMk cId="2351289143" sldId="263"/>
        </pc:sldMkLst>
        <pc:spChg chg="add del mod">
          <ac:chgData name="Alish K.C." userId="597b16dc186cfdab" providerId="LiveId" clId="{DEDDFA81-7E18-4030-9AE0-03FCC8766741}" dt="2023-05-22T12:49:32.082" v="411" actId="20577"/>
          <ac:spMkLst>
            <pc:docMk/>
            <pc:sldMk cId="2351289143" sldId="263"/>
            <ac:spMk id="2" creationId="{C109BF36-6F18-445D-9291-D49148A2D3D4}"/>
          </ac:spMkLst>
        </pc:spChg>
        <pc:spChg chg="mod">
          <ac:chgData name="Alish K.C." userId="597b16dc186cfdab" providerId="LiveId" clId="{DEDDFA81-7E18-4030-9AE0-03FCC8766741}" dt="2023-05-22T12:53:10.064" v="455" actId="207"/>
          <ac:spMkLst>
            <pc:docMk/>
            <pc:sldMk cId="2351289143" sldId="263"/>
            <ac:spMk id="3" creationId="{FB84442D-4341-4F2F-8DA1-597DEE39F7EE}"/>
          </ac:spMkLst>
        </pc:spChg>
        <pc:picChg chg="add del">
          <ac:chgData name="Alish K.C." userId="597b16dc186cfdab" providerId="LiveId" clId="{DEDDFA81-7E18-4030-9AE0-03FCC8766741}" dt="2023-05-22T12:49:15.596" v="377"/>
          <ac:picMkLst>
            <pc:docMk/>
            <pc:sldMk cId="2351289143" sldId="263"/>
            <ac:picMk id="4098" creationId="{B3386DF2-9BA3-487B-B556-4A8AF59E4BAC}"/>
          </ac:picMkLst>
        </pc:picChg>
      </pc:sldChg>
      <pc:sldChg chg="modSp new mod ord">
        <pc:chgData name="Alish K.C." userId="597b16dc186cfdab" providerId="LiveId" clId="{DEDDFA81-7E18-4030-9AE0-03FCC8766741}" dt="2023-05-22T13:03:10.817" v="538"/>
        <pc:sldMkLst>
          <pc:docMk/>
          <pc:sldMk cId="696932412" sldId="264"/>
        </pc:sldMkLst>
        <pc:spChg chg="mod">
          <ac:chgData name="Alish K.C." userId="597b16dc186cfdab" providerId="LiveId" clId="{DEDDFA81-7E18-4030-9AE0-03FCC8766741}" dt="2023-05-22T12:50:44.805" v="428" actId="20577"/>
          <ac:spMkLst>
            <pc:docMk/>
            <pc:sldMk cId="696932412" sldId="264"/>
            <ac:spMk id="2" creationId="{8619103B-67F7-43E2-AE91-D4910D55A656}"/>
          </ac:spMkLst>
        </pc:spChg>
        <pc:spChg chg="mod">
          <ac:chgData name="Alish K.C." userId="597b16dc186cfdab" providerId="LiveId" clId="{DEDDFA81-7E18-4030-9AE0-03FCC8766741}" dt="2023-05-22T12:50:58.042" v="432" actId="20577"/>
          <ac:spMkLst>
            <pc:docMk/>
            <pc:sldMk cId="696932412" sldId="264"/>
            <ac:spMk id="3" creationId="{C227719B-B416-47D0-AC69-E92D2CCF7455}"/>
          </ac:spMkLst>
        </pc:spChg>
      </pc:sldChg>
      <pc:sldChg chg="addSp modSp new mod ord">
        <pc:chgData name="Alish K.C." userId="597b16dc186cfdab" providerId="LiveId" clId="{DEDDFA81-7E18-4030-9AE0-03FCC8766741}" dt="2023-05-22T13:03:07.188" v="536" actId="404"/>
        <pc:sldMkLst>
          <pc:docMk/>
          <pc:sldMk cId="2772648078" sldId="265"/>
        </pc:sldMkLst>
        <pc:spChg chg="mod">
          <ac:chgData name="Alish K.C." userId="597b16dc186cfdab" providerId="LiveId" clId="{DEDDFA81-7E18-4030-9AE0-03FCC8766741}" dt="2023-05-22T13:03:07.188" v="536" actId="404"/>
          <ac:spMkLst>
            <pc:docMk/>
            <pc:sldMk cId="2772648078" sldId="265"/>
            <ac:spMk id="2" creationId="{4A0A7044-2164-40FE-BD23-F8F808188A63}"/>
          </ac:spMkLst>
        </pc:spChg>
        <pc:spChg chg="mod">
          <ac:chgData name="Alish K.C." userId="597b16dc186cfdab" providerId="LiveId" clId="{DEDDFA81-7E18-4030-9AE0-03FCC8766741}" dt="2023-05-22T12:52:25.316" v="437" actId="21"/>
          <ac:spMkLst>
            <pc:docMk/>
            <pc:sldMk cId="2772648078" sldId="265"/>
            <ac:spMk id="3" creationId="{10340063-2BB7-47B4-B2D0-8BA4B024288A}"/>
          </ac:spMkLst>
        </pc:spChg>
        <pc:picChg chg="add mod">
          <ac:chgData name="Alish K.C." userId="597b16dc186cfdab" providerId="LiveId" clId="{DEDDFA81-7E18-4030-9AE0-03FCC8766741}" dt="2023-05-22T12:57:42.464" v="457" actId="1076"/>
          <ac:picMkLst>
            <pc:docMk/>
            <pc:sldMk cId="2772648078" sldId="265"/>
            <ac:picMk id="5" creationId="{8752F5BF-E447-4A8A-8950-FCDDF16E7FC3}"/>
          </ac:picMkLst>
        </pc:picChg>
      </pc:sldChg>
      <pc:sldChg chg="modSp new mod">
        <pc:chgData name="Alish K.C." userId="597b16dc186cfdab" providerId="LiveId" clId="{DEDDFA81-7E18-4030-9AE0-03FCC8766741}" dt="2023-05-22T12:52:54.533" v="441" actId="21"/>
        <pc:sldMkLst>
          <pc:docMk/>
          <pc:sldMk cId="1349253627" sldId="266"/>
        </pc:sldMkLst>
        <pc:spChg chg="mod">
          <ac:chgData name="Alish K.C." userId="597b16dc186cfdab" providerId="LiveId" clId="{DEDDFA81-7E18-4030-9AE0-03FCC8766741}" dt="2023-05-22T12:52:54.533" v="441" actId="21"/>
          <ac:spMkLst>
            <pc:docMk/>
            <pc:sldMk cId="1349253627" sldId="266"/>
            <ac:spMk id="3" creationId="{6A98385E-9A3F-4285-905B-00B9263D4378}"/>
          </ac:spMkLst>
        </pc:spChg>
      </pc:sldChg>
      <pc:sldChg chg="addSp modSp new mod">
        <pc:chgData name="Alish K.C." userId="597b16dc186cfdab" providerId="LiveId" clId="{DEDDFA81-7E18-4030-9AE0-03FCC8766741}" dt="2023-05-22T13:02:51.755" v="528" actId="404"/>
        <pc:sldMkLst>
          <pc:docMk/>
          <pc:sldMk cId="3435572168" sldId="267"/>
        </pc:sldMkLst>
        <pc:spChg chg="mod">
          <ac:chgData name="Alish K.C." userId="597b16dc186cfdab" providerId="LiveId" clId="{DEDDFA81-7E18-4030-9AE0-03FCC8766741}" dt="2023-05-22T13:02:51.755" v="528" actId="404"/>
          <ac:spMkLst>
            <pc:docMk/>
            <pc:sldMk cId="3435572168" sldId="267"/>
            <ac:spMk id="2" creationId="{08DF33D0-B173-4A46-A462-5D2D18443A0B}"/>
          </ac:spMkLst>
        </pc:spChg>
        <pc:picChg chg="add mod">
          <ac:chgData name="Alish K.C." userId="597b16dc186cfdab" providerId="LiveId" clId="{DEDDFA81-7E18-4030-9AE0-03FCC8766741}" dt="2023-05-22T13:02:27.199" v="460" actId="1076"/>
          <ac:picMkLst>
            <pc:docMk/>
            <pc:sldMk cId="3435572168" sldId="267"/>
            <ac:picMk id="5122" creationId="{1A339545-C527-4573-883C-11B1A8A461C6}"/>
          </ac:picMkLst>
        </pc:picChg>
      </pc:sldChg>
      <pc:sldChg chg="addSp delSp modSp new mod ord">
        <pc:chgData name="Alish K.C." userId="597b16dc186cfdab" providerId="LiveId" clId="{DEDDFA81-7E18-4030-9AE0-03FCC8766741}" dt="2023-05-22T16:24:43.457" v="581" actId="313"/>
        <pc:sldMkLst>
          <pc:docMk/>
          <pc:sldMk cId="190591748" sldId="268"/>
        </pc:sldMkLst>
        <pc:spChg chg="mod">
          <ac:chgData name="Alish K.C." userId="597b16dc186cfdab" providerId="LiveId" clId="{DEDDFA81-7E18-4030-9AE0-03FCC8766741}" dt="2023-05-22T16:24:43.457" v="581" actId="313"/>
          <ac:spMkLst>
            <pc:docMk/>
            <pc:sldMk cId="190591748" sldId="268"/>
            <ac:spMk id="2" creationId="{17A2C1F1-F0D9-48D2-8F76-0AF656F57B76}"/>
          </ac:spMkLst>
        </pc:spChg>
        <pc:spChg chg="del">
          <ac:chgData name="Alish K.C." userId="597b16dc186cfdab" providerId="LiveId" clId="{DEDDFA81-7E18-4030-9AE0-03FCC8766741}" dt="2023-05-22T13:04:07.130" v="555" actId="22"/>
          <ac:spMkLst>
            <pc:docMk/>
            <pc:sldMk cId="190591748" sldId="268"/>
            <ac:spMk id="3" creationId="{4C0F728B-006B-4A3E-84CF-55650EB25677}"/>
          </ac:spMkLst>
        </pc:spChg>
        <pc:picChg chg="add del">
          <ac:chgData name="Alish K.C." userId="597b16dc186cfdab" providerId="LiveId" clId="{DEDDFA81-7E18-4030-9AE0-03FCC8766741}" dt="2023-05-22T13:03:58.080" v="543" actId="22"/>
          <ac:picMkLst>
            <pc:docMk/>
            <pc:sldMk cId="190591748" sldId="268"/>
            <ac:picMk id="5" creationId="{B99E4A0A-601D-409E-B694-90AD6BF6BF4F}"/>
          </ac:picMkLst>
        </pc:picChg>
        <pc:picChg chg="add mod ord">
          <ac:chgData name="Alish K.C." userId="597b16dc186cfdab" providerId="LiveId" clId="{DEDDFA81-7E18-4030-9AE0-03FCC8766741}" dt="2023-05-22T13:04:16.904" v="560" actId="1076"/>
          <ac:picMkLst>
            <pc:docMk/>
            <pc:sldMk cId="190591748" sldId="268"/>
            <ac:picMk id="7" creationId="{94828E66-51DE-4D9F-BADD-76DE046EA68D}"/>
          </ac:picMkLst>
        </pc:picChg>
      </pc:sldChg>
      <pc:sldChg chg="modSp new mod ord">
        <pc:chgData name="Alish K.C." userId="597b16dc186cfdab" providerId="LiveId" clId="{DEDDFA81-7E18-4030-9AE0-03FCC8766741}" dt="2023-05-22T16:27:46.153" v="637" actId="20577"/>
        <pc:sldMkLst>
          <pc:docMk/>
          <pc:sldMk cId="1417369329" sldId="269"/>
        </pc:sldMkLst>
        <pc:spChg chg="mod">
          <ac:chgData name="Alish K.C." userId="597b16dc186cfdab" providerId="LiveId" clId="{DEDDFA81-7E18-4030-9AE0-03FCC8766741}" dt="2023-05-22T16:25:10.104" v="626"/>
          <ac:spMkLst>
            <pc:docMk/>
            <pc:sldMk cId="1417369329" sldId="269"/>
            <ac:spMk id="2" creationId="{676082CA-C2B4-42D1-BCA8-F4A9D996A5E3}"/>
          </ac:spMkLst>
        </pc:spChg>
        <pc:spChg chg="mod">
          <ac:chgData name="Alish K.C." userId="597b16dc186cfdab" providerId="LiveId" clId="{DEDDFA81-7E18-4030-9AE0-03FCC8766741}" dt="2023-05-22T16:27:46.153" v="637" actId="20577"/>
          <ac:spMkLst>
            <pc:docMk/>
            <pc:sldMk cId="1417369329" sldId="269"/>
            <ac:spMk id="3" creationId="{77B192A9-D19F-452A-94D5-399B88D66C3C}"/>
          </ac:spMkLst>
        </pc:spChg>
      </pc:sldChg>
      <pc:sldChg chg="modSp add mod">
        <pc:chgData name="Alish K.C." userId="597b16dc186cfdab" providerId="LiveId" clId="{DEDDFA81-7E18-4030-9AE0-03FCC8766741}" dt="2023-05-22T13:05:29.679" v="578" actId="20577"/>
        <pc:sldMkLst>
          <pc:docMk/>
          <pc:sldMk cId="879782912" sldId="270"/>
        </pc:sldMkLst>
        <pc:spChg chg="mod">
          <ac:chgData name="Alish K.C." userId="597b16dc186cfdab" providerId="LiveId" clId="{DEDDFA81-7E18-4030-9AE0-03FCC8766741}" dt="2023-05-22T13:05:23.277" v="574" actId="20577"/>
          <ac:spMkLst>
            <pc:docMk/>
            <pc:sldMk cId="879782912" sldId="270"/>
            <ac:spMk id="2" creationId="{C109BF36-6F18-445D-9291-D49148A2D3D4}"/>
          </ac:spMkLst>
        </pc:spChg>
        <pc:spChg chg="mod">
          <ac:chgData name="Alish K.C." userId="597b16dc186cfdab" providerId="LiveId" clId="{DEDDFA81-7E18-4030-9AE0-03FCC8766741}" dt="2023-05-22T13:05:29.679" v="578" actId="20577"/>
          <ac:spMkLst>
            <pc:docMk/>
            <pc:sldMk cId="879782912" sldId="270"/>
            <ac:spMk id="3" creationId="{FB84442D-4341-4F2F-8DA1-597DEE39F7EE}"/>
          </ac:spMkLst>
        </pc:spChg>
      </pc:sldChg>
      <pc:sldChg chg="new del">
        <pc:chgData name="Alish K.C." userId="597b16dc186cfdab" providerId="LiveId" clId="{DEDDFA81-7E18-4030-9AE0-03FCC8766741}" dt="2023-05-22T13:05:15.299" v="563" actId="680"/>
        <pc:sldMkLst>
          <pc:docMk/>
          <pc:sldMk cId="4266307500" sldId="27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4A1B8-E150-4634-8604-FFB4636F41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B1DB32-B0D7-41B8-BA29-402EB8D126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108D6C-AFB1-4D7C-8319-83CA264AB97D}"/>
              </a:ext>
            </a:extLst>
          </p:cNvPr>
          <p:cNvSpPr>
            <a:spLocks noGrp="1"/>
          </p:cNvSpPr>
          <p:nvPr>
            <p:ph type="dt" sz="half" idx="10"/>
          </p:nvPr>
        </p:nvSpPr>
        <p:spPr/>
        <p:txBody>
          <a:bodyPr/>
          <a:lstStyle/>
          <a:p>
            <a:fld id="{522288A6-B7CB-41C8-8B81-D0E21DCFAF9C}" type="datetimeFigureOut">
              <a:rPr lang="en-US" smtClean="0"/>
              <a:t>5/22/2023</a:t>
            </a:fld>
            <a:endParaRPr lang="en-US"/>
          </a:p>
        </p:txBody>
      </p:sp>
      <p:sp>
        <p:nvSpPr>
          <p:cNvPr id="5" name="Footer Placeholder 4">
            <a:extLst>
              <a:ext uri="{FF2B5EF4-FFF2-40B4-BE49-F238E27FC236}">
                <a16:creationId xmlns:a16="http://schemas.microsoft.com/office/drawing/2014/main" id="{18A3CC4B-A874-4F8A-AF88-D13AD2710C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314E16-582B-49BB-BD0C-386E8DB0DF93}"/>
              </a:ext>
            </a:extLst>
          </p:cNvPr>
          <p:cNvSpPr>
            <a:spLocks noGrp="1"/>
          </p:cNvSpPr>
          <p:nvPr>
            <p:ph type="sldNum" sz="quarter" idx="12"/>
          </p:nvPr>
        </p:nvSpPr>
        <p:spPr/>
        <p:txBody>
          <a:bodyPr/>
          <a:lstStyle/>
          <a:p>
            <a:fld id="{00DADFA1-266A-4671-B11A-3359CF2DD5D7}" type="slidenum">
              <a:rPr lang="en-US" smtClean="0"/>
              <a:t>‹#›</a:t>
            </a:fld>
            <a:endParaRPr lang="en-US"/>
          </a:p>
        </p:txBody>
      </p:sp>
    </p:spTree>
    <p:extLst>
      <p:ext uri="{BB962C8B-B14F-4D97-AF65-F5344CB8AC3E}">
        <p14:creationId xmlns:p14="http://schemas.microsoft.com/office/powerpoint/2010/main" val="3418321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30546-F10A-47FC-A386-9D33213387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44F636-2FB3-46C4-9CFB-F1AE9CC78B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6683A8-1A5A-4E73-83BA-26EB10D08B8A}"/>
              </a:ext>
            </a:extLst>
          </p:cNvPr>
          <p:cNvSpPr>
            <a:spLocks noGrp="1"/>
          </p:cNvSpPr>
          <p:nvPr>
            <p:ph type="dt" sz="half" idx="10"/>
          </p:nvPr>
        </p:nvSpPr>
        <p:spPr/>
        <p:txBody>
          <a:bodyPr/>
          <a:lstStyle/>
          <a:p>
            <a:fld id="{522288A6-B7CB-41C8-8B81-D0E21DCFAF9C}" type="datetimeFigureOut">
              <a:rPr lang="en-US" smtClean="0"/>
              <a:t>5/22/2023</a:t>
            </a:fld>
            <a:endParaRPr lang="en-US"/>
          </a:p>
        </p:txBody>
      </p:sp>
      <p:sp>
        <p:nvSpPr>
          <p:cNvPr id="5" name="Footer Placeholder 4">
            <a:extLst>
              <a:ext uri="{FF2B5EF4-FFF2-40B4-BE49-F238E27FC236}">
                <a16:creationId xmlns:a16="http://schemas.microsoft.com/office/drawing/2014/main" id="{CDB5995C-D634-411A-A59E-61AABA9425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EBFA1E-0C44-439A-9608-55718E3AAACC}"/>
              </a:ext>
            </a:extLst>
          </p:cNvPr>
          <p:cNvSpPr>
            <a:spLocks noGrp="1"/>
          </p:cNvSpPr>
          <p:nvPr>
            <p:ph type="sldNum" sz="quarter" idx="12"/>
          </p:nvPr>
        </p:nvSpPr>
        <p:spPr/>
        <p:txBody>
          <a:bodyPr/>
          <a:lstStyle/>
          <a:p>
            <a:fld id="{00DADFA1-266A-4671-B11A-3359CF2DD5D7}" type="slidenum">
              <a:rPr lang="en-US" smtClean="0"/>
              <a:t>‹#›</a:t>
            </a:fld>
            <a:endParaRPr lang="en-US"/>
          </a:p>
        </p:txBody>
      </p:sp>
    </p:spTree>
    <p:extLst>
      <p:ext uri="{BB962C8B-B14F-4D97-AF65-F5344CB8AC3E}">
        <p14:creationId xmlns:p14="http://schemas.microsoft.com/office/powerpoint/2010/main" val="4062820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A0E1D1-424A-48C7-9F94-6E6B3BF78A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6F7974-3306-4695-B35A-1332B3F469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79E7F7-03FD-4399-AC58-1B57853D29A5}"/>
              </a:ext>
            </a:extLst>
          </p:cNvPr>
          <p:cNvSpPr>
            <a:spLocks noGrp="1"/>
          </p:cNvSpPr>
          <p:nvPr>
            <p:ph type="dt" sz="half" idx="10"/>
          </p:nvPr>
        </p:nvSpPr>
        <p:spPr/>
        <p:txBody>
          <a:bodyPr/>
          <a:lstStyle/>
          <a:p>
            <a:fld id="{522288A6-B7CB-41C8-8B81-D0E21DCFAF9C}" type="datetimeFigureOut">
              <a:rPr lang="en-US" smtClean="0"/>
              <a:t>5/22/2023</a:t>
            </a:fld>
            <a:endParaRPr lang="en-US"/>
          </a:p>
        </p:txBody>
      </p:sp>
      <p:sp>
        <p:nvSpPr>
          <p:cNvPr id="5" name="Footer Placeholder 4">
            <a:extLst>
              <a:ext uri="{FF2B5EF4-FFF2-40B4-BE49-F238E27FC236}">
                <a16:creationId xmlns:a16="http://schemas.microsoft.com/office/drawing/2014/main" id="{D6354F4B-157E-4653-9BD3-1CBDE5B229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84F80-0043-409D-8D4E-79C809E5F474}"/>
              </a:ext>
            </a:extLst>
          </p:cNvPr>
          <p:cNvSpPr>
            <a:spLocks noGrp="1"/>
          </p:cNvSpPr>
          <p:nvPr>
            <p:ph type="sldNum" sz="quarter" idx="12"/>
          </p:nvPr>
        </p:nvSpPr>
        <p:spPr/>
        <p:txBody>
          <a:bodyPr/>
          <a:lstStyle/>
          <a:p>
            <a:fld id="{00DADFA1-266A-4671-B11A-3359CF2DD5D7}" type="slidenum">
              <a:rPr lang="en-US" smtClean="0"/>
              <a:t>‹#›</a:t>
            </a:fld>
            <a:endParaRPr lang="en-US"/>
          </a:p>
        </p:txBody>
      </p:sp>
    </p:spTree>
    <p:extLst>
      <p:ext uri="{BB962C8B-B14F-4D97-AF65-F5344CB8AC3E}">
        <p14:creationId xmlns:p14="http://schemas.microsoft.com/office/powerpoint/2010/main" val="526559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1D5AF-D658-4045-B950-042FCEB9BB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3695E3-2ADC-4624-B2C1-14381C22E9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88AC0D-DFB5-4838-BAF5-2218B2B1E63D}"/>
              </a:ext>
            </a:extLst>
          </p:cNvPr>
          <p:cNvSpPr>
            <a:spLocks noGrp="1"/>
          </p:cNvSpPr>
          <p:nvPr>
            <p:ph type="dt" sz="half" idx="10"/>
          </p:nvPr>
        </p:nvSpPr>
        <p:spPr/>
        <p:txBody>
          <a:bodyPr/>
          <a:lstStyle/>
          <a:p>
            <a:fld id="{522288A6-B7CB-41C8-8B81-D0E21DCFAF9C}" type="datetimeFigureOut">
              <a:rPr lang="en-US" smtClean="0"/>
              <a:t>5/22/2023</a:t>
            </a:fld>
            <a:endParaRPr lang="en-US"/>
          </a:p>
        </p:txBody>
      </p:sp>
      <p:sp>
        <p:nvSpPr>
          <p:cNvPr id="5" name="Footer Placeholder 4">
            <a:extLst>
              <a:ext uri="{FF2B5EF4-FFF2-40B4-BE49-F238E27FC236}">
                <a16:creationId xmlns:a16="http://schemas.microsoft.com/office/drawing/2014/main" id="{53C6834E-4474-47E0-B119-4A1C33C5C4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486FA9-8C20-4C9A-8FEE-8B1755BDEBC7}"/>
              </a:ext>
            </a:extLst>
          </p:cNvPr>
          <p:cNvSpPr>
            <a:spLocks noGrp="1"/>
          </p:cNvSpPr>
          <p:nvPr>
            <p:ph type="sldNum" sz="quarter" idx="12"/>
          </p:nvPr>
        </p:nvSpPr>
        <p:spPr/>
        <p:txBody>
          <a:bodyPr/>
          <a:lstStyle/>
          <a:p>
            <a:fld id="{00DADFA1-266A-4671-B11A-3359CF2DD5D7}" type="slidenum">
              <a:rPr lang="en-US" smtClean="0"/>
              <a:t>‹#›</a:t>
            </a:fld>
            <a:endParaRPr lang="en-US"/>
          </a:p>
        </p:txBody>
      </p:sp>
    </p:spTree>
    <p:extLst>
      <p:ext uri="{BB962C8B-B14F-4D97-AF65-F5344CB8AC3E}">
        <p14:creationId xmlns:p14="http://schemas.microsoft.com/office/powerpoint/2010/main" val="12660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6C4A2-AB0C-4163-9C67-4B2137D7CA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72B893-FC53-4AAB-85EB-C184114D3C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09BBB7-CB58-40E1-8C0D-BB6D71755CEA}"/>
              </a:ext>
            </a:extLst>
          </p:cNvPr>
          <p:cNvSpPr>
            <a:spLocks noGrp="1"/>
          </p:cNvSpPr>
          <p:nvPr>
            <p:ph type="dt" sz="half" idx="10"/>
          </p:nvPr>
        </p:nvSpPr>
        <p:spPr/>
        <p:txBody>
          <a:bodyPr/>
          <a:lstStyle/>
          <a:p>
            <a:fld id="{522288A6-B7CB-41C8-8B81-D0E21DCFAF9C}" type="datetimeFigureOut">
              <a:rPr lang="en-US" smtClean="0"/>
              <a:t>5/22/2023</a:t>
            </a:fld>
            <a:endParaRPr lang="en-US"/>
          </a:p>
        </p:txBody>
      </p:sp>
      <p:sp>
        <p:nvSpPr>
          <p:cNvPr id="5" name="Footer Placeholder 4">
            <a:extLst>
              <a:ext uri="{FF2B5EF4-FFF2-40B4-BE49-F238E27FC236}">
                <a16:creationId xmlns:a16="http://schemas.microsoft.com/office/drawing/2014/main" id="{541E1EEF-60FD-44E4-B0CF-6CBFD3BED1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B5525B-257F-4E3C-83BC-67CFD0C88E18}"/>
              </a:ext>
            </a:extLst>
          </p:cNvPr>
          <p:cNvSpPr>
            <a:spLocks noGrp="1"/>
          </p:cNvSpPr>
          <p:nvPr>
            <p:ph type="sldNum" sz="quarter" idx="12"/>
          </p:nvPr>
        </p:nvSpPr>
        <p:spPr/>
        <p:txBody>
          <a:bodyPr/>
          <a:lstStyle/>
          <a:p>
            <a:fld id="{00DADFA1-266A-4671-B11A-3359CF2DD5D7}" type="slidenum">
              <a:rPr lang="en-US" smtClean="0"/>
              <a:t>‹#›</a:t>
            </a:fld>
            <a:endParaRPr lang="en-US"/>
          </a:p>
        </p:txBody>
      </p:sp>
    </p:spTree>
    <p:extLst>
      <p:ext uri="{BB962C8B-B14F-4D97-AF65-F5344CB8AC3E}">
        <p14:creationId xmlns:p14="http://schemas.microsoft.com/office/powerpoint/2010/main" val="2924229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E61B0-74CD-498C-B8EC-0DA207677A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EB1B5-3D8F-4A1F-ABD9-AA2DDC5084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A3F91E-9C05-4C61-8777-C452755DE0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C61434-B4E6-40DF-97D4-D490A40F40EA}"/>
              </a:ext>
            </a:extLst>
          </p:cNvPr>
          <p:cNvSpPr>
            <a:spLocks noGrp="1"/>
          </p:cNvSpPr>
          <p:nvPr>
            <p:ph type="dt" sz="half" idx="10"/>
          </p:nvPr>
        </p:nvSpPr>
        <p:spPr/>
        <p:txBody>
          <a:bodyPr/>
          <a:lstStyle/>
          <a:p>
            <a:fld id="{522288A6-B7CB-41C8-8B81-D0E21DCFAF9C}" type="datetimeFigureOut">
              <a:rPr lang="en-US" smtClean="0"/>
              <a:t>5/22/2023</a:t>
            </a:fld>
            <a:endParaRPr lang="en-US"/>
          </a:p>
        </p:txBody>
      </p:sp>
      <p:sp>
        <p:nvSpPr>
          <p:cNvPr id="6" name="Footer Placeholder 5">
            <a:extLst>
              <a:ext uri="{FF2B5EF4-FFF2-40B4-BE49-F238E27FC236}">
                <a16:creationId xmlns:a16="http://schemas.microsoft.com/office/drawing/2014/main" id="{971B199B-6F8C-435E-8A65-201CF66107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829EF5-0265-45E8-829A-AC604E957263}"/>
              </a:ext>
            </a:extLst>
          </p:cNvPr>
          <p:cNvSpPr>
            <a:spLocks noGrp="1"/>
          </p:cNvSpPr>
          <p:nvPr>
            <p:ph type="sldNum" sz="quarter" idx="12"/>
          </p:nvPr>
        </p:nvSpPr>
        <p:spPr/>
        <p:txBody>
          <a:bodyPr/>
          <a:lstStyle/>
          <a:p>
            <a:fld id="{00DADFA1-266A-4671-B11A-3359CF2DD5D7}" type="slidenum">
              <a:rPr lang="en-US" smtClean="0"/>
              <a:t>‹#›</a:t>
            </a:fld>
            <a:endParaRPr lang="en-US"/>
          </a:p>
        </p:txBody>
      </p:sp>
    </p:spTree>
    <p:extLst>
      <p:ext uri="{BB962C8B-B14F-4D97-AF65-F5344CB8AC3E}">
        <p14:creationId xmlns:p14="http://schemas.microsoft.com/office/powerpoint/2010/main" val="3405248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C810F-0069-41A9-AD07-EC9BDEBF38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0FE9DC-85E4-4259-8C08-B246C1A681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A02492-10BB-4E55-95E8-C1F6AC624A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EBD1A2-0B3C-4AC4-AB73-79806E84BF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368E9D-25C4-4CA7-B013-49B9CC46DA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38DFFB-850E-4C00-8302-3D904DD29F7D}"/>
              </a:ext>
            </a:extLst>
          </p:cNvPr>
          <p:cNvSpPr>
            <a:spLocks noGrp="1"/>
          </p:cNvSpPr>
          <p:nvPr>
            <p:ph type="dt" sz="half" idx="10"/>
          </p:nvPr>
        </p:nvSpPr>
        <p:spPr/>
        <p:txBody>
          <a:bodyPr/>
          <a:lstStyle/>
          <a:p>
            <a:fld id="{522288A6-B7CB-41C8-8B81-D0E21DCFAF9C}" type="datetimeFigureOut">
              <a:rPr lang="en-US" smtClean="0"/>
              <a:t>5/22/2023</a:t>
            </a:fld>
            <a:endParaRPr lang="en-US"/>
          </a:p>
        </p:txBody>
      </p:sp>
      <p:sp>
        <p:nvSpPr>
          <p:cNvPr id="8" name="Footer Placeholder 7">
            <a:extLst>
              <a:ext uri="{FF2B5EF4-FFF2-40B4-BE49-F238E27FC236}">
                <a16:creationId xmlns:a16="http://schemas.microsoft.com/office/drawing/2014/main" id="{5A90722D-E410-4820-895E-CED105377E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7E369E-8D13-42D2-B957-7B37CED7ACA9}"/>
              </a:ext>
            </a:extLst>
          </p:cNvPr>
          <p:cNvSpPr>
            <a:spLocks noGrp="1"/>
          </p:cNvSpPr>
          <p:nvPr>
            <p:ph type="sldNum" sz="quarter" idx="12"/>
          </p:nvPr>
        </p:nvSpPr>
        <p:spPr/>
        <p:txBody>
          <a:bodyPr/>
          <a:lstStyle/>
          <a:p>
            <a:fld id="{00DADFA1-266A-4671-B11A-3359CF2DD5D7}" type="slidenum">
              <a:rPr lang="en-US" smtClean="0"/>
              <a:t>‹#›</a:t>
            </a:fld>
            <a:endParaRPr lang="en-US"/>
          </a:p>
        </p:txBody>
      </p:sp>
    </p:spTree>
    <p:extLst>
      <p:ext uri="{BB962C8B-B14F-4D97-AF65-F5344CB8AC3E}">
        <p14:creationId xmlns:p14="http://schemas.microsoft.com/office/powerpoint/2010/main" val="2138310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AD42E-3BF2-4748-AFBF-ED988C44F4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AD19C3-C95C-4B48-85A3-5F4CE07B2029}"/>
              </a:ext>
            </a:extLst>
          </p:cNvPr>
          <p:cNvSpPr>
            <a:spLocks noGrp="1"/>
          </p:cNvSpPr>
          <p:nvPr>
            <p:ph type="dt" sz="half" idx="10"/>
          </p:nvPr>
        </p:nvSpPr>
        <p:spPr/>
        <p:txBody>
          <a:bodyPr/>
          <a:lstStyle/>
          <a:p>
            <a:fld id="{522288A6-B7CB-41C8-8B81-D0E21DCFAF9C}" type="datetimeFigureOut">
              <a:rPr lang="en-US" smtClean="0"/>
              <a:t>5/22/2023</a:t>
            </a:fld>
            <a:endParaRPr lang="en-US"/>
          </a:p>
        </p:txBody>
      </p:sp>
      <p:sp>
        <p:nvSpPr>
          <p:cNvPr id="4" name="Footer Placeholder 3">
            <a:extLst>
              <a:ext uri="{FF2B5EF4-FFF2-40B4-BE49-F238E27FC236}">
                <a16:creationId xmlns:a16="http://schemas.microsoft.com/office/drawing/2014/main" id="{A7C1F585-EA4D-446A-AECB-8D55CFC48A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F6A2E0-E0A6-49D9-A43F-3B7CCA6FF5D9}"/>
              </a:ext>
            </a:extLst>
          </p:cNvPr>
          <p:cNvSpPr>
            <a:spLocks noGrp="1"/>
          </p:cNvSpPr>
          <p:nvPr>
            <p:ph type="sldNum" sz="quarter" idx="12"/>
          </p:nvPr>
        </p:nvSpPr>
        <p:spPr/>
        <p:txBody>
          <a:bodyPr/>
          <a:lstStyle/>
          <a:p>
            <a:fld id="{00DADFA1-266A-4671-B11A-3359CF2DD5D7}" type="slidenum">
              <a:rPr lang="en-US" smtClean="0"/>
              <a:t>‹#›</a:t>
            </a:fld>
            <a:endParaRPr lang="en-US"/>
          </a:p>
        </p:txBody>
      </p:sp>
    </p:spTree>
    <p:extLst>
      <p:ext uri="{BB962C8B-B14F-4D97-AF65-F5344CB8AC3E}">
        <p14:creationId xmlns:p14="http://schemas.microsoft.com/office/powerpoint/2010/main" val="1978938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AB3B50-3FD8-4C37-8250-93E1F0F4A592}"/>
              </a:ext>
            </a:extLst>
          </p:cNvPr>
          <p:cNvSpPr>
            <a:spLocks noGrp="1"/>
          </p:cNvSpPr>
          <p:nvPr>
            <p:ph type="dt" sz="half" idx="10"/>
          </p:nvPr>
        </p:nvSpPr>
        <p:spPr/>
        <p:txBody>
          <a:bodyPr/>
          <a:lstStyle/>
          <a:p>
            <a:fld id="{522288A6-B7CB-41C8-8B81-D0E21DCFAF9C}" type="datetimeFigureOut">
              <a:rPr lang="en-US" smtClean="0"/>
              <a:t>5/22/2023</a:t>
            </a:fld>
            <a:endParaRPr lang="en-US"/>
          </a:p>
        </p:txBody>
      </p:sp>
      <p:sp>
        <p:nvSpPr>
          <p:cNvPr id="3" name="Footer Placeholder 2">
            <a:extLst>
              <a:ext uri="{FF2B5EF4-FFF2-40B4-BE49-F238E27FC236}">
                <a16:creationId xmlns:a16="http://schemas.microsoft.com/office/drawing/2014/main" id="{23BC0173-872C-46BA-A46D-3B50AC8DB8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90A2D8-6A84-4499-AC9F-2F2A16D06DC4}"/>
              </a:ext>
            </a:extLst>
          </p:cNvPr>
          <p:cNvSpPr>
            <a:spLocks noGrp="1"/>
          </p:cNvSpPr>
          <p:nvPr>
            <p:ph type="sldNum" sz="quarter" idx="12"/>
          </p:nvPr>
        </p:nvSpPr>
        <p:spPr/>
        <p:txBody>
          <a:bodyPr/>
          <a:lstStyle/>
          <a:p>
            <a:fld id="{00DADFA1-266A-4671-B11A-3359CF2DD5D7}" type="slidenum">
              <a:rPr lang="en-US" smtClean="0"/>
              <a:t>‹#›</a:t>
            </a:fld>
            <a:endParaRPr lang="en-US"/>
          </a:p>
        </p:txBody>
      </p:sp>
    </p:spTree>
    <p:extLst>
      <p:ext uri="{BB962C8B-B14F-4D97-AF65-F5344CB8AC3E}">
        <p14:creationId xmlns:p14="http://schemas.microsoft.com/office/powerpoint/2010/main" val="1406233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E9CAA-356C-4B66-80DD-D16C18C438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D88B1C-43D1-44DE-81E8-97EEE9E241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055322-FD44-41E1-9D80-F1EC54578A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E1018-7105-4B56-B450-4E2D01DB0101}"/>
              </a:ext>
            </a:extLst>
          </p:cNvPr>
          <p:cNvSpPr>
            <a:spLocks noGrp="1"/>
          </p:cNvSpPr>
          <p:nvPr>
            <p:ph type="dt" sz="half" idx="10"/>
          </p:nvPr>
        </p:nvSpPr>
        <p:spPr/>
        <p:txBody>
          <a:bodyPr/>
          <a:lstStyle/>
          <a:p>
            <a:fld id="{522288A6-B7CB-41C8-8B81-D0E21DCFAF9C}" type="datetimeFigureOut">
              <a:rPr lang="en-US" smtClean="0"/>
              <a:t>5/22/2023</a:t>
            </a:fld>
            <a:endParaRPr lang="en-US"/>
          </a:p>
        </p:txBody>
      </p:sp>
      <p:sp>
        <p:nvSpPr>
          <p:cNvPr id="6" name="Footer Placeholder 5">
            <a:extLst>
              <a:ext uri="{FF2B5EF4-FFF2-40B4-BE49-F238E27FC236}">
                <a16:creationId xmlns:a16="http://schemas.microsoft.com/office/drawing/2014/main" id="{ABEC6790-9804-44DF-B592-AC625000F5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620F5E-288C-47CA-8B53-32E667EF1C82}"/>
              </a:ext>
            </a:extLst>
          </p:cNvPr>
          <p:cNvSpPr>
            <a:spLocks noGrp="1"/>
          </p:cNvSpPr>
          <p:nvPr>
            <p:ph type="sldNum" sz="quarter" idx="12"/>
          </p:nvPr>
        </p:nvSpPr>
        <p:spPr/>
        <p:txBody>
          <a:bodyPr/>
          <a:lstStyle/>
          <a:p>
            <a:fld id="{00DADFA1-266A-4671-B11A-3359CF2DD5D7}" type="slidenum">
              <a:rPr lang="en-US" smtClean="0"/>
              <a:t>‹#›</a:t>
            </a:fld>
            <a:endParaRPr lang="en-US"/>
          </a:p>
        </p:txBody>
      </p:sp>
    </p:spTree>
    <p:extLst>
      <p:ext uri="{BB962C8B-B14F-4D97-AF65-F5344CB8AC3E}">
        <p14:creationId xmlns:p14="http://schemas.microsoft.com/office/powerpoint/2010/main" val="2153715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87C96-F735-46BC-8D29-B18F9F904A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0A7FE2-14D9-418C-8097-48254BFE68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4B1C8E-4C2F-46D4-B0CD-35C55576B3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CBE841-3B58-41A3-8F35-83EBCA445555}"/>
              </a:ext>
            </a:extLst>
          </p:cNvPr>
          <p:cNvSpPr>
            <a:spLocks noGrp="1"/>
          </p:cNvSpPr>
          <p:nvPr>
            <p:ph type="dt" sz="half" idx="10"/>
          </p:nvPr>
        </p:nvSpPr>
        <p:spPr/>
        <p:txBody>
          <a:bodyPr/>
          <a:lstStyle/>
          <a:p>
            <a:fld id="{522288A6-B7CB-41C8-8B81-D0E21DCFAF9C}" type="datetimeFigureOut">
              <a:rPr lang="en-US" smtClean="0"/>
              <a:t>5/22/2023</a:t>
            </a:fld>
            <a:endParaRPr lang="en-US"/>
          </a:p>
        </p:txBody>
      </p:sp>
      <p:sp>
        <p:nvSpPr>
          <p:cNvPr id="6" name="Footer Placeholder 5">
            <a:extLst>
              <a:ext uri="{FF2B5EF4-FFF2-40B4-BE49-F238E27FC236}">
                <a16:creationId xmlns:a16="http://schemas.microsoft.com/office/drawing/2014/main" id="{E4B8623D-6167-4D14-B4ED-D6D9EA441D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2F98A8-073C-4BB3-AD93-48DB342C2BD1}"/>
              </a:ext>
            </a:extLst>
          </p:cNvPr>
          <p:cNvSpPr>
            <a:spLocks noGrp="1"/>
          </p:cNvSpPr>
          <p:nvPr>
            <p:ph type="sldNum" sz="quarter" idx="12"/>
          </p:nvPr>
        </p:nvSpPr>
        <p:spPr/>
        <p:txBody>
          <a:bodyPr/>
          <a:lstStyle/>
          <a:p>
            <a:fld id="{00DADFA1-266A-4671-B11A-3359CF2DD5D7}" type="slidenum">
              <a:rPr lang="en-US" smtClean="0"/>
              <a:t>‹#›</a:t>
            </a:fld>
            <a:endParaRPr lang="en-US"/>
          </a:p>
        </p:txBody>
      </p:sp>
    </p:spTree>
    <p:extLst>
      <p:ext uri="{BB962C8B-B14F-4D97-AF65-F5344CB8AC3E}">
        <p14:creationId xmlns:p14="http://schemas.microsoft.com/office/powerpoint/2010/main" val="2261379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49B51-29C8-4806-A7B7-B4053DDD36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42B246-F087-45B7-8689-3E20598387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960E52-761F-45C3-A958-BBAFBDC9D8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2288A6-B7CB-41C8-8B81-D0E21DCFAF9C}" type="datetimeFigureOut">
              <a:rPr lang="en-US" smtClean="0"/>
              <a:t>5/22/2023</a:t>
            </a:fld>
            <a:endParaRPr lang="en-US"/>
          </a:p>
        </p:txBody>
      </p:sp>
      <p:sp>
        <p:nvSpPr>
          <p:cNvPr id="5" name="Footer Placeholder 4">
            <a:extLst>
              <a:ext uri="{FF2B5EF4-FFF2-40B4-BE49-F238E27FC236}">
                <a16:creationId xmlns:a16="http://schemas.microsoft.com/office/drawing/2014/main" id="{C04D986D-5679-4AC9-9699-E1DC34C72F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FD70F1-61FC-4692-A8F6-708E71DD5A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DADFA1-266A-4671-B11A-3359CF2DD5D7}" type="slidenum">
              <a:rPr lang="en-US" smtClean="0"/>
              <a:t>‹#›</a:t>
            </a:fld>
            <a:endParaRPr lang="en-US"/>
          </a:p>
        </p:txBody>
      </p:sp>
    </p:spTree>
    <p:extLst>
      <p:ext uri="{BB962C8B-B14F-4D97-AF65-F5344CB8AC3E}">
        <p14:creationId xmlns:p14="http://schemas.microsoft.com/office/powerpoint/2010/main" val="352949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Mathematical_model" TargetMode="External"/><Relationship Id="rId2" Type="http://schemas.openxmlformats.org/officeDocument/2006/relationships/hyperlink" Target="https://en.wikipedia.org/wiki/Computer_science" TargetMode="External"/><Relationship Id="rId1" Type="http://schemas.openxmlformats.org/officeDocument/2006/relationships/slideLayout" Target="../slideLayouts/slideLayout2.xml"/><Relationship Id="rId4" Type="http://schemas.openxmlformats.org/officeDocument/2006/relationships/hyperlink" Target="https://en.wikipedia.org/wiki/Data_typ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591B2-F31C-4643-87C0-5BBEFB70DA0B}"/>
              </a:ext>
            </a:extLst>
          </p:cNvPr>
          <p:cNvSpPr>
            <a:spLocks noGrp="1"/>
          </p:cNvSpPr>
          <p:nvPr>
            <p:ph type="ctrTitle"/>
          </p:nvPr>
        </p:nvSpPr>
        <p:spPr/>
        <p:txBody>
          <a:bodyPr/>
          <a:lstStyle/>
          <a:p>
            <a:r>
              <a:rPr lang="en-US" dirty="0"/>
              <a:t>Data Structure and Algorithm</a:t>
            </a:r>
          </a:p>
        </p:txBody>
      </p:sp>
      <p:sp>
        <p:nvSpPr>
          <p:cNvPr id="3" name="Subtitle 2">
            <a:extLst>
              <a:ext uri="{FF2B5EF4-FFF2-40B4-BE49-F238E27FC236}">
                <a16:creationId xmlns:a16="http://schemas.microsoft.com/office/drawing/2014/main" id="{E60AF7F6-87C3-4EC4-B61B-542FA41DCC0D}"/>
              </a:ext>
            </a:extLst>
          </p:cNvPr>
          <p:cNvSpPr>
            <a:spLocks noGrp="1"/>
          </p:cNvSpPr>
          <p:nvPr>
            <p:ph type="subTitle" idx="1"/>
          </p:nvPr>
        </p:nvSpPr>
        <p:spPr/>
        <p:txBody>
          <a:bodyPr>
            <a:normAutofit/>
          </a:bodyPr>
          <a:lstStyle/>
          <a:p>
            <a:r>
              <a:rPr lang="en-US" dirty="0"/>
              <a:t>Lecture no : 1 </a:t>
            </a:r>
          </a:p>
          <a:p>
            <a:r>
              <a:rPr lang="en-US" dirty="0"/>
              <a:t>Alish K.C.</a:t>
            </a:r>
          </a:p>
          <a:p>
            <a:r>
              <a:rPr lang="en-US" dirty="0"/>
              <a:t>BCA 3</a:t>
            </a:r>
            <a:r>
              <a:rPr lang="en-US" baseline="30000" dirty="0"/>
              <a:t>rd</a:t>
            </a:r>
            <a:r>
              <a:rPr lang="en-US" dirty="0"/>
              <a:t> Sem</a:t>
            </a:r>
          </a:p>
        </p:txBody>
      </p:sp>
    </p:spTree>
    <p:extLst>
      <p:ext uri="{BB962C8B-B14F-4D97-AF65-F5344CB8AC3E}">
        <p14:creationId xmlns:p14="http://schemas.microsoft.com/office/powerpoint/2010/main" val="1975035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A7044-2164-40FE-BD23-F8F808188A63}"/>
              </a:ext>
            </a:extLst>
          </p:cNvPr>
          <p:cNvSpPr>
            <a:spLocks noGrp="1"/>
          </p:cNvSpPr>
          <p:nvPr>
            <p:ph type="title"/>
          </p:nvPr>
        </p:nvSpPr>
        <p:spPr/>
        <p:txBody>
          <a:bodyPr/>
          <a:lstStyle/>
          <a:p>
            <a:r>
              <a:rPr lang="en-US" b="0" i="0" dirty="0">
                <a:solidFill>
                  <a:srgbClr val="273239"/>
                </a:solidFill>
                <a:effectLst/>
                <a:latin typeface="Nunito" panose="020B0604020202020204" pitchFamily="2" charset="0"/>
              </a:rPr>
              <a:t>for example, </a:t>
            </a:r>
            <a:r>
              <a:rPr lang="en-US" sz="2000" dirty="0"/>
              <a:t>(Not important for exam)</a:t>
            </a:r>
            <a:endParaRPr lang="en-US" dirty="0"/>
          </a:p>
        </p:txBody>
      </p:sp>
      <p:sp>
        <p:nvSpPr>
          <p:cNvPr id="3" name="Content Placeholder 2">
            <a:extLst>
              <a:ext uri="{FF2B5EF4-FFF2-40B4-BE49-F238E27FC236}">
                <a16:creationId xmlns:a16="http://schemas.microsoft.com/office/drawing/2014/main" id="{10340063-2BB7-47B4-B2D0-8BA4B024288A}"/>
              </a:ext>
            </a:extLst>
          </p:cNvPr>
          <p:cNvSpPr>
            <a:spLocks noGrp="1"/>
          </p:cNvSpPr>
          <p:nvPr>
            <p:ph idx="1"/>
          </p:nvPr>
        </p:nvSpPr>
        <p:spPr/>
        <p:txBody>
          <a:bodyPr/>
          <a:lstStyle/>
          <a:p>
            <a:r>
              <a:rPr lang="en-US" b="0" i="0" dirty="0">
                <a:solidFill>
                  <a:srgbClr val="273239"/>
                </a:solidFill>
                <a:effectLst/>
                <a:latin typeface="Nunito" panose="020B0604020202020204" pitchFamily="2" charset="0"/>
              </a:rPr>
              <a:t>we have been using Primitive values like int, float, char data types only with the knowledge that these data type can operate and be performed on without any idea of how they are implemented. </a:t>
            </a:r>
            <a:endParaRPr lang="en-US" dirty="0"/>
          </a:p>
        </p:txBody>
      </p:sp>
      <p:pic>
        <p:nvPicPr>
          <p:cNvPr id="5" name="Picture 4">
            <a:extLst>
              <a:ext uri="{FF2B5EF4-FFF2-40B4-BE49-F238E27FC236}">
                <a16:creationId xmlns:a16="http://schemas.microsoft.com/office/drawing/2014/main" id="{8752F5BF-E447-4A8A-8950-FCDDF16E7FC3}"/>
              </a:ext>
            </a:extLst>
          </p:cNvPr>
          <p:cNvPicPr>
            <a:picLocks noChangeAspect="1"/>
          </p:cNvPicPr>
          <p:nvPr/>
        </p:nvPicPr>
        <p:blipFill>
          <a:blip r:embed="rId2"/>
          <a:stretch>
            <a:fillRect/>
          </a:stretch>
        </p:blipFill>
        <p:spPr>
          <a:xfrm>
            <a:off x="314325" y="3918605"/>
            <a:ext cx="11563350" cy="1943100"/>
          </a:xfrm>
          <a:prstGeom prst="rect">
            <a:avLst/>
          </a:prstGeom>
        </p:spPr>
      </p:pic>
    </p:spTree>
    <p:extLst>
      <p:ext uri="{BB962C8B-B14F-4D97-AF65-F5344CB8AC3E}">
        <p14:creationId xmlns:p14="http://schemas.microsoft.com/office/powerpoint/2010/main" val="2772648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F33D0-B173-4A46-A462-5D2D18443A0B}"/>
              </a:ext>
            </a:extLst>
          </p:cNvPr>
          <p:cNvSpPr>
            <a:spLocks noGrp="1"/>
          </p:cNvSpPr>
          <p:nvPr>
            <p:ph type="title"/>
          </p:nvPr>
        </p:nvSpPr>
        <p:spPr/>
        <p:txBody>
          <a:bodyPr/>
          <a:lstStyle/>
          <a:p>
            <a:r>
              <a:rPr lang="en-US" dirty="0"/>
              <a:t>How computer store int? </a:t>
            </a:r>
            <a:r>
              <a:rPr lang="en-US" sz="2000" dirty="0"/>
              <a:t>(Not important for exam)</a:t>
            </a:r>
            <a:endParaRPr lang="en-US" dirty="0"/>
          </a:p>
        </p:txBody>
      </p:sp>
      <p:sp>
        <p:nvSpPr>
          <p:cNvPr id="3" name="Content Placeholder 2">
            <a:extLst>
              <a:ext uri="{FF2B5EF4-FFF2-40B4-BE49-F238E27FC236}">
                <a16:creationId xmlns:a16="http://schemas.microsoft.com/office/drawing/2014/main" id="{E824AD06-DD49-4751-9656-CDB4105DB092}"/>
              </a:ext>
            </a:extLst>
          </p:cNvPr>
          <p:cNvSpPr>
            <a:spLocks noGrp="1"/>
          </p:cNvSpPr>
          <p:nvPr>
            <p:ph idx="1"/>
          </p:nvPr>
        </p:nvSpPr>
        <p:spPr/>
        <p:txBody>
          <a:bodyPr/>
          <a:lstStyle/>
          <a:p>
            <a:endParaRPr lang="en-US"/>
          </a:p>
        </p:txBody>
      </p:sp>
      <p:pic>
        <p:nvPicPr>
          <p:cNvPr id="5122" name="Picture 2" descr="How integers are stored in memory | How negative numbers are stored in  memory">
            <a:extLst>
              <a:ext uri="{FF2B5EF4-FFF2-40B4-BE49-F238E27FC236}">
                <a16:creationId xmlns:a16="http://schemas.microsoft.com/office/drawing/2014/main" id="{1A339545-C527-4573-883C-11B1A8A461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5975" y="1690688"/>
            <a:ext cx="8020050" cy="496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572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9103B-67F7-43E2-AE91-D4910D55A656}"/>
              </a:ext>
            </a:extLst>
          </p:cNvPr>
          <p:cNvSpPr>
            <a:spLocks noGrp="1"/>
          </p:cNvSpPr>
          <p:nvPr>
            <p:ph type="title"/>
          </p:nvPr>
        </p:nvSpPr>
        <p:spPr/>
        <p:txBody>
          <a:bodyPr/>
          <a:lstStyle/>
          <a:p>
            <a:r>
              <a:rPr lang="en-US" dirty="0"/>
              <a:t>For example</a:t>
            </a:r>
            <a:br>
              <a:rPr lang="en-US" dirty="0"/>
            </a:br>
            <a:endParaRPr lang="en-US" dirty="0"/>
          </a:p>
        </p:txBody>
      </p:sp>
      <p:sp>
        <p:nvSpPr>
          <p:cNvPr id="3" name="Content Placeholder 2">
            <a:extLst>
              <a:ext uri="{FF2B5EF4-FFF2-40B4-BE49-F238E27FC236}">
                <a16:creationId xmlns:a16="http://schemas.microsoft.com/office/drawing/2014/main" id="{C227719B-B416-47D0-AC69-E92D2CCF7455}"/>
              </a:ext>
            </a:extLst>
          </p:cNvPr>
          <p:cNvSpPr>
            <a:spLocks noGrp="1"/>
          </p:cNvSpPr>
          <p:nvPr>
            <p:ph idx="1"/>
          </p:nvPr>
        </p:nvSpPr>
        <p:spPr/>
        <p:txBody>
          <a:bodyPr/>
          <a:lstStyle/>
          <a:p>
            <a:pPr marL="0" indent="0" algn="l">
              <a:buNone/>
            </a:pPr>
            <a:r>
              <a:rPr lang="en-US" b="0" i="0" dirty="0">
                <a:solidFill>
                  <a:srgbClr val="374151"/>
                </a:solidFill>
                <a:effectLst/>
                <a:highlight>
                  <a:srgbClr val="FFFF00"/>
                </a:highlight>
                <a:latin typeface="Söhne"/>
              </a:rPr>
              <a:t>Abstract Data Type: Stack Operations:</a:t>
            </a:r>
          </a:p>
          <a:p>
            <a:pPr marL="0" indent="0" algn="l">
              <a:buNone/>
            </a:pPr>
            <a:endParaRPr lang="en-US" b="0" i="0" dirty="0">
              <a:solidFill>
                <a:srgbClr val="374151"/>
              </a:solidFill>
              <a:effectLst/>
              <a:highlight>
                <a:srgbClr val="FFFF00"/>
              </a:highlight>
              <a:latin typeface="Söhne"/>
            </a:endParaRPr>
          </a:p>
          <a:p>
            <a:pPr algn="l">
              <a:buFont typeface="Arial" panose="020B0604020202020204" pitchFamily="34" charset="0"/>
              <a:buChar char="•"/>
            </a:pPr>
            <a:r>
              <a:rPr lang="en-US" b="0" i="0" dirty="0">
                <a:solidFill>
                  <a:srgbClr val="374151"/>
                </a:solidFill>
                <a:effectLst/>
                <a:latin typeface="Söhne"/>
              </a:rPr>
              <a:t>Push: Adds an element to the top of the stack.</a:t>
            </a:r>
          </a:p>
          <a:p>
            <a:pPr algn="l">
              <a:buFont typeface="Arial" panose="020B0604020202020204" pitchFamily="34" charset="0"/>
              <a:buChar char="•"/>
            </a:pPr>
            <a:r>
              <a:rPr lang="en-US" b="0" i="0" dirty="0">
                <a:solidFill>
                  <a:srgbClr val="374151"/>
                </a:solidFill>
                <a:effectLst/>
                <a:latin typeface="Söhne"/>
              </a:rPr>
              <a:t>Pop: Removes and returns the top element of the stack.</a:t>
            </a:r>
          </a:p>
          <a:p>
            <a:pPr algn="l">
              <a:buFont typeface="Arial" panose="020B0604020202020204" pitchFamily="34" charset="0"/>
              <a:buChar char="•"/>
            </a:pPr>
            <a:r>
              <a:rPr lang="en-US" b="0" i="0" dirty="0">
                <a:solidFill>
                  <a:srgbClr val="374151"/>
                </a:solidFill>
                <a:effectLst/>
                <a:latin typeface="Söhne"/>
              </a:rPr>
              <a:t>Peek: Returns the top element of the stack without removing it.</a:t>
            </a:r>
          </a:p>
          <a:p>
            <a:pPr algn="l">
              <a:buFont typeface="Arial" panose="020B0604020202020204" pitchFamily="34" charset="0"/>
              <a:buChar char="•"/>
            </a:pPr>
            <a:r>
              <a:rPr lang="en-US" b="0" i="0" dirty="0" err="1">
                <a:solidFill>
                  <a:srgbClr val="374151"/>
                </a:solidFill>
                <a:effectLst/>
                <a:latin typeface="Söhne"/>
              </a:rPr>
              <a:t>IsEmpty</a:t>
            </a:r>
            <a:r>
              <a:rPr lang="en-US" b="0" i="0" dirty="0">
                <a:solidFill>
                  <a:srgbClr val="374151"/>
                </a:solidFill>
                <a:effectLst/>
                <a:latin typeface="Söhne"/>
              </a:rPr>
              <a:t>: Checks if the stack is empty.</a:t>
            </a:r>
          </a:p>
          <a:p>
            <a:pPr algn="l">
              <a:buFont typeface="Arial" panose="020B0604020202020204" pitchFamily="34" charset="0"/>
              <a:buChar char="•"/>
            </a:pPr>
            <a:r>
              <a:rPr lang="en-US" b="0" i="0" dirty="0">
                <a:solidFill>
                  <a:srgbClr val="374151"/>
                </a:solidFill>
                <a:effectLst/>
                <a:latin typeface="Söhne"/>
              </a:rPr>
              <a:t>Size: Returns the number of elements in the stack.</a:t>
            </a:r>
          </a:p>
          <a:p>
            <a:endParaRPr lang="en-US" dirty="0"/>
          </a:p>
        </p:txBody>
      </p:sp>
    </p:spTree>
    <p:extLst>
      <p:ext uri="{BB962C8B-B14F-4D97-AF65-F5344CB8AC3E}">
        <p14:creationId xmlns:p14="http://schemas.microsoft.com/office/powerpoint/2010/main" val="696932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082CA-C2B4-42D1-BCA8-F4A9D996A5E3}"/>
              </a:ext>
            </a:extLst>
          </p:cNvPr>
          <p:cNvSpPr>
            <a:spLocks noGrp="1"/>
          </p:cNvSpPr>
          <p:nvPr>
            <p:ph type="title"/>
          </p:nvPr>
        </p:nvSpPr>
        <p:spPr/>
        <p:txBody>
          <a:bodyPr/>
          <a:lstStyle/>
          <a:p>
            <a:r>
              <a:rPr lang="en-US" dirty="0"/>
              <a:t>Importance of data structure</a:t>
            </a:r>
          </a:p>
        </p:txBody>
      </p:sp>
      <p:sp>
        <p:nvSpPr>
          <p:cNvPr id="3" name="Content Placeholder 2">
            <a:extLst>
              <a:ext uri="{FF2B5EF4-FFF2-40B4-BE49-F238E27FC236}">
                <a16:creationId xmlns:a16="http://schemas.microsoft.com/office/drawing/2014/main" id="{77B192A9-D19F-452A-94D5-399B88D66C3C}"/>
              </a:ext>
            </a:extLst>
          </p:cNvPr>
          <p:cNvSpPr>
            <a:spLocks noGrp="1"/>
          </p:cNvSpPr>
          <p:nvPr>
            <p:ph idx="1"/>
          </p:nvPr>
        </p:nvSpPr>
        <p:spPr/>
        <p:txBody>
          <a:bodyPr/>
          <a:lstStyle/>
          <a:p>
            <a:r>
              <a:rPr lang="en-US"/>
              <a:t>Assignment </a:t>
            </a:r>
            <a:endParaRPr lang="en-US" dirty="0"/>
          </a:p>
        </p:txBody>
      </p:sp>
    </p:spTree>
    <p:extLst>
      <p:ext uri="{BB962C8B-B14F-4D97-AF65-F5344CB8AC3E}">
        <p14:creationId xmlns:p14="http://schemas.microsoft.com/office/powerpoint/2010/main" val="1417369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2C1F1-F0D9-48D2-8F76-0AF656F57B76}"/>
              </a:ext>
            </a:extLst>
          </p:cNvPr>
          <p:cNvSpPr>
            <a:spLocks noGrp="1"/>
          </p:cNvSpPr>
          <p:nvPr>
            <p:ph type="title"/>
          </p:nvPr>
        </p:nvSpPr>
        <p:spPr/>
        <p:txBody>
          <a:bodyPr/>
          <a:lstStyle/>
          <a:p>
            <a:r>
              <a:rPr lang="en-US" dirty="0"/>
              <a:t>Syllabus</a:t>
            </a:r>
          </a:p>
        </p:txBody>
      </p:sp>
      <p:pic>
        <p:nvPicPr>
          <p:cNvPr id="7" name="Content Placeholder 6">
            <a:extLst>
              <a:ext uri="{FF2B5EF4-FFF2-40B4-BE49-F238E27FC236}">
                <a16:creationId xmlns:a16="http://schemas.microsoft.com/office/drawing/2014/main" id="{94828E66-51DE-4D9F-BADD-76DE046EA68D}"/>
              </a:ext>
            </a:extLst>
          </p:cNvPr>
          <p:cNvPicPr>
            <a:picLocks noGrp="1" noChangeAspect="1"/>
          </p:cNvPicPr>
          <p:nvPr>
            <p:ph idx="1"/>
          </p:nvPr>
        </p:nvPicPr>
        <p:blipFill>
          <a:blip r:embed="rId2"/>
          <a:stretch>
            <a:fillRect/>
          </a:stretch>
        </p:blipFill>
        <p:spPr>
          <a:xfrm>
            <a:off x="756935" y="2323077"/>
            <a:ext cx="11017495" cy="1777583"/>
          </a:xfrm>
        </p:spPr>
      </p:pic>
    </p:spTree>
    <p:extLst>
      <p:ext uri="{BB962C8B-B14F-4D97-AF65-F5344CB8AC3E}">
        <p14:creationId xmlns:p14="http://schemas.microsoft.com/office/powerpoint/2010/main" val="190591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60A88-78CD-428C-8956-77BC903DF3F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A98385E-9A3F-4285-905B-00B9263D4378}"/>
              </a:ext>
            </a:extLst>
          </p:cNvPr>
          <p:cNvSpPr>
            <a:spLocks noGrp="1"/>
          </p:cNvSpPr>
          <p:nvPr>
            <p:ph idx="1"/>
          </p:nvPr>
        </p:nvSpPr>
        <p:spPr/>
        <p:txBody>
          <a:bodyPr/>
          <a:lstStyle/>
          <a:p>
            <a:pPr algn="l" fontAlgn="base"/>
            <a:endParaRPr lang="en-US" dirty="0"/>
          </a:p>
        </p:txBody>
      </p:sp>
    </p:spTree>
    <p:extLst>
      <p:ext uri="{BB962C8B-B14F-4D97-AF65-F5344CB8AC3E}">
        <p14:creationId xmlns:p14="http://schemas.microsoft.com/office/powerpoint/2010/main" val="1349253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7B4D4-A7DE-4D5A-B25A-A26D0B15A8CB}"/>
              </a:ext>
            </a:extLst>
          </p:cNvPr>
          <p:cNvSpPr>
            <a:spLocks noGrp="1"/>
          </p:cNvSpPr>
          <p:nvPr>
            <p:ph type="title"/>
          </p:nvPr>
        </p:nvSpPr>
        <p:spPr/>
        <p:txBody>
          <a:bodyPr/>
          <a:lstStyle/>
          <a:p>
            <a:r>
              <a:rPr lang="en-US" dirty="0"/>
              <a:t>Data Structure</a:t>
            </a:r>
          </a:p>
        </p:txBody>
      </p:sp>
      <p:sp>
        <p:nvSpPr>
          <p:cNvPr id="3" name="Content Placeholder 2">
            <a:extLst>
              <a:ext uri="{FF2B5EF4-FFF2-40B4-BE49-F238E27FC236}">
                <a16:creationId xmlns:a16="http://schemas.microsoft.com/office/drawing/2014/main" id="{BF3E1B80-2F09-4519-B800-379E34C43C69}"/>
              </a:ext>
            </a:extLst>
          </p:cNvPr>
          <p:cNvSpPr>
            <a:spLocks noGrp="1"/>
          </p:cNvSpPr>
          <p:nvPr>
            <p:ph idx="1"/>
          </p:nvPr>
        </p:nvSpPr>
        <p:spPr/>
        <p:txBody>
          <a:bodyPr/>
          <a:lstStyle/>
          <a:p>
            <a:r>
              <a:rPr lang="en-US" b="0" i="0" dirty="0">
                <a:solidFill>
                  <a:srgbClr val="374151"/>
                </a:solidFill>
                <a:effectLst/>
                <a:latin typeface="Söhne"/>
              </a:rPr>
              <a:t>way of organizing and storing data in a computer or memory system so that it can be efficiently accessed and manipulated.</a:t>
            </a:r>
          </a:p>
          <a:p>
            <a:endParaRPr lang="en-US" dirty="0">
              <a:solidFill>
                <a:srgbClr val="374151"/>
              </a:solidFill>
              <a:latin typeface="Söhne"/>
            </a:endParaRPr>
          </a:p>
          <a:p>
            <a:r>
              <a:rPr lang="en-US" b="0" i="0" dirty="0">
                <a:solidFill>
                  <a:srgbClr val="374151"/>
                </a:solidFill>
                <a:effectLst/>
                <a:latin typeface="Söhne"/>
              </a:rPr>
              <a:t>It defines the layout and organization of data in a computer's memory and provides operations or algorithms to access and modify the data.</a:t>
            </a:r>
            <a:endParaRPr lang="en-US" dirty="0"/>
          </a:p>
        </p:txBody>
      </p:sp>
    </p:spTree>
    <p:extLst>
      <p:ext uri="{BB962C8B-B14F-4D97-AF65-F5344CB8AC3E}">
        <p14:creationId xmlns:p14="http://schemas.microsoft.com/office/powerpoint/2010/main" val="906430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A392B-63EA-49D4-AA50-6EB276987348}"/>
              </a:ext>
            </a:extLst>
          </p:cNvPr>
          <p:cNvSpPr>
            <a:spLocks noGrp="1"/>
          </p:cNvSpPr>
          <p:nvPr>
            <p:ph type="title"/>
          </p:nvPr>
        </p:nvSpPr>
        <p:spPr/>
        <p:txBody>
          <a:bodyPr>
            <a:noAutofit/>
          </a:bodyPr>
          <a:lstStyle/>
          <a:p>
            <a:r>
              <a:rPr lang="en-US" sz="2400" b="0" i="0" dirty="0">
                <a:solidFill>
                  <a:srgbClr val="374151"/>
                </a:solidFill>
                <a:effectLst/>
                <a:latin typeface="Söhne"/>
              </a:rPr>
              <a:t>There are various types of data structures available, each designed to handle different types of data and support specific operations.</a:t>
            </a:r>
            <a:endParaRPr lang="en-US" sz="2400" dirty="0"/>
          </a:p>
        </p:txBody>
      </p:sp>
      <p:sp>
        <p:nvSpPr>
          <p:cNvPr id="3" name="Content Placeholder 2">
            <a:extLst>
              <a:ext uri="{FF2B5EF4-FFF2-40B4-BE49-F238E27FC236}">
                <a16:creationId xmlns:a16="http://schemas.microsoft.com/office/drawing/2014/main" id="{DC9A85FB-E11A-4011-BFFA-9946D88C2BBF}"/>
              </a:ext>
            </a:extLst>
          </p:cNvPr>
          <p:cNvSpPr>
            <a:spLocks noGrp="1"/>
          </p:cNvSpPr>
          <p:nvPr>
            <p:ph idx="1"/>
          </p:nvPr>
        </p:nvSpPr>
        <p:spPr/>
        <p:txBody>
          <a:bodyPr/>
          <a:lstStyle/>
          <a:p>
            <a:r>
              <a:rPr lang="en-US" b="0" i="0" dirty="0">
                <a:solidFill>
                  <a:srgbClr val="374151"/>
                </a:solidFill>
                <a:effectLst/>
                <a:latin typeface="Söhne"/>
              </a:rPr>
              <a:t>Array</a:t>
            </a:r>
          </a:p>
          <a:p>
            <a:r>
              <a:rPr lang="en-US" dirty="0">
                <a:solidFill>
                  <a:srgbClr val="374151"/>
                </a:solidFill>
                <a:latin typeface="Söhne"/>
              </a:rPr>
              <a:t>Linked List</a:t>
            </a:r>
          </a:p>
          <a:p>
            <a:r>
              <a:rPr lang="en-US" dirty="0">
                <a:solidFill>
                  <a:srgbClr val="374151"/>
                </a:solidFill>
                <a:latin typeface="Söhne"/>
              </a:rPr>
              <a:t>Stack </a:t>
            </a:r>
          </a:p>
          <a:p>
            <a:r>
              <a:rPr lang="en-US" dirty="0">
                <a:solidFill>
                  <a:srgbClr val="374151"/>
                </a:solidFill>
                <a:latin typeface="Söhne"/>
              </a:rPr>
              <a:t>Queue</a:t>
            </a:r>
          </a:p>
          <a:p>
            <a:r>
              <a:rPr lang="en-US" dirty="0">
                <a:solidFill>
                  <a:srgbClr val="374151"/>
                </a:solidFill>
                <a:latin typeface="Söhne"/>
              </a:rPr>
              <a:t>Tree </a:t>
            </a:r>
          </a:p>
          <a:p>
            <a:r>
              <a:rPr lang="en-US" dirty="0">
                <a:solidFill>
                  <a:srgbClr val="374151"/>
                </a:solidFill>
                <a:latin typeface="Söhne"/>
              </a:rPr>
              <a:t>Graph</a:t>
            </a:r>
          </a:p>
          <a:p>
            <a:r>
              <a:rPr lang="en-US" dirty="0">
                <a:solidFill>
                  <a:srgbClr val="374151"/>
                </a:solidFill>
                <a:latin typeface="Söhne"/>
              </a:rPr>
              <a:t>Hash table</a:t>
            </a:r>
            <a:endParaRPr lang="en-US" dirty="0"/>
          </a:p>
        </p:txBody>
      </p:sp>
    </p:spTree>
    <p:extLst>
      <p:ext uri="{BB962C8B-B14F-4D97-AF65-F5344CB8AC3E}">
        <p14:creationId xmlns:p14="http://schemas.microsoft.com/office/powerpoint/2010/main" val="4275942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990BE-79EB-454A-BD34-341B0B2BD0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F9C5EB9-0B7A-4554-82E5-3C2161AF3E1B}"/>
              </a:ext>
            </a:extLst>
          </p:cNvPr>
          <p:cNvSpPr>
            <a:spLocks noGrp="1"/>
          </p:cNvSpPr>
          <p:nvPr>
            <p:ph idx="1"/>
          </p:nvPr>
        </p:nvSpPr>
        <p:spPr/>
        <p:txBody>
          <a:bodyPr/>
          <a:lstStyle/>
          <a:p>
            <a:endParaRPr lang="en-US"/>
          </a:p>
        </p:txBody>
      </p:sp>
      <p:pic>
        <p:nvPicPr>
          <p:cNvPr id="3074" name="Picture 2" descr="Introduction To Data Structures In C++">
            <a:extLst>
              <a:ext uri="{FF2B5EF4-FFF2-40B4-BE49-F238E27FC236}">
                <a16:creationId xmlns:a16="http://schemas.microsoft.com/office/drawing/2014/main" id="{65AB3FCC-8AA5-4FB1-87FB-31D937B85C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5606" y="395926"/>
            <a:ext cx="8435025" cy="6120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315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07795-EA41-4C34-839E-28D7F18113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47A06B-8E74-4E5E-BA00-879E8B7A4479}"/>
              </a:ext>
            </a:extLst>
          </p:cNvPr>
          <p:cNvSpPr>
            <a:spLocks noGrp="1"/>
          </p:cNvSpPr>
          <p:nvPr>
            <p:ph idx="1"/>
          </p:nvPr>
        </p:nvSpPr>
        <p:spPr/>
        <p:txBody>
          <a:bodyPr/>
          <a:lstStyle/>
          <a:p>
            <a:endParaRPr lang="en-US"/>
          </a:p>
        </p:txBody>
      </p:sp>
      <p:pic>
        <p:nvPicPr>
          <p:cNvPr id="1026" name="Picture 2" descr="Data Structures - GeeksforGeeks">
            <a:extLst>
              <a:ext uri="{FF2B5EF4-FFF2-40B4-BE49-F238E27FC236}">
                <a16:creationId xmlns:a16="http://schemas.microsoft.com/office/drawing/2014/main" id="{5E753A5F-5994-414C-941A-3D2AB285F9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43" y="179757"/>
            <a:ext cx="12025591" cy="6322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189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4449A-9952-4A56-8FDA-7997E1278D1C}"/>
              </a:ext>
            </a:extLst>
          </p:cNvPr>
          <p:cNvSpPr>
            <a:spLocks noGrp="1"/>
          </p:cNvSpPr>
          <p:nvPr>
            <p:ph type="title"/>
          </p:nvPr>
        </p:nvSpPr>
        <p:spPr/>
        <p:txBody>
          <a:bodyPr/>
          <a:lstStyle/>
          <a:p>
            <a:r>
              <a:rPr lang="en-US" dirty="0"/>
              <a:t>Linear vs Non-linear data </a:t>
            </a:r>
            <a:r>
              <a:rPr lang="en-US" dirty="0" err="1"/>
              <a:t>structutre</a:t>
            </a:r>
            <a:endParaRPr lang="en-US" dirty="0"/>
          </a:p>
        </p:txBody>
      </p:sp>
      <p:sp>
        <p:nvSpPr>
          <p:cNvPr id="4" name="Content Placeholder 3">
            <a:extLst>
              <a:ext uri="{FF2B5EF4-FFF2-40B4-BE49-F238E27FC236}">
                <a16:creationId xmlns:a16="http://schemas.microsoft.com/office/drawing/2014/main" id="{807174C1-ACEC-43CF-8E3A-D1BCAE614921}"/>
              </a:ext>
            </a:extLst>
          </p:cNvPr>
          <p:cNvSpPr>
            <a:spLocks noGrp="1"/>
          </p:cNvSpPr>
          <p:nvPr>
            <p:ph sz="half" idx="1"/>
          </p:nvPr>
        </p:nvSpPr>
        <p:spPr>
          <a:xfrm>
            <a:off x="838201" y="1253331"/>
            <a:ext cx="5181600" cy="4351338"/>
          </a:xfrm>
        </p:spPr>
        <p:txBody>
          <a:bodyPr>
            <a:normAutofit/>
          </a:bodyPr>
          <a:lstStyle/>
          <a:p>
            <a:endParaRPr lang="en-US" sz="2400" b="0" i="0" dirty="0">
              <a:solidFill>
                <a:srgbClr val="374151"/>
              </a:solidFill>
              <a:effectLst/>
              <a:latin typeface="Söhne"/>
            </a:endParaRPr>
          </a:p>
          <a:p>
            <a:r>
              <a:rPr lang="en-US" sz="2400" dirty="0">
                <a:solidFill>
                  <a:schemeClr val="accent2">
                    <a:lumMod val="75000"/>
                  </a:schemeClr>
                </a:solidFill>
                <a:latin typeface="Söhne"/>
              </a:rPr>
              <a:t>Linear Data structure : </a:t>
            </a:r>
          </a:p>
          <a:p>
            <a:pPr marL="0" indent="0" algn="just">
              <a:buNone/>
            </a:pPr>
            <a:r>
              <a:rPr lang="en-US" sz="2400" b="0" i="0" dirty="0">
                <a:solidFill>
                  <a:srgbClr val="374151"/>
                </a:solidFill>
                <a:effectLst/>
                <a:latin typeface="Söhne"/>
              </a:rPr>
              <a:t>- organize data elements in a sequential manner </a:t>
            </a:r>
          </a:p>
          <a:p>
            <a:pPr marL="0" indent="0" algn="just">
              <a:buNone/>
            </a:pPr>
            <a:r>
              <a:rPr lang="en-US" sz="2400" dirty="0">
                <a:solidFill>
                  <a:srgbClr val="374151"/>
                </a:solidFill>
                <a:latin typeface="Söhne"/>
              </a:rPr>
              <a:t>-  </a:t>
            </a:r>
            <a:r>
              <a:rPr lang="en-US" sz="2400" b="0" i="0" dirty="0">
                <a:solidFill>
                  <a:srgbClr val="374151"/>
                </a:solidFill>
                <a:effectLst/>
                <a:latin typeface="Söhne"/>
              </a:rPr>
              <a:t>element has a predecessor and a successor, except for the first and last elements.</a:t>
            </a:r>
            <a:endParaRPr lang="en-US" sz="2400" dirty="0"/>
          </a:p>
        </p:txBody>
      </p:sp>
      <p:sp>
        <p:nvSpPr>
          <p:cNvPr id="5" name="Content Placeholder 4">
            <a:extLst>
              <a:ext uri="{FF2B5EF4-FFF2-40B4-BE49-F238E27FC236}">
                <a16:creationId xmlns:a16="http://schemas.microsoft.com/office/drawing/2014/main" id="{CD3D940E-4663-41F3-A03C-3F0454BFBD33}"/>
              </a:ext>
            </a:extLst>
          </p:cNvPr>
          <p:cNvSpPr>
            <a:spLocks noGrp="1"/>
          </p:cNvSpPr>
          <p:nvPr>
            <p:ph sz="half" idx="2"/>
          </p:nvPr>
        </p:nvSpPr>
        <p:spPr>
          <a:xfrm>
            <a:off x="6172199" y="1253331"/>
            <a:ext cx="5181600" cy="4351338"/>
          </a:xfrm>
        </p:spPr>
        <p:txBody>
          <a:bodyPr>
            <a:normAutofit/>
          </a:bodyPr>
          <a:lstStyle/>
          <a:p>
            <a:endParaRPr lang="en-US" sz="2400" dirty="0"/>
          </a:p>
          <a:p>
            <a:r>
              <a:rPr lang="en-US" sz="2400" dirty="0">
                <a:solidFill>
                  <a:schemeClr val="accent2">
                    <a:lumMod val="75000"/>
                  </a:schemeClr>
                </a:solidFill>
              </a:rPr>
              <a:t>Non-linear data structure :</a:t>
            </a:r>
          </a:p>
          <a:p>
            <a:pPr marL="0" indent="0">
              <a:buNone/>
            </a:pPr>
            <a:r>
              <a:rPr lang="en-US" sz="2400" b="0" i="0" dirty="0">
                <a:solidFill>
                  <a:srgbClr val="374151"/>
                </a:solidFill>
                <a:effectLst/>
                <a:latin typeface="Söhne"/>
              </a:rPr>
              <a:t> -they have more complex relationships between elements.</a:t>
            </a:r>
          </a:p>
          <a:p>
            <a:pPr marL="0" indent="0">
              <a:buNone/>
            </a:pPr>
            <a:r>
              <a:rPr lang="en-US" sz="2400" dirty="0">
                <a:solidFill>
                  <a:srgbClr val="374151"/>
                </a:solidFill>
                <a:latin typeface="Söhne"/>
              </a:rPr>
              <a:t>  -</a:t>
            </a:r>
            <a:r>
              <a:rPr lang="en-US" sz="2400" b="0" i="0" dirty="0">
                <a:solidFill>
                  <a:srgbClr val="374151"/>
                </a:solidFill>
                <a:effectLst/>
                <a:latin typeface="Söhne"/>
              </a:rPr>
              <a:t>multiple predecessors and successors.</a:t>
            </a:r>
            <a:endParaRPr lang="en-US" sz="2400" dirty="0"/>
          </a:p>
        </p:txBody>
      </p:sp>
      <p:pic>
        <p:nvPicPr>
          <p:cNvPr id="2050" name="Picture 2" descr="Difference between Linear and Non-linear Data Structure (with Comparison  Chart) - Tech differences">
            <a:extLst>
              <a:ext uri="{FF2B5EF4-FFF2-40B4-BE49-F238E27FC236}">
                <a16:creationId xmlns:a16="http://schemas.microsoft.com/office/drawing/2014/main" id="{413ACA7E-2C84-4D60-B305-881AA2A928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5880" y="4547394"/>
            <a:ext cx="4723906" cy="2310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692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3D736-2919-432A-A99A-4E4DCE4DB944}"/>
              </a:ext>
            </a:extLst>
          </p:cNvPr>
          <p:cNvSpPr>
            <a:spLocks noGrp="1"/>
          </p:cNvSpPr>
          <p:nvPr>
            <p:ph type="title"/>
          </p:nvPr>
        </p:nvSpPr>
        <p:spPr/>
        <p:txBody>
          <a:bodyPr/>
          <a:lstStyle/>
          <a:p>
            <a:r>
              <a:rPr lang="en-US" dirty="0"/>
              <a:t>static vs dynamic data structures</a:t>
            </a:r>
          </a:p>
        </p:txBody>
      </p:sp>
      <p:sp>
        <p:nvSpPr>
          <p:cNvPr id="3" name="Content Placeholder 2">
            <a:extLst>
              <a:ext uri="{FF2B5EF4-FFF2-40B4-BE49-F238E27FC236}">
                <a16:creationId xmlns:a16="http://schemas.microsoft.com/office/drawing/2014/main" id="{E2DA85D7-D4A8-4992-B080-42A725555F6E}"/>
              </a:ext>
            </a:extLst>
          </p:cNvPr>
          <p:cNvSpPr>
            <a:spLocks noGrp="1"/>
          </p:cNvSpPr>
          <p:nvPr>
            <p:ph idx="1"/>
          </p:nvPr>
        </p:nvSpPr>
        <p:spPr/>
        <p:txBody>
          <a:bodyPr/>
          <a:lstStyle/>
          <a:p>
            <a:pPr marL="0" indent="0">
              <a:buNone/>
            </a:pPr>
            <a:r>
              <a:rPr lang="en-US" b="0" i="0" dirty="0">
                <a:solidFill>
                  <a:srgbClr val="040C28"/>
                </a:solidFill>
                <a:effectLst/>
                <a:latin typeface="Google Sans"/>
              </a:rPr>
              <a:t>  A static data structure is fixed in size,</a:t>
            </a:r>
          </a:p>
          <a:p>
            <a:endParaRPr lang="en-US" dirty="0">
              <a:solidFill>
                <a:srgbClr val="040C28"/>
              </a:solidFill>
              <a:latin typeface="Google Sans"/>
            </a:endParaRPr>
          </a:p>
          <a:p>
            <a:pPr marL="0" indent="0">
              <a:buNone/>
            </a:pPr>
            <a:r>
              <a:rPr lang="en-US" b="0" i="0" dirty="0">
                <a:solidFill>
                  <a:srgbClr val="040C28"/>
                </a:solidFill>
                <a:effectLst/>
                <a:latin typeface="Google Sans"/>
              </a:rPr>
              <a:t> but dynamic structures can increase of decrease in size</a:t>
            </a:r>
            <a:r>
              <a:rPr lang="en-US" b="0" i="0" dirty="0">
                <a:solidFill>
                  <a:srgbClr val="202124"/>
                </a:solidFill>
                <a:effectLst/>
                <a:latin typeface="Google Sans"/>
              </a:rPr>
              <a:t>.</a:t>
            </a:r>
            <a:endParaRPr lang="en-US" dirty="0"/>
          </a:p>
        </p:txBody>
      </p:sp>
    </p:spTree>
    <p:extLst>
      <p:ext uri="{BB962C8B-B14F-4D97-AF65-F5344CB8AC3E}">
        <p14:creationId xmlns:p14="http://schemas.microsoft.com/office/powerpoint/2010/main" val="313536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9BF36-6F18-445D-9291-D49148A2D3D4}"/>
              </a:ext>
            </a:extLst>
          </p:cNvPr>
          <p:cNvSpPr>
            <a:spLocks noGrp="1"/>
          </p:cNvSpPr>
          <p:nvPr>
            <p:ph type="title"/>
          </p:nvPr>
        </p:nvSpPr>
        <p:spPr/>
        <p:txBody>
          <a:bodyPr/>
          <a:lstStyle/>
          <a:p>
            <a:r>
              <a:rPr lang="en-US" dirty="0"/>
              <a:t>Abstract </a:t>
            </a:r>
            <a:r>
              <a:rPr lang="en-US" dirty="0" err="1"/>
              <a:t>DataType</a:t>
            </a:r>
            <a:r>
              <a:rPr lang="en-US" dirty="0"/>
              <a:t>(ADT)</a:t>
            </a:r>
          </a:p>
        </p:txBody>
      </p:sp>
      <p:sp>
        <p:nvSpPr>
          <p:cNvPr id="3" name="Content Placeholder 2">
            <a:extLst>
              <a:ext uri="{FF2B5EF4-FFF2-40B4-BE49-F238E27FC236}">
                <a16:creationId xmlns:a16="http://schemas.microsoft.com/office/drawing/2014/main" id="{FB84442D-4341-4F2F-8DA1-597DEE39F7EE}"/>
              </a:ext>
            </a:extLst>
          </p:cNvPr>
          <p:cNvSpPr>
            <a:spLocks noGrp="1"/>
          </p:cNvSpPr>
          <p:nvPr>
            <p:ph idx="1"/>
          </p:nvPr>
        </p:nvSpPr>
        <p:spPr/>
        <p:txBody>
          <a:bodyPr>
            <a:normAutofit lnSpcReduction="10000"/>
          </a:bodyPr>
          <a:lstStyle/>
          <a:p>
            <a:r>
              <a:rPr lang="en-US" b="0" i="0" dirty="0">
                <a:solidFill>
                  <a:srgbClr val="374151"/>
                </a:solidFill>
                <a:effectLst/>
                <a:latin typeface="Söhne"/>
              </a:rPr>
              <a:t>defines the behavior of a data type without specifying the implementation details.</a:t>
            </a:r>
          </a:p>
          <a:p>
            <a:endParaRPr lang="en-US" b="0" i="0" dirty="0">
              <a:solidFill>
                <a:srgbClr val="374151"/>
              </a:solidFill>
              <a:effectLst/>
              <a:latin typeface="Söhne"/>
            </a:endParaRPr>
          </a:p>
          <a:p>
            <a:r>
              <a:rPr lang="en-US" b="0" i="0" dirty="0">
                <a:solidFill>
                  <a:srgbClr val="374151"/>
                </a:solidFill>
                <a:effectLst/>
                <a:latin typeface="Söhne"/>
              </a:rPr>
              <a:t>ADTs focus on what the data type does rather than how it is implemented.</a:t>
            </a:r>
          </a:p>
          <a:p>
            <a:endParaRPr lang="en-US" dirty="0">
              <a:solidFill>
                <a:srgbClr val="374151"/>
              </a:solidFill>
              <a:latin typeface="Söhne"/>
            </a:endParaRPr>
          </a:p>
          <a:p>
            <a:pPr algn="l" fontAlgn="base"/>
            <a:r>
              <a:rPr lang="en-US" dirty="0">
                <a:solidFill>
                  <a:srgbClr val="374151"/>
                </a:solidFill>
                <a:latin typeface="Söhne"/>
              </a:rPr>
              <a:t>Note : </a:t>
            </a:r>
            <a:r>
              <a:rPr lang="en-US" b="0" i="0" dirty="0">
                <a:solidFill>
                  <a:schemeClr val="accent2">
                    <a:lumMod val="75000"/>
                  </a:schemeClr>
                </a:solidFill>
                <a:effectLst/>
                <a:latin typeface="Nunito" pitchFamily="2" charset="0"/>
              </a:rPr>
              <a:t>The process of providing only the essentials and hiding the details is known as abstraction. </a:t>
            </a:r>
          </a:p>
          <a:p>
            <a:br>
              <a:rPr lang="en-US" dirty="0"/>
            </a:br>
            <a:endParaRPr lang="en-US" dirty="0"/>
          </a:p>
          <a:p>
            <a:endParaRPr lang="en-US" dirty="0"/>
          </a:p>
        </p:txBody>
      </p:sp>
    </p:spTree>
    <p:extLst>
      <p:ext uri="{BB962C8B-B14F-4D97-AF65-F5344CB8AC3E}">
        <p14:creationId xmlns:p14="http://schemas.microsoft.com/office/powerpoint/2010/main" val="2351289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9BF36-6F18-445D-9291-D49148A2D3D4}"/>
              </a:ext>
            </a:extLst>
          </p:cNvPr>
          <p:cNvSpPr>
            <a:spLocks noGrp="1"/>
          </p:cNvSpPr>
          <p:nvPr>
            <p:ph type="title"/>
          </p:nvPr>
        </p:nvSpPr>
        <p:spPr/>
        <p:txBody>
          <a:bodyPr/>
          <a:lstStyle/>
          <a:p>
            <a:r>
              <a:rPr lang="en-US" dirty="0"/>
              <a:t>Abstract </a:t>
            </a:r>
            <a:r>
              <a:rPr lang="en-US" dirty="0" err="1"/>
              <a:t>DataType</a:t>
            </a:r>
            <a:r>
              <a:rPr lang="en-US" dirty="0"/>
              <a:t>(ADT) [</a:t>
            </a:r>
            <a:r>
              <a:rPr lang="en-US" dirty="0" err="1"/>
              <a:t>contd</a:t>
            </a:r>
            <a:r>
              <a:rPr lang="en-US" dirty="0"/>
              <a:t>]</a:t>
            </a:r>
          </a:p>
        </p:txBody>
      </p:sp>
      <p:sp>
        <p:nvSpPr>
          <p:cNvPr id="3" name="Content Placeholder 2">
            <a:extLst>
              <a:ext uri="{FF2B5EF4-FFF2-40B4-BE49-F238E27FC236}">
                <a16:creationId xmlns:a16="http://schemas.microsoft.com/office/drawing/2014/main" id="{FB84442D-4341-4F2F-8DA1-597DEE39F7EE}"/>
              </a:ext>
            </a:extLst>
          </p:cNvPr>
          <p:cNvSpPr>
            <a:spLocks noGrp="1"/>
          </p:cNvSpPr>
          <p:nvPr>
            <p:ph idx="1"/>
          </p:nvPr>
        </p:nvSpPr>
        <p:spPr/>
        <p:txBody>
          <a:bodyPr>
            <a:normAutofit/>
          </a:bodyPr>
          <a:lstStyle/>
          <a:p>
            <a:r>
              <a:rPr lang="en-US" dirty="0"/>
              <a:t>In </a:t>
            </a:r>
            <a:r>
              <a:rPr lang="en-US" dirty="0">
                <a:hlinkClick r:id="rId2" tooltip="Computer science"/>
              </a:rPr>
              <a:t>computer science</a:t>
            </a:r>
            <a:r>
              <a:rPr lang="en-US" dirty="0"/>
              <a:t>, an abstract data type (ADT) is a </a:t>
            </a:r>
            <a:r>
              <a:rPr lang="en-US" dirty="0">
                <a:hlinkClick r:id="rId3" tooltip="Mathematical model"/>
              </a:rPr>
              <a:t>mathematical model</a:t>
            </a:r>
            <a:r>
              <a:rPr lang="en-US" dirty="0"/>
              <a:t> for </a:t>
            </a:r>
            <a:r>
              <a:rPr lang="en-US" dirty="0">
                <a:hlinkClick r:id="rId4" tooltip="Data type"/>
              </a:rPr>
              <a:t>data types</a:t>
            </a:r>
            <a:r>
              <a:rPr lang="en-US" dirty="0"/>
              <a:t>. </a:t>
            </a:r>
          </a:p>
          <a:p>
            <a:endParaRPr lang="en-US" dirty="0"/>
          </a:p>
        </p:txBody>
      </p:sp>
    </p:spTree>
    <p:extLst>
      <p:ext uri="{BB962C8B-B14F-4D97-AF65-F5344CB8AC3E}">
        <p14:creationId xmlns:p14="http://schemas.microsoft.com/office/powerpoint/2010/main" val="879782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TotalTime>
  <Words>385</Words>
  <Application>Microsoft Office PowerPoint</Application>
  <PresentationFormat>Widescreen</PresentationFormat>
  <Paragraphs>52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Google Sans</vt:lpstr>
      <vt:lpstr>Nunito</vt:lpstr>
      <vt:lpstr>Söhne</vt:lpstr>
      <vt:lpstr>Office Theme</vt:lpstr>
      <vt:lpstr>Data Structure and Algorithm</vt:lpstr>
      <vt:lpstr>Data Structure</vt:lpstr>
      <vt:lpstr>There are various types of data structures available, each designed to handle different types of data and support specific operations.</vt:lpstr>
      <vt:lpstr>PowerPoint Presentation</vt:lpstr>
      <vt:lpstr>PowerPoint Presentation</vt:lpstr>
      <vt:lpstr>Linear vs Non-linear data structutre</vt:lpstr>
      <vt:lpstr>static vs dynamic data structures</vt:lpstr>
      <vt:lpstr>Abstract DataType(ADT)</vt:lpstr>
      <vt:lpstr>Abstract DataType(ADT) [contd]</vt:lpstr>
      <vt:lpstr>for example, (Not important for exam)</vt:lpstr>
      <vt:lpstr>How computer store int? (Not important for exam)</vt:lpstr>
      <vt:lpstr>For example </vt:lpstr>
      <vt:lpstr>Importance of data structure</vt:lpstr>
      <vt:lpstr>Syllabus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c:title>
  <dc:creator>Alish K.C.</dc:creator>
  <cp:lastModifiedBy>Alish K.C.</cp:lastModifiedBy>
  <cp:revision>1</cp:revision>
  <dcterms:created xsi:type="dcterms:W3CDTF">2023-05-22T12:34:22Z</dcterms:created>
  <dcterms:modified xsi:type="dcterms:W3CDTF">2023-05-22T16:27:47Z</dcterms:modified>
</cp:coreProperties>
</file>