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9998" y="2481452"/>
            <a:ext cx="306400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01811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3692" y="2481452"/>
            <a:ext cx="643255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>
                <a:latin typeface="Calibri"/>
                <a:cs typeface="Calibri"/>
              </a:rPr>
              <a:t>Data</a:t>
            </a:r>
            <a:r>
              <a:rPr dirty="0" sz="4400" spc="-45">
                <a:latin typeface="Calibri"/>
                <a:cs typeface="Calibri"/>
              </a:rPr>
              <a:t> </a:t>
            </a:r>
            <a:r>
              <a:rPr dirty="0" sz="4400" spc="-10">
                <a:latin typeface="Calibri"/>
                <a:cs typeface="Calibri"/>
              </a:rPr>
              <a:t>Structure</a:t>
            </a:r>
            <a:r>
              <a:rPr dirty="0" sz="4400" spc="-2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&amp;</a:t>
            </a:r>
            <a:r>
              <a:rPr dirty="0" sz="4400" spc="-25">
                <a:latin typeface="Calibri"/>
                <a:cs typeface="Calibri"/>
              </a:rPr>
              <a:t> </a:t>
            </a:r>
            <a:r>
              <a:rPr dirty="0" sz="4400" spc="-5">
                <a:latin typeface="Calibri"/>
                <a:cs typeface="Calibri"/>
              </a:rPr>
              <a:t>Algorithms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5297" y="3889628"/>
            <a:ext cx="129539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50" spc="-5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3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1159" y="563467"/>
            <a:ext cx="6268085" cy="5389880"/>
            <a:chOff x="1351159" y="563467"/>
            <a:chExt cx="6268085" cy="5389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159" y="563467"/>
              <a:ext cx="6268064" cy="5101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5410200"/>
              <a:ext cx="2305050" cy="54292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89" y="354806"/>
            <a:ext cx="6518642" cy="15001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714" y="1992086"/>
            <a:ext cx="6204857" cy="40825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450" y="392788"/>
            <a:ext cx="6730709" cy="5151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dirty="0" spc="-40"/>
              <a:t> </a:t>
            </a:r>
            <a:r>
              <a:rPr dirty="0" spc="-114"/>
              <a:t>You</a:t>
            </a:r>
            <a:r>
              <a:rPr dirty="0" spc="-45"/>
              <a:t> </a:t>
            </a:r>
            <a:r>
              <a:rPr dirty="0"/>
              <a:t>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7361" y="3894201"/>
            <a:ext cx="25908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>
                <a:solidFill>
                  <a:srgbClr val="888888"/>
                </a:solidFill>
                <a:latin typeface="Calibri"/>
                <a:cs typeface="Calibri"/>
              </a:rPr>
              <a:t>Any</a:t>
            </a:r>
            <a:r>
              <a:rPr dirty="0" sz="3200" spc="-4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888888"/>
                </a:solidFill>
                <a:latin typeface="Calibri"/>
                <a:cs typeface="Calibri"/>
              </a:rPr>
              <a:t>Questions?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582" y="419100"/>
            <a:ext cx="7919149" cy="25717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579" y="3295650"/>
            <a:ext cx="8088042" cy="2181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877" y="609600"/>
            <a:ext cx="7555390" cy="2181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430" y="2988733"/>
            <a:ext cx="5431623" cy="29689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294" y="620485"/>
            <a:ext cx="6284662" cy="2895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8216" y="4084616"/>
            <a:ext cx="3280513" cy="7948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3299" y="5181600"/>
            <a:ext cx="3360442" cy="838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399" y="706534"/>
            <a:ext cx="5489002" cy="15032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074" y="2274492"/>
            <a:ext cx="6143624" cy="3849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875" y="366596"/>
            <a:ext cx="5905500" cy="56852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615" y="448521"/>
            <a:ext cx="7054441" cy="50901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758" y="304800"/>
            <a:ext cx="6443426" cy="40195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5547" y="4528247"/>
            <a:ext cx="2581085" cy="13968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3" y="567690"/>
            <a:ext cx="6504038" cy="3886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9131" y="1079281"/>
            <a:ext cx="5816268" cy="1397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2612666"/>
            <a:ext cx="6236910" cy="3179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6465214"/>
            <a:ext cx="16129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./.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8926" y="6465214"/>
            <a:ext cx="6413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Balkrishna</dc:creator>
  <dc:title>Data Structure &amp; Algorithms</dc:title>
  <dcterms:created xsi:type="dcterms:W3CDTF">2023-05-16T01:50:17Z</dcterms:created>
  <dcterms:modified xsi:type="dcterms:W3CDTF">2023-05-16T01:50:17Z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2014-08-16T00:00:00Z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2023-05-16T00:00:00Z</vt:filetime>
  </property>
</Properties>
</file>