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00" r:id="rId4"/>
    <p:sldId id="301" r:id="rId5"/>
    <p:sldId id="298" r:id="rId6"/>
    <p:sldId id="303" r:id="rId7"/>
    <p:sldId id="304" r:id="rId8"/>
    <p:sldId id="305" r:id="rId9"/>
    <p:sldId id="306" r:id="rId10"/>
    <p:sldId id="29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95779"/>
            <a:ext cx="4772660" cy="377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761404"/>
            <a:ext cx="4709795" cy="369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6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498" y="1843532"/>
            <a:ext cx="8537003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3"/>
            <a:ext cx="520065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498" y="1843532"/>
            <a:ext cx="8537003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dirty="0"/>
              <a:t>Unit 2: Stack and Its application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600" dirty="0"/>
              <a:t>Alish K.C.</a:t>
            </a:r>
            <a:br>
              <a:rPr lang="en-US" sz="1600" dirty="0"/>
            </a:br>
            <a:r>
              <a:rPr lang="en-US" sz="1600" dirty="0"/>
              <a:t>Lecturer</a:t>
            </a:r>
            <a:br>
              <a:rPr lang="en-US" sz="1600" dirty="0"/>
            </a:br>
            <a:r>
              <a:rPr lang="en-US" sz="1600" dirty="0"/>
              <a:t>Xavier International College</a:t>
            </a:r>
            <a:endParaRPr lang="en-US"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Thank</a:t>
            </a:r>
            <a:r>
              <a:rPr sz="6000" spc="-60" dirty="0"/>
              <a:t> </a:t>
            </a:r>
            <a:r>
              <a:rPr sz="6000" spc="-15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4755-5476-9C76-88CA-A44FFE9B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3308-9EBE-ECD5-651E-5699A09D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1" y="1524000"/>
            <a:ext cx="11585895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20C7E-379A-2A6A-7655-58625ED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1" y="4094727"/>
            <a:ext cx="12268200" cy="18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C438-3925-4673-EF46-63E62AFA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93C35-ABDB-9F03-0521-D464C42B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" y="76200"/>
            <a:ext cx="9996111" cy="68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E916-C9D6-75F4-7F35-1871AFB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B143B-BE4D-91F2-78A6-B40DDB7C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79"/>
          <a:stretch/>
        </p:blipFill>
        <p:spPr>
          <a:xfrm>
            <a:off x="324725" y="1524000"/>
            <a:ext cx="11542548" cy="34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ABAF-77F5-70B0-4B89-93C08EB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1"/>
            <a:ext cx="5329084" cy="553998"/>
          </a:xfrm>
        </p:spPr>
        <p:txBody>
          <a:bodyPr/>
          <a:lstStyle/>
          <a:p>
            <a:endParaRPr lang="en-US" sz="3600" dirty="0"/>
          </a:p>
        </p:txBody>
      </p:sp>
      <p:pic>
        <p:nvPicPr>
          <p:cNvPr id="3074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88DA3BAC-30F7-F859-D38B-70AD3E16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57400"/>
            <a:ext cx="109728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182C-7BF8-C700-4546-7C13B11D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537003" cy="492443"/>
          </a:xfrm>
        </p:spPr>
        <p:txBody>
          <a:bodyPr/>
          <a:lstStyle/>
          <a:p>
            <a:r>
              <a:rPr lang="en-US" sz="3200" dirty="0"/>
              <a:t>Push operation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38690-E126-77C6-0C4E-23A306A5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9775"/>
            <a:ext cx="8526184" cy="380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647C6-42D9-6EB3-E131-127DEE69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36" y="627221"/>
            <a:ext cx="5943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182C-7BF8-C700-4546-7C13B11D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537003" cy="492443"/>
          </a:xfrm>
        </p:spPr>
        <p:txBody>
          <a:bodyPr/>
          <a:lstStyle/>
          <a:p>
            <a:r>
              <a:rPr lang="en-US" sz="3200" dirty="0"/>
              <a:t>Pop operation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E58BB-D68F-89B3-67FC-635C1D54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6600"/>
            <a:ext cx="10725430" cy="324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F258B-CE8A-4945-53F8-AAE8FF8F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80" y="1295400"/>
            <a:ext cx="6038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2E1-BB23-1E88-9F9C-3E394619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0059B-5907-5AC2-4BB9-5C1C2892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2581"/>
            <a:ext cx="10825903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8E0-51A8-FD1D-B42F-9F9A5CAC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B43CB-BBC7-C70E-CFB8-7A442523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90" t="729" r="20983" b="91812"/>
          <a:stretch/>
        </p:blipFill>
        <p:spPr>
          <a:xfrm>
            <a:off x="-228599" y="5334000"/>
            <a:ext cx="11582400" cy="77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F8211-16CC-F1D5-A026-2F26A064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17" y="369696"/>
            <a:ext cx="8610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27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Office Theme</vt:lpstr>
      <vt:lpstr>Unit 2: Stack and Its application   Alish K.C. Lecturer Xavier International College</vt:lpstr>
      <vt:lpstr>PowerPoint Presentation</vt:lpstr>
      <vt:lpstr>PowerPoint Presentation</vt:lpstr>
      <vt:lpstr>PowerPoint Presentation</vt:lpstr>
      <vt:lpstr>PowerPoint Presentation</vt:lpstr>
      <vt:lpstr>Push operation </vt:lpstr>
      <vt:lpstr>Pop operation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</dc:creator>
  <cp:lastModifiedBy>ALISH</cp:lastModifiedBy>
  <cp:revision>97</cp:revision>
  <dcterms:created xsi:type="dcterms:W3CDTF">2023-02-01T15:28:07Z</dcterms:created>
  <dcterms:modified xsi:type="dcterms:W3CDTF">2023-05-14T00:03:52Z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LastSaved">
    <vt:filetime>2023-02-01T00:00:00Z</vt:filetime>
  </property>
</Properties>
</file>