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cc83b98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cc83b98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cc83b98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cc83b9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cc83b98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cc83b98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cc83b98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cc83b98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cc83b98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cc83b98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cc83b98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cc83b98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cc83b98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cc83b98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cc83b98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8cc83b98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cc83b98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cc83b98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-sciencedirect-com.ezproxy.library.skagit.edu/science/article/pii/S0262407919324236" TargetMode="External"/><Relationship Id="rId4" Type="http://schemas.openxmlformats.org/officeDocument/2006/relationships/hyperlink" Target="http://www.jstor.org/stable/23646538" TargetMode="External"/><Relationship Id="rId5" Type="http://schemas.openxmlformats.org/officeDocument/2006/relationships/hyperlink" Target="https://doi-org.ezproxy.library.skagit.edu/10.1186/s13195-020-00615-4" TargetMode="External"/><Relationship Id="rId6" Type="http://schemas.openxmlformats.org/officeDocument/2006/relationships/hyperlink" Target="https://academic-eb-com.ezproxy.library.skagit.edu/levels/collegiate/article/Alzheimer-disease/59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</a:t>
            </a:r>
            <a:r>
              <a:rPr lang="en"/>
              <a:t> Disease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06700" y="3226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Alexandria Short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045150" y="1114650"/>
            <a:ext cx="30537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Biggest cause of dementia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Neurodegenerative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Progressive and gradual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 of brain mass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 of cognitive abilities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Incurable and irreversible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Causes memory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Abnormal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Personality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in thinking 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of language and speech 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 visual impairment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Agitation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Irritability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Emotional </a:t>
            </a:r>
            <a:r>
              <a:rPr lang="en"/>
              <a:t>fluctuation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it?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Plaques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Proteins</a:t>
            </a:r>
            <a:r>
              <a:rPr lang="en" sz="1400"/>
              <a:t> (Tau)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Breakdown of brain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plaques consist of the </a:t>
            </a:r>
            <a:r>
              <a:rPr lang="en" sz="1400"/>
              <a:t>protein</a:t>
            </a:r>
            <a:r>
              <a:rPr lang="en" sz="1400"/>
              <a:t> A</a:t>
            </a:r>
            <a:r>
              <a:rPr lang="en" sz="1400"/>
              <a:t>myloid</a:t>
            </a:r>
            <a:r>
              <a:rPr lang="en" sz="1400"/>
              <a:t> Beta.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Fish oil  supplements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care of cardiovascular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good care of overall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Exercise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Promote neuronal connections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 (average onset is 80 years old)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Genes (APOE gene, and UBOLNI gene)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Vitamin d deficiency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poor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heart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Alcohol</a:t>
            </a:r>
            <a:r>
              <a:rPr lang="en"/>
              <a:t> abuse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Rheumatoid</a:t>
            </a:r>
            <a:r>
              <a:rPr lang="en"/>
              <a:t> Arthritis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Medications: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Donepezil (Aricept), Galantamine (Razadyne), Memantine (Namenda), Rivastigmine (Exelon), Aducanumab, Solanezumab, and Insulin.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Future...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should go into targeting the tangles and plaques involved in A</a:t>
            </a:r>
            <a:r>
              <a:rPr lang="en"/>
              <a:t>lzheimer's</a:t>
            </a:r>
            <a:r>
              <a:rPr lang="en"/>
              <a:t> Disease.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Currently 5.1 million people are </a:t>
            </a:r>
            <a:r>
              <a:rPr lang="en"/>
              <a:t>affected</a:t>
            </a:r>
            <a:r>
              <a:rPr lang="en"/>
              <a:t> by the disease, this number is expected to increase over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895100"/>
            <a:ext cx="7038900" cy="3885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MacKenzie, D. (2019, December 20).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https://www-sciencedirect-com.ezproxy.library.skagit.edu/science/article/pii/S0262407919324236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Bhavani, K.,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Kuriyakose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J., Sindhuja, R., Chandrashekhar, U. A., &amp; Ashab, A. P. (2020). A review on neurodegenerative disorder -- alzheimer’s disease.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Invention Today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(6), 954–958.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Benjamin, R. (2013). A PLAN TO ADDRESS ALZHEIMER'S DISEASE.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Health Reports (1974-),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76-77. Retrieved June 13, 2020, from </a:t>
            </a: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www.jstor.org/stable/23646538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Lilamand, M., Porte, B., Cognat, E., Hugon, J., Mouton-Liger, F., &amp; Paquet, C. (2020). Are ketogenic diets promising for Alzheimer’s disease? A translational review.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Alzheimer’s Research &amp; Therapy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1–10. </a:t>
            </a: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https://doi-org.ezproxy.library.skagit.edu/10.1186/s13195-020-00615-4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Alzheimer disease. (2020).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Encyclopædia Britannica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 </a:t>
            </a: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https://academic-eb-com.ezproxy.library.skagit.edu/levels/collegiate/article/Alzheimer-disease/5974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