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cad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 short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measurements and direction click ok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875"/>
            <a:ext cx="9144002" cy="287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it and smile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6425"/>
            <a:ext cx="9144002" cy="36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 your work and done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174"/>
            <a:ext cx="9144002" cy="3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autodesk inventor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25" y="2017850"/>
            <a:ext cx="7126149" cy="245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 start working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25" y="1672449"/>
            <a:ext cx="6908001" cy="33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part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25" y="1919075"/>
            <a:ext cx="7562424" cy="248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2d sketch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9725"/>
            <a:ext cx="9144002" cy="29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front click the plane to begin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26999"/>
            <a:ext cx="8672102" cy="32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a rectangle click and drag on a point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224"/>
            <a:ext cx="9144002" cy="30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 finish sketch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" y="1919075"/>
            <a:ext cx="8344125" cy="32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extrude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850"/>
            <a:ext cx="9144002" cy="29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