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e49aa1a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e49aa1a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c37461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c37461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e49aa1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e49aa1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8740b8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8740b8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e49aa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e49aa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c37461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c37461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https://apps.ecology.wa.gov/continuousflowandwq/IRPP?wria_ID=3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e49aa1a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e49aa1a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c3746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c3746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e49aa1a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e49aa1a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https://www.skagitcounty.net/Departments/PublicWorksSurfaceWaterManagement/hansoncreek.htm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s.ecology.wa.gov/continuousflowandwq/IRPP?wria_ID=3" TargetMode="External"/><Relationship Id="rId4" Type="http://schemas.openxmlformats.org/officeDocument/2006/relationships/hyperlink" Target="https://www.skagitcounty.net/Departments/PublicWorksSurfaceWaterManagement/hansoncreek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78825" y="1211200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Hansen Creek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57975" y="274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By: Alexandria Short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Map images are from google maps,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Watershed map area </a:t>
            </a:r>
            <a:r>
              <a:rPr lang="en" sz="17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https://apps.ecology.wa.gov/continuousflowandwq/IRPP?wria_ID=3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Stream restoration </a:t>
            </a:r>
            <a:r>
              <a:rPr lang="en" sz="1700">
                <a:solidFill>
                  <a:srgbClr val="434343"/>
                </a:solidFill>
              </a:rPr>
              <a:t>summary </a:t>
            </a:r>
            <a:r>
              <a:rPr lang="en" sz="1700" u="sng">
                <a:solidFill>
                  <a:srgbClr val="43434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https://www.skagitcounty.net/Departments/PublicWorksSurfaceWaterManagement/hansoncreek.htm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Thank You!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35525"/>
            <a:ext cx="82221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presentation will discuss Hansen Creek. The next photos show a map of the Hansen Creek area. This is followed by a satellite view of the area. Then, a map of the Skagit River and a map of the overall watershed, this is to point out the watershed area, drainage, and Hansen Creek’s connection to the Skagit River.</a:t>
            </a: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I will discuss the species of fish in the area. Lastly, I will discuss the restoration project for the creek. I hope that you enjoy the presentation and Thank you for your time!</a:t>
            </a: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Hansen Creek map view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1503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Hansen Creek Satalite view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8588" cy="43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drains into Skagit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1809"/>
            <a:ext cx="9144000" cy="356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166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Watershed area and map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011"/>
            <a:ext cx="9143999" cy="42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Species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Hansen</a:t>
            </a:r>
            <a:r>
              <a:rPr lang="en" sz="2000">
                <a:solidFill>
                  <a:srgbClr val="434343"/>
                </a:solidFill>
              </a:rPr>
              <a:t> Creek is home to Chinook, Chum, Coho and Pink salmon, and it is also a habitat for Steelhead and Cutthroat </a:t>
            </a:r>
            <a:r>
              <a:rPr lang="en" sz="2000">
                <a:solidFill>
                  <a:srgbClr val="434343"/>
                </a:solidFill>
              </a:rPr>
              <a:t>trout. The stream provides an excellent place for salmon spawning. Salmon population restoration is a major goal of the restoration project.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restoration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The main idea of the stream restoration is to develop a recreational area and work to improve the condition of the salmon habitat. The goal is also to reduce flooding in the area. The restoration summary is on the next slide.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00" y="0"/>
            <a:ext cx="85464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