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c37fab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c37fab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d72760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d72760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9ccdb1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9ccdb1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https://www.rivers.gov/rivers/skagit.php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d72760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d72760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c37fab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c37fab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c37fab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c37fab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d727605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d727605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d72760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d72760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ing5.com/article/news/investigations/seattles-skagit-river-dams-hurt-salmon-orcas-and-native-american-culture-agencies-say/281-d4e483c2-1178-4af1-b8db-634e3b4009f7" TargetMode="External"/><Relationship Id="rId4" Type="http://schemas.openxmlformats.org/officeDocument/2006/relationships/hyperlink" Target="https://waterdata.usgs.gov/usa/nwis/uv?site_no=122005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Skagit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Alexandria Short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Skagit River Presentation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Today I will be discussing the Skagit River and its tributaries. There is a </a:t>
            </a:r>
            <a:r>
              <a:rPr lang="en" sz="2100"/>
              <a:t>satellite</a:t>
            </a:r>
            <a:r>
              <a:rPr lang="en" sz="2100"/>
              <a:t> map and a map of the river itself. Then, a graph of the river’s water temperature, discharge, and gage height. Lastly, I discuss the dam and its impacts on the area around it. Thank you for your time and enjoy the presenta</a:t>
            </a:r>
            <a:r>
              <a:rPr lang="en" sz="2100"/>
              <a:t>tion!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200"/>
            <a:ext cx="9144001" cy="3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01325" y="219875"/>
            <a:ext cx="840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S</a:t>
            </a:r>
            <a:r>
              <a:rPr lang="en" sz="1960"/>
              <a:t>kagit and its Tributataries</a:t>
            </a:r>
            <a:endParaRPr sz="196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001725" y="1231200"/>
            <a:ext cx="28080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map shows the Skagit and its tributaries. The Skagit river Is 158.5 miles.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Image source: https://www.rivers.gov/rivers/skagit.php</a:t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5225"/>
            <a:ext cx="5608850" cy="37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82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Readings of the Skagit- Water temperature  </a:t>
            </a:r>
            <a:endParaRPr sz="2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89075"/>
            <a:ext cx="6718949" cy="41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52400" y="55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Discharge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7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500"/>
            <a:ext cx="6758174" cy="3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93900" y="95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Gage Height </a:t>
            </a:r>
            <a:endParaRPr sz="27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525"/>
            <a:ext cx="6361351" cy="42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North Cascades National park contains the three dams that were built on the Skagit river. The dams were used to provide cheap power, and the dam created more recreational areas.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dam negatively impacts the fish populations of the Skagit. This also is harmful to the Native American’s that rely on the river and salmon populations.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fish ladder may be able to help support fish populations moving through the dam, but the fish populations are currently in danger and there are demands for a comprehensive fish passage study.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</a:t>
            </a:r>
            <a:r>
              <a:rPr lang="en"/>
              <a:t> Sources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Dam Article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https://www.king5.com/article/news/investigations/seattles-skagit-river-dams-hurt-salmon-orcas-and-native-american-culture-agencies-say/281-d4e483c2-1178-4af1-b8db-634e3b4009f7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and biological resources: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https://waterdata.usgs.gov/usa/nwis/uv?site_no=12200500</a:t>
            </a:r>
            <a:r>
              <a:rPr lang="en" u="sng">
                <a:solidFill>
                  <a:schemeClr val="accent5"/>
                </a:solidFill>
              </a:rPr>
              <a:t> 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Thank you!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